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4"/>
  </p:sldMasterIdLst>
  <p:notesMasterIdLst>
    <p:notesMasterId r:id="rId38"/>
  </p:notesMasterIdLst>
  <p:handoutMasterIdLst>
    <p:handoutMasterId r:id="rId39"/>
  </p:handoutMasterIdLst>
  <p:sldIdLst>
    <p:sldId id="262" r:id="rId35"/>
    <p:sldId id="265" r:id="rId36"/>
    <p:sldId id="266" r:id="rId37"/>
  </p:sldIdLst>
  <p:sldSz cx="12192000" cy="6858000"/>
  <p:notesSz cx="6858000" cy="9144000"/>
  <p:custDataLst>
    <p:tags r:id="rId40"/>
  </p:custDataLst>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6363"/>
    <a:srgbClr val="9D9D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AA949D-7565-4347-A5E2-9F3B369CD8D3}" v="33" dt="2026-03-12T17:36:30.6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95" autoAdjust="0"/>
    <p:restoredTop sz="94580" autoAdjust="0"/>
  </p:normalViewPr>
  <p:slideViewPr>
    <p:cSldViewPr snapToGrid="0">
      <p:cViewPr varScale="1">
        <p:scale>
          <a:sx n="70" d="100"/>
          <a:sy n="70" d="100"/>
        </p:scale>
        <p:origin x="200" y="151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5" d="100"/>
          <a:sy n="65" d="100"/>
        </p:scale>
        <p:origin x="2179" y="4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customXml" Target="../customXml/item13.xml"/><Relationship Id="rId18" Type="http://schemas.openxmlformats.org/officeDocument/2006/relationships/customXml" Target="../customXml/item18.xml"/><Relationship Id="rId26" Type="http://schemas.openxmlformats.org/officeDocument/2006/relationships/customXml" Target="../customXml/item26.xml"/><Relationship Id="rId39" Type="http://schemas.openxmlformats.org/officeDocument/2006/relationships/handoutMaster" Target="handoutMasters/handoutMaster1.xml"/><Relationship Id="rId21" Type="http://schemas.openxmlformats.org/officeDocument/2006/relationships/customXml" Target="../customXml/item21.xml"/><Relationship Id="rId34" Type="http://schemas.openxmlformats.org/officeDocument/2006/relationships/slideMaster" Target="slideMasters/slideMaster1.xml"/><Relationship Id="rId42" Type="http://schemas.openxmlformats.org/officeDocument/2006/relationships/viewProps" Target="viewProps.xml"/><Relationship Id="rId7" Type="http://schemas.openxmlformats.org/officeDocument/2006/relationships/customXml" Target="../customXml/item7.xml"/><Relationship Id="rId2" Type="http://schemas.openxmlformats.org/officeDocument/2006/relationships/customXml" Target="../customXml/item2.xml"/><Relationship Id="rId16" Type="http://schemas.openxmlformats.org/officeDocument/2006/relationships/customXml" Target="../customXml/item16.xml"/><Relationship Id="rId29" Type="http://schemas.openxmlformats.org/officeDocument/2006/relationships/customXml" Target="../customXml/item29.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customXml" Target="../customXml/item24.xml"/><Relationship Id="rId32" Type="http://schemas.openxmlformats.org/officeDocument/2006/relationships/customXml" Target="../customXml/item32.xml"/><Relationship Id="rId37" Type="http://schemas.openxmlformats.org/officeDocument/2006/relationships/slide" Target="slides/slide3.xml"/><Relationship Id="rId40" Type="http://schemas.openxmlformats.org/officeDocument/2006/relationships/tags" Target="tags/tag1.xml"/><Relationship Id="rId45" Type="http://schemas.microsoft.com/office/2015/10/relationships/revisionInfo" Target="revisionInfo.xml"/><Relationship Id="rId5" Type="http://schemas.openxmlformats.org/officeDocument/2006/relationships/customXml" Target="../customXml/item5.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slide" Target="slides/slide2.xml"/><Relationship Id="rId10" Type="http://schemas.openxmlformats.org/officeDocument/2006/relationships/customXml" Target="../customXml/item10.xml"/><Relationship Id="rId19" Type="http://schemas.openxmlformats.org/officeDocument/2006/relationships/customXml" Target="../customXml/item19.xml"/><Relationship Id="rId31" Type="http://schemas.openxmlformats.org/officeDocument/2006/relationships/customXml" Target="../customXml/item31.xml"/><Relationship Id="rId44"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customXml" Target="../customXml/item22.xml"/><Relationship Id="rId27" Type="http://schemas.openxmlformats.org/officeDocument/2006/relationships/customXml" Target="../customXml/item27.xml"/><Relationship Id="rId30" Type="http://schemas.openxmlformats.org/officeDocument/2006/relationships/customXml" Target="../customXml/item30.xml"/><Relationship Id="rId35" Type="http://schemas.openxmlformats.org/officeDocument/2006/relationships/slide" Target="slides/slide1.xml"/><Relationship Id="rId43" Type="http://schemas.openxmlformats.org/officeDocument/2006/relationships/theme" Target="theme/theme1.xml"/><Relationship Id="rId8" Type="http://schemas.openxmlformats.org/officeDocument/2006/relationships/customXml" Target="../customXml/item8.xml"/><Relationship Id="rId3" Type="http://schemas.openxmlformats.org/officeDocument/2006/relationships/customXml" Target="../customXml/item3.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customXml" Target="../customXml/item33.xml"/><Relationship Id="rId38" Type="http://schemas.openxmlformats.org/officeDocument/2006/relationships/notesMaster" Target="notesMasters/notesMaster1.xml"/><Relationship Id="rId20" Type="http://schemas.openxmlformats.org/officeDocument/2006/relationships/customXml" Target="../customXml/item20.xml"/><Relationship Id="rId4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9EC8DEC0-8A32-43A1-BA05-112829F09DD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a:extLst>
              <a:ext uri="{FF2B5EF4-FFF2-40B4-BE49-F238E27FC236}">
                <a16:creationId xmlns:a16="http://schemas.microsoft.com/office/drawing/2014/main" id="{140AC7E2-1702-4EAF-9FCB-9AFA32F16EF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5D7C6C8-3B48-40FE-AE07-9A7B4FBEEFA7}" type="datetimeFigureOut">
              <a:rPr lang="nl-NL" smtClean="0"/>
              <a:t>12-03-2026</a:t>
            </a:fld>
            <a:endParaRPr lang="nl-NL" dirty="0"/>
          </a:p>
        </p:txBody>
      </p:sp>
      <p:sp>
        <p:nvSpPr>
          <p:cNvPr id="4" name="Tijdelijke aanduiding voor voettekst 3">
            <a:extLst>
              <a:ext uri="{FF2B5EF4-FFF2-40B4-BE49-F238E27FC236}">
                <a16:creationId xmlns:a16="http://schemas.microsoft.com/office/drawing/2014/main" id="{1EA187C2-C673-4EE6-8B86-D62E0CEF78B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5" name="Tijdelijke aanduiding voor dianummer 4">
            <a:extLst>
              <a:ext uri="{FF2B5EF4-FFF2-40B4-BE49-F238E27FC236}">
                <a16:creationId xmlns:a16="http://schemas.microsoft.com/office/drawing/2014/main" id="{E4EF8C50-A5BE-499F-8B46-B35D42DB696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188AC2B-DEEC-4141-AEC2-D6E517075CCA}" type="slidenum">
              <a:rPr lang="nl-NL" smtClean="0"/>
              <a:t>‹Nr.›</a:t>
            </a:fld>
            <a:endParaRPr lang="nl-NL" dirty="0"/>
          </a:p>
        </p:txBody>
      </p:sp>
    </p:spTree>
    <p:extLst>
      <p:ext uri="{BB962C8B-B14F-4D97-AF65-F5344CB8AC3E}">
        <p14:creationId xmlns:p14="http://schemas.microsoft.com/office/powerpoint/2010/main" val="13396342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346EE4-0423-44AC-AE13-05F4902F744A}" type="datetimeFigureOut">
              <a:rPr lang="nl-NL" smtClean="0"/>
              <a:t>12-03-2026</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08F672-13E3-4BCD-A65F-F9D66C29D58F}" type="slidenum">
              <a:rPr lang="nl-NL" smtClean="0"/>
              <a:t>‹Nr.›</a:t>
            </a:fld>
            <a:endParaRPr lang="nl-NL" dirty="0"/>
          </a:p>
        </p:txBody>
      </p:sp>
    </p:spTree>
    <p:extLst>
      <p:ext uri="{BB962C8B-B14F-4D97-AF65-F5344CB8AC3E}">
        <p14:creationId xmlns:p14="http://schemas.microsoft.com/office/powerpoint/2010/main" val="37528583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reserve="1">
  <p:cSld name="Titelfolie mit Bild">
    <p:spTree>
      <p:nvGrpSpPr>
        <p:cNvPr id="1" name=""/>
        <p:cNvGrpSpPr/>
        <p:nvPr/>
      </p:nvGrpSpPr>
      <p:grpSpPr>
        <a:xfrm>
          <a:off x="0" y="0"/>
          <a:ext cx="0" cy="0"/>
          <a:chOff x="0" y="0"/>
          <a:chExt cx="0" cy="0"/>
        </a:xfrm>
      </p:grpSpPr>
      <p:pic>
        <p:nvPicPr>
          <p:cNvPr id="5" name="Picture">
            <a:extLst>
              <a:ext uri="{FF2B5EF4-FFF2-40B4-BE49-F238E27FC236}">
                <a16:creationId xmlns:a16="http://schemas.microsoft.com/office/drawing/2014/main" id="{195C482B-EA63-470A-960E-FCCFB692736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4010" b="1615"/>
          <a:stretch/>
        </p:blipFill>
        <p:spPr>
          <a:xfrm>
            <a:off x="0" y="-1"/>
            <a:ext cx="12192000" cy="6858001"/>
          </a:xfrm>
          <a:prstGeom prst="rect">
            <a:avLst/>
          </a:prstGeom>
        </p:spPr>
      </p:pic>
      <p:pic>
        <p:nvPicPr>
          <p:cNvPr id="1282051773" name="Logo" descr="{&quot;templafy&quot;:{&quot;id&quot;:&quot;d60fb4b8-46b2-4151-83bf-d64e18943e63&quot;}}"/>
          <p:cNvPicPr>
            <a:picLocks noChangeAspect="1"/>
          </p:cNvPicPr>
          <p:nvPr/>
        </p:nvPicPr>
        <p:blipFill>
          <a:blip r:embed="rId3"/>
          <a:stretch>
            <a:fillRect/>
          </a:stretch>
        </p:blipFill>
        <p:spPr>
          <a:xfrm>
            <a:off x="4899600" y="2451600"/>
            <a:ext cx="2401200" cy="2422800"/>
          </a:xfrm>
          <a:prstGeom prst="rect">
            <a:avLst/>
          </a:prstGeom>
        </p:spPr>
      </p:pic>
      <p:sp>
        <p:nvSpPr>
          <p:cNvPr id="4" name="Titel 1">
            <a:extLst>
              <a:ext uri="{FF2B5EF4-FFF2-40B4-BE49-F238E27FC236}">
                <a16:creationId xmlns:a16="http://schemas.microsoft.com/office/drawing/2014/main" id="{55E4BFCD-CFCF-1CAA-E2C8-13C57AFBE2E9}"/>
              </a:ext>
            </a:extLst>
          </p:cNvPr>
          <p:cNvSpPr txBox="1">
            <a:spLocks/>
          </p:cNvSpPr>
          <p:nvPr userDrawn="1"/>
        </p:nvSpPr>
        <p:spPr>
          <a:xfrm>
            <a:off x="320040" y="-484229"/>
            <a:ext cx="2068135" cy="362309"/>
          </a:xfrm>
          <a:prstGeom prst="rect">
            <a:avLst/>
          </a:prstGeom>
        </p:spPr>
        <p:txBody>
          <a:bodyPr vert="horz" lIns="91440" tIns="90000" rIns="91440" bIns="45720" rtlCol="0" anchor="b">
            <a:normAutofit/>
          </a:bodyPr>
          <a:lstStyle>
            <a:lvl1pPr algn="l" defTabSz="914400" rtl="0" eaLnBrk="1" latinLnBrk="0" hangingPunct="1">
              <a:lnSpc>
                <a:spcPct val="90000"/>
              </a:lnSpc>
              <a:spcBef>
                <a:spcPct val="0"/>
              </a:spcBef>
              <a:buNone/>
              <a:defRPr sz="800" kern="1200">
                <a:solidFill>
                  <a:schemeClr val="accent6"/>
                </a:solidFill>
                <a:latin typeface="+mj-lt"/>
                <a:ea typeface="+mj-ea"/>
                <a:cs typeface="+mj-cs"/>
              </a:defRPr>
            </a:lvl1pPr>
          </a:lstStyle>
          <a:p>
            <a:r>
              <a:rPr lang="de-CH" sz="800" dirty="0">
                <a:solidFill>
                  <a:schemeClr val="tx1"/>
                </a:solidFill>
              </a:rPr>
              <a:t>Titelfolie mit Bild</a:t>
            </a:r>
            <a:endParaRPr lang="de-DE" sz="800" dirty="0">
              <a:solidFill>
                <a:schemeClr val="tx1"/>
              </a:solidFill>
            </a:endParaRPr>
          </a:p>
        </p:txBody>
      </p:sp>
    </p:spTree>
    <p:extLst>
      <p:ext uri="{BB962C8B-B14F-4D97-AF65-F5344CB8AC3E}">
        <p14:creationId xmlns:p14="http://schemas.microsoft.com/office/powerpoint/2010/main" val="1980503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Kapitelseiten (Rot)">
    <p:bg>
      <p:bgPr>
        <a:solidFill>
          <a:schemeClr val="accent6"/>
        </a:solidFill>
        <a:effectLst/>
      </p:bgPr>
    </p:bg>
    <p:spTree>
      <p:nvGrpSpPr>
        <p:cNvPr id="1" name=""/>
        <p:cNvGrpSpPr/>
        <p:nvPr/>
      </p:nvGrpSpPr>
      <p:grpSpPr>
        <a:xfrm>
          <a:off x="0" y="0"/>
          <a:ext cx="0" cy="0"/>
          <a:chOff x="0" y="0"/>
          <a:chExt cx="0" cy="0"/>
        </a:xfrm>
      </p:grpSpPr>
      <p:sp>
        <p:nvSpPr>
          <p:cNvPr id="9" name="Slide number">
            <a:extLst>
              <a:ext uri="{FF2B5EF4-FFF2-40B4-BE49-F238E27FC236}">
                <a16:creationId xmlns:a16="http://schemas.microsoft.com/office/drawing/2014/main" id="{7DF98CDE-7C24-47C1-80C5-DB5BE2482741}"/>
              </a:ext>
            </a:extLst>
          </p:cNvPr>
          <p:cNvSpPr>
            <a:spLocks noGrp="1"/>
          </p:cNvSpPr>
          <p:nvPr>
            <p:ph type="sldNum" sz="quarter" idx="17"/>
          </p:nvPr>
        </p:nvSpPr>
        <p:spPr/>
        <p:txBody>
          <a:bodyPr/>
          <a:lstStyle>
            <a:lvl1pPr>
              <a:defRPr>
                <a:solidFill>
                  <a:schemeClr val="bg1"/>
                </a:solidFill>
              </a:defRPr>
            </a:lvl1pPr>
          </a:lstStyle>
          <a:p>
            <a:fld id="{9C819A1E-7CFD-44ED-A7EE-35C8DB5FAD42}" type="slidenum">
              <a:rPr lang="de-CH" noProof="0" smtClean="0"/>
              <a:pPr/>
              <a:t>‹Nr.›</a:t>
            </a:fld>
            <a:endParaRPr lang="de-CH" noProof="0"/>
          </a:p>
        </p:txBody>
      </p:sp>
      <p:sp>
        <p:nvSpPr>
          <p:cNvPr id="14" name="Subtitle">
            <a:extLst>
              <a:ext uri="{FF2B5EF4-FFF2-40B4-BE49-F238E27FC236}">
                <a16:creationId xmlns:a16="http://schemas.microsoft.com/office/drawing/2014/main" id="{C3C78D30-CB41-448E-A7F4-1813E9935399}"/>
              </a:ext>
            </a:extLst>
          </p:cNvPr>
          <p:cNvSpPr>
            <a:spLocks noGrp="1"/>
          </p:cNvSpPr>
          <p:nvPr>
            <p:ph type="body" sz="quarter" idx="14" hasCustomPrompt="1"/>
          </p:nvPr>
        </p:nvSpPr>
        <p:spPr>
          <a:xfrm>
            <a:off x="1069679" y="864677"/>
            <a:ext cx="10515601" cy="645821"/>
          </a:xfrm>
        </p:spPr>
        <p:txBody>
          <a:bodyPr>
            <a:noAutofit/>
          </a:bodyPr>
          <a:lstStyle>
            <a:lvl1pPr marL="0" indent="0">
              <a:lnSpc>
                <a:spcPct val="100000"/>
              </a:lnSpc>
              <a:spcBef>
                <a:spcPts val="0"/>
              </a:spcBef>
              <a:buNone/>
              <a:defRPr sz="4200" b="0">
                <a:solidFill>
                  <a:schemeClr val="bg1"/>
                </a:solidFill>
                <a:latin typeface="+mj-lt"/>
                <a:cs typeface="Arial" panose="020B0604020202020204" pitchFamily="34" charset="0"/>
              </a:defRPr>
            </a:lvl1pPr>
          </a:lstStyle>
          <a:p>
            <a:pPr lvl="0"/>
            <a:r>
              <a:rPr lang="de-CH" noProof="0" dirty="0"/>
              <a:t>Kapiteluntertitel (fakultativ)</a:t>
            </a:r>
          </a:p>
        </p:txBody>
      </p:sp>
      <p:sp>
        <p:nvSpPr>
          <p:cNvPr id="4" name="Title">
            <a:extLst>
              <a:ext uri="{FF2B5EF4-FFF2-40B4-BE49-F238E27FC236}">
                <a16:creationId xmlns:a16="http://schemas.microsoft.com/office/drawing/2014/main" id="{D2DEF6E4-9B52-4411-97B0-12DE3213D2BA}"/>
              </a:ext>
            </a:extLst>
          </p:cNvPr>
          <p:cNvSpPr>
            <a:spLocks noGrp="1"/>
          </p:cNvSpPr>
          <p:nvPr>
            <p:ph type="title" hasCustomPrompt="1"/>
          </p:nvPr>
        </p:nvSpPr>
        <p:spPr/>
        <p:txBody>
          <a:bodyPr/>
          <a:lstStyle>
            <a:lvl1pPr>
              <a:defRPr>
                <a:solidFill>
                  <a:schemeClr val="bg1"/>
                </a:solidFill>
              </a:defRPr>
            </a:lvl1pPr>
          </a:lstStyle>
          <a:p>
            <a:r>
              <a:rPr lang="de-CH" noProof="0" dirty="0"/>
              <a:t>Kapiteltitel</a:t>
            </a:r>
          </a:p>
        </p:txBody>
      </p:sp>
      <p:pic>
        <p:nvPicPr>
          <p:cNvPr id="782461181" name="Logo" descr="{&quot;templafy&quot;:{&quot;id&quot;:&quot;0e6f90b6-1979-48f1-8633-520045caa5cf&quot;}}"/>
          <p:cNvPicPr>
            <a:picLocks noChangeAspect="1"/>
          </p:cNvPicPr>
          <p:nvPr/>
        </p:nvPicPr>
        <p:blipFill>
          <a:blip r:embed="rId2"/>
          <a:stretch>
            <a:fillRect/>
          </a:stretch>
        </p:blipFill>
        <p:spPr>
          <a:xfrm>
            <a:off x="93600" y="306000"/>
            <a:ext cx="1148400" cy="720000"/>
          </a:xfrm>
          <a:prstGeom prst="rect">
            <a:avLst/>
          </a:prstGeom>
        </p:spPr>
      </p:pic>
      <p:sp>
        <p:nvSpPr>
          <p:cNvPr id="5" name="Tijdelijke aanduiding voor datum 4">
            <a:extLst>
              <a:ext uri="{FF2B5EF4-FFF2-40B4-BE49-F238E27FC236}">
                <a16:creationId xmlns:a16="http://schemas.microsoft.com/office/drawing/2014/main" id="{A1F930C3-9F37-79C9-D0A5-DBEBFF9BB5A0}"/>
              </a:ext>
            </a:extLst>
          </p:cNvPr>
          <p:cNvSpPr>
            <a:spLocks noGrp="1"/>
          </p:cNvSpPr>
          <p:nvPr>
            <p:ph type="dt" sz="half" idx="31"/>
          </p:nvPr>
        </p:nvSpPr>
        <p:spPr/>
        <p:txBody>
          <a:bodyPr/>
          <a:lstStyle>
            <a:lvl1pPr>
              <a:defRPr>
                <a:solidFill>
                  <a:schemeClr val="bg1"/>
                </a:solidFill>
              </a:defRPr>
            </a:lvl1pPr>
          </a:lstStyle>
          <a:p>
            <a:r>
              <a:rPr lang="de-CH"/>
              <a:t>18. Januar 2023, Bern</a:t>
            </a:r>
            <a:endParaRPr lang="de-CH" dirty="0"/>
          </a:p>
        </p:txBody>
      </p:sp>
      <p:sp>
        <p:nvSpPr>
          <p:cNvPr id="7" name="Tijdelijke aanduiding voor voettekst 6">
            <a:extLst>
              <a:ext uri="{FF2B5EF4-FFF2-40B4-BE49-F238E27FC236}">
                <a16:creationId xmlns:a16="http://schemas.microsoft.com/office/drawing/2014/main" id="{720ACCDB-C0B3-0A21-4302-5F35D0980035}"/>
              </a:ext>
            </a:extLst>
          </p:cNvPr>
          <p:cNvSpPr>
            <a:spLocks noGrp="1"/>
          </p:cNvSpPr>
          <p:nvPr>
            <p:ph type="ftr" sz="quarter" idx="32"/>
          </p:nvPr>
        </p:nvSpPr>
        <p:spPr/>
        <p:txBody>
          <a:bodyPr/>
          <a:lstStyle>
            <a:lvl1pPr>
              <a:defRPr>
                <a:solidFill>
                  <a:schemeClr val="bg1"/>
                </a:solidFill>
              </a:defRPr>
            </a:lvl1pPr>
          </a:lstStyle>
          <a:p>
            <a:r>
              <a:rPr lang="de-CH"/>
              <a:t>Organisationseinheit</a:t>
            </a:r>
            <a:endParaRPr lang="de-CH" dirty="0"/>
          </a:p>
        </p:txBody>
      </p:sp>
    </p:spTree>
    <p:extLst>
      <p:ext uri="{BB962C8B-B14F-4D97-AF65-F5344CB8AC3E}">
        <p14:creationId xmlns:p14="http://schemas.microsoft.com/office/powerpoint/2010/main" val="2340886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Kapitelseiten (Grau)">
    <p:bg>
      <p:bgPr>
        <a:solidFill>
          <a:srgbClr val="646363"/>
        </a:solidFill>
        <a:effectLst/>
      </p:bgPr>
    </p:bg>
    <p:spTree>
      <p:nvGrpSpPr>
        <p:cNvPr id="1" name=""/>
        <p:cNvGrpSpPr/>
        <p:nvPr/>
      </p:nvGrpSpPr>
      <p:grpSpPr>
        <a:xfrm>
          <a:off x="0" y="0"/>
          <a:ext cx="0" cy="0"/>
          <a:chOff x="0" y="0"/>
          <a:chExt cx="0" cy="0"/>
        </a:xfrm>
      </p:grpSpPr>
      <p:sp>
        <p:nvSpPr>
          <p:cNvPr id="2" name="Slide number">
            <a:extLst>
              <a:ext uri="{FF2B5EF4-FFF2-40B4-BE49-F238E27FC236}">
                <a16:creationId xmlns:a16="http://schemas.microsoft.com/office/drawing/2014/main" id="{6B217D56-9F23-4A1F-A948-17905D6B6D6F}"/>
              </a:ext>
            </a:extLst>
          </p:cNvPr>
          <p:cNvSpPr>
            <a:spLocks noGrp="1"/>
          </p:cNvSpPr>
          <p:nvPr>
            <p:ph type="sldNum" sz="quarter" idx="15"/>
          </p:nvPr>
        </p:nvSpPr>
        <p:spPr/>
        <p:txBody>
          <a:bodyPr/>
          <a:lstStyle>
            <a:lvl1pPr>
              <a:defRPr>
                <a:solidFill>
                  <a:schemeClr val="bg1"/>
                </a:solidFill>
              </a:defRPr>
            </a:lvl1pPr>
          </a:lstStyle>
          <a:p>
            <a:fld id="{9C819A1E-7CFD-44ED-A7EE-35C8DB5FAD42}" type="slidenum">
              <a:rPr lang="de-CH" noProof="0" smtClean="0"/>
              <a:pPr/>
              <a:t>‹Nr.›</a:t>
            </a:fld>
            <a:endParaRPr lang="de-CH" noProof="0" dirty="0"/>
          </a:p>
        </p:txBody>
      </p:sp>
      <p:sp>
        <p:nvSpPr>
          <p:cNvPr id="14" name="Subtitle">
            <a:extLst>
              <a:ext uri="{FF2B5EF4-FFF2-40B4-BE49-F238E27FC236}">
                <a16:creationId xmlns:a16="http://schemas.microsoft.com/office/drawing/2014/main" id="{C3C78D30-CB41-448E-A7F4-1813E9935399}"/>
              </a:ext>
            </a:extLst>
          </p:cNvPr>
          <p:cNvSpPr>
            <a:spLocks noGrp="1"/>
          </p:cNvSpPr>
          <p:nvPr>
            <p:ph type="body" sz="quarter" idx="14" hasCustomPrompt="1"/>
          </p:nvPr>
        </p:nvSpPr>
        <p:spPr>
          <a:xfrm>
            <a:off x="1069679" y="864677"/>
            <a:ext cx="10515601" cy="645821"/>
          </a:xfrm>
        </p:spPr>
        <p:txBody>
          <a:bodyPr>
            <a:noAutofit/>
          </a:bodyPr>
          <a:lstStyle>
            <a:lvl1pPr marL="0" indent="0">
              <a:lnSpc>
                <a:spcPct val="100000"/>
              </a:lnSpc>
              <a:spcBef>
                <a:spcPts val="0"/>
              </a:spcBef>
              <a:buNone/>
              <a:defRPr sz="4200" b="0">
                <a:solidFill>
                  <a:schemeClr val="bg1"/>
                </a:solidFill>
                <a:latin typeface="+mj-lt"/>
                <a:cs typeface="Arial" panose="020B0604020202020204" pitchFamily="34" charset="0"/>
              </a:defRPr>
            </a:lvl1pPr>
          </a:lstStyle>
          <a:p>
            <a:pPr lvl="0"/>
            <a:r>
              <a:rPr lang="de-CH" noProof="0" dirty="0"/>
              <a:t>Kapiteluntertitel (fakultativ)</a:t>
            </a:r>
          </a:p>
        </p:txBody>
      </p:sp>
      <p:sp>
        <p:nvSpPr>
          <p:cNvPr id="4" name="Title">
            <a:extLst>
              <a:ext uri="{FF2B5EF4-FFF2-40B4-BE49-F238E27FC236}">
                <a16:creationId xmlns:a16="http://schemas.microsoft.com/office/drawing/2014/main" id="{D2DEF6E4-9B52-4411-97B0-12DE3213D2BA}"/>
              </a:ext>
            </a:extLst>
          </p:cNvPr>
          <p:cNvSpPr>
            <a:spLocks noGrp="1"/>
          </p:cNvSpPr>
          <p:nvPr>
            <p:ph type="title" hasCustomPrompt="1"/>
          </p:nvPr>
        </p:nvSpPr>
        <p:spPr/>
        <p:txBody>
          <a:bodyPr/>
          <a:lstStyle>
            <a:lvl1pPr>
              <a:defRPr>
                <a:solidFill>
                  <a:schemeClr val="bg1"/>
                </a:solidFill>
              </a:defRPr>
            </a:lvl1pPr>
          </a:lstStyle>
          <a:p>
            <a:r>
              <a:rPr lang="de-CH" noProof="0" dirty="0"/>
              <a:t>Kapiteltitel</a:t>
            </a:r>
          </a:p>
        </p:txBody>
      </p:sp>
      <p:pic>
        <p:nvPicPr>
          <p:cNvPr id="1845073742" name="Logo" descr="{&quot;templafy&quot;:{&quot;id&quot;:&quot;f65ea6b8-f150-49fc-be0f-134c0205159b&quot;}}"/>
          <p:cNvPicPr>
            <a:picLocks noChangeAspect="1"/>
          </p:cNvPicPr>
          <p:nvPr/>
        </p:nvPicPr>
        <p:blipFill>
          <a:blip r:embed="rId2"/>
          <a:stretch>
            <a:fillRect/>
          </a:stretch>
        </p:blipFill>
        <p:spPr>
          <a:xfrm>
            <a:off x="93600" y="306000"/>
            <a:ext cx="1148400" cy="720000"/>
          </a:xfrm>
          <a:prstGeom prst="rect">
            <a:avLst/>
          </a:prstGeom>
        </p:spPr>
      </p:pic>
      <p:sp>
        <p:nvSpPr>
          <p:cNvPr id="12" name="Tijdelijke aanduiding voor datum 11">
            <a:extLst>
              <a:ext uri="{FF2B5EF4-FFF2-40B4-BE49-F238E27FC236}">
                <a16:creationId xmlns:a16="http://schemas.microsoft.com/office/drawing/2014/main" id="{109FFC90-7363-F59E-9D01-3AABA8EE338E}"/>
              </a:ext>
            </a:extLst>
          </p:cNvPr>
          <p:cNvSpPr>
            <a:spLocks noGrp="1"/>
          </p:cNvSpPr>
          <p:nvPr>
            <p:ph type="dt" sz="half" idx="31"/>
          </p:nvPr>
        </p:nvSpPr>
        <p:spPr/>
        <p:txBody>
          <a:bodyPr/>
          <a:lstStyle>
            <a:lvl1pPr>
              <a:defRPr>
                <a:solidFill>
                  <a:schemeClr val="bg1"/>
                </a:solidFill>
              </a:defRPr>
            </a:lvl1pPr>
          </a:lstStyle>
          <a:p>
            <a:r>
              <a:rPr lang="de-CH"/>
              <a:t>18. Januar 2023, Bern</a:t>
            </a:r>
            <a:endParaRPr lang="de-CH" dirty="0"/>
          </a:p>
        </p:txBody>
      </p:sp>
      <p:sp>
        <p:nvSpPr>
          <p:cNvPr id="13" name="Tijdelijke aanduiding voor voettekst 12">
            <a:extLst>
              <a:ext uri="{FF2B5EF4-FFF2-40B4-BE49-F238E27FC236}">
                <a16:creationId xmlns:a16="http://schemas.microsoft.com/office/drawing/2014/main" id="{2CA55905-23AB-8FF5-A7C9-6E846DE6EB7E}"/>
              </a:ext>
            </a:extLst>
          </p:cNvPr>
          <p:cNvSpPr>
            <a:spLocks noGrp="1"/>
          </p:cNvSpPr>
          <p:nvPr>
            <p:ph type="ftr" sz="quarter" idx="32"/>
          </p:nvPr>
        </p:nvSpPr>
        <p:spPr/>
        <p:txBody>
          <a:bodyPr/>
          <a:lstStyle>
            <a:lvl1pPr>
              <a:defRPr>
                <a:solidFill>
                  <a:schemeClr val="bg1"/>
                </a:solidFill>
              </a:defRPr>
            </a:lvl1pPr>
          </a:lstStyle>
          <a:p>
            <a:r>
              <a:rPr lang="de-CH"/>
              <a:t>Organisationseinheit</a:t>
            </a:r>
            <a:endParaRPr lang="de-CH" dirty="0"/>
          </a:p>
        </p:txBody>
      </p:sp>
    </p:spTree>
    <p:extLst>
      <p:ext uri="{BB962C8B-B14F-4D97-AF65-F5344CB8AC3E}">
        <p14:creationId xmlns:p14="http://schemas.microsoft.com/office/powerpoint/2010/main" val="42608444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8" name="Text">
            <a:extLst>
              <a:ext uri="{FF2B5EF4-FFF2-40B4-BE49-F238E27FC236}">
                <a16:creationId xmlns:a16="http://schemas.microsoft.com/office/drawing/2014/main" id="{D8E2A40A-BBB1-4118-AFA7-75CE56FDBD7A}"/>
              </a:ext>
            </a:extLst>
          </p:cNvPr>
          <p:cNvSpPr>
            <a:spLocks noGrp="1"/>
          </p:cNvSpPr>
          <p:nvPr>
            <p:ph idx="1" hasCustomPrompt="1"/>
          </p:nvPr>
        </p:nvSpPr>
        <p:spPr>
          <a:xfrm>
            <a:off x="1062736" y="2042635"/>
            <a:ext cx="10515600" cy="4351338"/>
          </a:xfrm>
          <a:prstGeom prst="rect">
            <a:avLst/>
          </a:prstGeom>
        </p:spPr>
        <p:txBody>
          <a:bodyPr vert="horz" lIns="91440" tIns="45720" rIns="91440" bIns="45720" rtlCol="0">
            <a:noAutofit/>
          </a:bodyPr>
          <a:lstStyle>
            <a:lvl1pPr>
              <a:spcAft>
                <a:spcPts val="600"/>
              </a:spcAft>
              <a:defRPr sz="2600">
                <a:latin typeface="+mn-lt"/>
              </a:defRPr>
            </a:lvl1pPr>
            <a:lvl2pPr marL="324000">
              <a:spcAft>
                <a:spcPts val="600"/>
              </a:spcAft>
              <a:defRPr sz="2600">
                <a:latin typeface="+mn-lt"/>
              </a:defRPr>
            </a:lvl2pPr>
            <a:lvl3pPr marL="684000">
              <a:spcAft>
                <a:spcPts val="600"/>
              </a:spcAft>
              <a:defRPr sz="2600"/>
            </a:lvl3pPr>
            <a:lvl4pPr marL="1008000">
              <a:spcAft>
                <a:spcPts val="600"/>
              </a:spcAft>
              <a:defRPr sz="2600"/>
            </a:lvl4pPr>
            <a:lvl5pPr marL="1332000">
              <a:spcAft>
                <a:spcPts val="600"/>
              </a:spcAft>
              <a:defRPr sz="2600"/>
            </a:lvl5pPr>
          </a:lstStyle>
          <a:p>
            <a:pPr lvl="0"/>
            <a:r>
              <a:rPr lang="de-CH" noProof="0" dirty="0"/>
              <a:t>Inhalt hinzufügen</a:t>
            </a:r>
          </a:p>
        </p:txBody>
      </p:sp>
      <p:sp>
        <p:nvSpPr>
          <p:cNvPr id="16" name="Subtitle">
            <a:extLst>
              <a:ext uri="{FF2B5EF4-FFF2-40B4-BE49-F238E27FC236}">
                <a16:creationId xmlns:a16="http://schemas.microsoft.com/office/drawing/2014/main" id="{C920BAB7-1FB4-4BAB-8FD4-CB13A5B44986}"/>
              </a:ext>
            </a:extLst>
          </p:cNvPr>
          <p:cNvSpPr>
            <a:spLocks noGrp="1"/>
          </p:cNvSpPr>
          <p:nvPr>
            <p:ph type="body" sz="quarter" idx="14" hasCustomPrompt="1"/>
          </p:nvPr>
        </p:nvSpPr>
        <p:spPr>
          <a:xfrm>
            <a:off x="1069679" y="864677"/>
            <a:ext cx="10515601" cy="645821"/>
          </a:xfrm>
        </p:spPr>
        <p:txBody>
          <a:bodyPr>
            <a:noAutofit/>
          </a:bodyPr>
          <a:lstStyle>
            <a:lvl1pPr marL="0" indent="0">
              <a:lnSpc>
                <a:spcPct val="100000"/>
              </a:lnSpc>
              <a:spcBef>
                <a:spcPts val="0"/>
              </a:spcBef>
              <a:buNone/>
              <a:defRPr sz="4200" b="0">
                <a:solidFill>
                  <a:srgbClr val="9D9D9C"/>
                </a:solidFill>
                <a:latin typeface="+mn-lt"/>
                <a:cs typeface="Arial" panose="020B0604020202020204" pitchFamily="34" charset="0"/>
              </a:defRPr>
            </a:lvl1pPr>
          </a:lstStyle>
          <a:p>
            <a:pPr lvl="0"/>
            <a:r>
              <a:rPr lang="de-CH" noProof="0" dirty="0"/>
              <a:t>Untertitel (fakultativ)</a:t>
            </a:r>
          </a:p>
        </p:txBody>
      </p:sp>
      <p:sp>
        <p:nvSpPr>
          <p:cNvPr id="2" name="Title">
            <a:extLst>
              <a:ext uri="{FF2B5EF4-FFF2-40B4-BE49-F238E27FC236}">
                <a16:creationId xmlns:a16="http://schemas.microsoft.com/office/drawing/2014/main" id="{04ABA236-C13C-45D6-A4EB-05DE88EE2D20}"/>
              </a:ext>
            </a:extLst>
          </p:cNvPr>
          <p:cNvSpPr>
            <a:spLocks noGrp="1"/>
          </p:cNvSpPr>
          <p:nvPr>
            <p:ph type="title" hasCustomPrompt="1"/>
          </p:nvPr>
        </p:nvSpPr>
        <p:spPr/>
        <p:txBody>
          <a:bodyPr/>
          <a:lstStyle>
            <a:lvl1pPr>
              <a:defRPr>
                <a:solidFill>
                  <a:schemeClr val="tx1"/>
                </a:solidFill>
              </a:defRPr>
            </a:lvl1pPr>
          </a:lstStyle>
          <a:p>
            <a:r>
              <a:rPr lang="de-CH" noProof="0" dirty="0"/>
              <a:t>Titel hinzufügen</a:t>
            </a:r>
          </a:p>
        </p:txBody>
      </p:sp>
      <p:sp>
        <p:nvSpPr>
          <p:cNvPr id="10" name="Tijdelijke aanduiding voor datum 9">
            <a:extLst>
              <a:ext uri="{FF2B5EF4-FFF2-40B4-BE49-F238E27FC236}">
                <a16:creationId xmlns:a16="http://schemas.microsoft.com/office/drawing/2014/main" id="{87CFF00B-D37B-FAF5-A9E7-ED64F5E3E0D7}"/>
              </a:ext>
            </a:extLst>
          </p:cNvPr>
          <p:cNvSpPr>
            <a:spLocks noGrp="1"/>
          </p:cNvSpPr>
          <p:nvPr>
            <p:ph type="dt" sz="half" idx="31"/>
          </p:nvPr>
        </p:nvSpPr>
        <p:spPr/>
        <p:txBody>
          <a:bodyPr/>
          <a:lstStyle/>
          <a:p>
            <a:r>
              <a:rPr lang="de-CH"/>
              <a:t>18. Januar 2023, Bern</a:t>
            </a:r>
            <a:endParaRPr lang="de-CH" dirty="0"/>
          </a:p>
        </p:txBody>
      </p:sp>
      <p:sp>
        <p:nvSpPr>
          <p:cNvPr id="11" name="Tijdelijke aanduiding voor voettekst 10">
            <a:extLst>
              <a:ext uri="{FF2B5EF4-FFF2-40B4-BE49-F238E27FC236}">
                <a16:creationId xmlns:a16="http://schemas.microsoft.com/office/drawing/2014/main" id="{4FA7217C-1F27-BB73-A400-0FEEA4F3E031}"/>
              </a:ext>
            </a:extLst>
          </p:cNvPr>
          <p:cNvSpPr>
            <a:spLocks noGrp="1"/>
          </p:cNvSpPr>
          <p:nvPr>
            <p:ph type="ftr" sz="quarter" idx="32"/>
          </p:nvPr>
        </p:nvSpPr>
        <p:spPr/>
        <p:txBody>
          <a:bodyPr/>
          <a:lstStyle/>
          <a:p>
            <a:r>
              <a:rPr lang="de-CH"/>
              <a:t>Organisationseinheit</a:t>
            </a:r>
            <a:endParaRPr lang="de-CH" dirty="0"/>
          </a:p>
        </p:txBody>
      </p:sp>
      <p:sp>
        <p:nvSpPr>
          <p:cNvPr id="12" name="Tijdelijke aanduiding voor dianummer 11">
            <a:extLst>
              <a:ext uri="{FF2B5EF4-FFF2-40B4-BE49-F238E27FC236}">
                <a16:creationId xmlns:a16="http://schemas.microsoft.com/office/drawing/2014/main" id="{D31504D9-AF38-3FBE-652D-3643D1FC483C}"/>
              </a:ext>
            </a:extLst>
          </p:cNvPr>
          <p:cNvSpPr>
            <a:spLocks noGrp="1"/>
          </p:cNvSpPr>
          <p:nvPr>
            <p:ph type="sldNum" sz="quarter" idx="33"/>
          </p:nvPr>
        </p:nvSpPr>
        <p:spPr/>
        <p:txBody>
          <a:bodyPr/>
          <a:lstStyle/>
          <a:p>
            <a:fld id="{9C819A1E-7CFD-44ED-A7EE-35C8DB5FAD42}" type="slidenum">
              <a:rPr lang="de-CH" smtClean="0"/>
              <a:pPr/>
              <a:t>‹Nr.›</a:t>
            </a:fld>
            <a:endParaRPr lang="de-CH" dirty="0"/>
          </a:p>
        </p:txBody>
      </p:sp>
    </p:spTree>
    <p:extLst>
      <p:ext uri="{BB962C8B-B14F-4D97-AF65-F5344CB8AC3E}">
        <p14:creationId xmlns:p14="http://schemas.microsoft.com/office/powerpoint/2010/main" val="3791485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el und Inhalt (ohne Untertitel)">
    <p:spTree>
      <p:nvGrpSpPr>
        <p:cNvPr id="1" name=""/>
        <p:cNvGrpSpPr/>
        <p:nvPr/>
      </p:nvGrpSpPr>
      <p:grpSpPr>
        <a:xfrm>
          <a:off x="0" y="0"/>
          <a:ext cx="0" cy="0"/>
          <a:chOff x="0" y="0"/>
          <a:chExt cx="0" cy="0"/>
        </a:xfrm>
      </p:grpSpPr>
      <p:sp>
        <p:nvSpPr>
          <p:cNvPr id="3" name="Slide number">
            <a:extLst>
              <a:ext uri="{FF2B5EF4-FFF2-40B4-BE49-F238E27FC236}">
                <a16:creationId xmlns:a16="http://schemas.microsoft.com/office/drawing/2014/main" id="{FE14406F-DC93-4A53-9C07-EC77106573C1}"/>
              </a:ext>
            </a:extLst>
          </p:cNvPr>
          <p:cNvSpPr>
            <a:spLocks noGrp="1"/>
          </p:cNvSpPr>
          <p:nvPr>
            <p:ph type="sldNum" sz="quarter" idx="10"/>
          </p:nvPr>
        </p:nvSpPr>
        <p:spPr/>
        <p:txBody>
          <a:bodyPr/>
          <a:lstStyle/>
          <a:p>
            <a:fld id="{9C819A1E-7CFD-44ED-A7EE-35C8DB5FAD42}" type="slidenum">
              <a:rPr lang="de-CH" noProof="0" smtClean="0"/>
              <a:pPr/>
              <a:t>‹Nr.›</a:t>
            </a:fld>
            <a:endParaRPr lang="de-CH" noProof="0" dirty="0"/>
          </a:p>
        </p:txBody>
      </p:sp>
      <p:sp>
        <p:nvSpPr>
          <p:cNvPr id="8" name="Text">
            <a:extLst>
              <a:ext uri="{FF2B5EF4-FFF2-40B4-BE49-F238E27FC236}">
                <a16:creationId xmlns:a16="http://schemas.microsoft.com/office/drawing/2014/main" id="{D8E2A40A-BBB1-4118-AFA7-75CE56FDBD7A}"/>
              </a:ext>
            </a:extLst>
          </p:cNvPr>
          <p:cNvSpPr>
            <a:spLocks noGrp="1"/>
          </p:cNvSpPr>
          <p:nvPr>
            <p:ph idx="1" hasCustomPrompt="1"/>
          </p:nvPr>
        </p:nvSpPr>
        <p:spPr>
          <a:xfrm>
            <a:off x="1062736" y="1422875"/>
            <a:ext cx="10515600" cy="4351338"/>
          </a:xfrm>
          <a:prstGeom prst="rect">
            <a:avLst/>
          </a:prstGeom>
        </p:spPr>
        <p:txBody>
          <a:bodyPr vert="horz" lIns="91440" tIns="45720" rIns="91440" bIns="45720" rtlCol="0">
            <a:noAutofit/>
          </a:bodyPr>
          <a:lstStyle>
            <a:lvl1pPr>
              <a:spcAft>
                <a:spcPts val="600"/>
              </a:spcAft>
              <a:defRPr sz="2600">
                <a:latin typeface="+mn-lt"/>
              </a:defRPr>
            </a:lvl1pPr>
            <a:lvl2pPr marL="324000">
              <a:spcAft>
                <a:spcPts val="600"/>
              </a:spcAft>
              <a:defRPr sz="2600">
                <a:latin typeface="+mn-lt"/>
              </a:defRPr>
            </a:lvl2pPr>
            <a:lvl3pPr marL="684000">
              <a:spcAft>
                <a:spcPts val="600"/>
              </a:spcAft>
              <a:defRPr sz="2600"/>
            </a:lvl3pPr>
            <a:lvl4pPr marL="1008000">
              <a:spcAft>
                <a:spcPts val="600"/>
              </a:spcAft>
              <a:defRPr sz="2600"/>
            </a:lvl4pPr>
            <a:lvl5pPr marL="1332000">
              <a:spcAft>
                <a:spcPts val="600"/>
              </a:spcAft>
              <a:defRPr sz="2600"/>
            </a:lvl5pPr>
          </a:lstStyle>
          <a:p>
            <a:pPr lvl="0"/>
            <a:r>
              <a:rPr lang="de-CH" noProof="0" dirty="0"/>
              <a:t>Inhalt hinzufügen</a:t>
            </a:r>
          </a:p>
        </p:txBody>
      </p:sp>
      <p:sp>
        <p:nvSpPr>
          <p:cNvPr id="2" name="Title">
            <a:extLst>
              <a:ext uri="{FF2B5EF4-FFF2-40B4-BE49-F238E27FC236}">
                <a16:creationId xmlns:a16="http://schemas.microsoft.com/office/drawing/2014/main" id="{04ABA236-C13C-45D6-A4EB-05DE88EE2D20}"/>
              </a:ext>
            </a:extLst>
          </p:cNvPr>
          <p:cNvSpPr>
            <a:spLocks noGrp="1"/>
          </p:cNvSpPr>
          <p:nvPr>
            <p:ph type="title" hasCustomPrompt="1"/>
          </p:nvPr>
        </p:nvSpPr>
        <p:spPr/>
        <p:txBody>
          <a:bodyPr/>
          <a:lstStyle>
            <a:lvl1pPr>
              <a:defRPr>
                <a:solidFill>
                  <a:schemeClr val="tx1"/>
                </a:solidFill>
              </a:defRPr>
            </a:lvl1pPr>
          </a:lstStyle>
          <a:p>
            <a:r>
              <a:rPr lang="de-CH" noProof="0" dirty="0"/>
              <a:t>Titel hinzufügen</a:t>
            </a:r>
          </a:p>
        </p:txBody>
      </p:sp>
      <p:sp>
        <p:nvSpPr>
          <p:cNvPr id="6" name="Tijdelijke aanduiding voor datum 5">
            <a:extLst>
              <a:ext uri="{FF2B5EF4-FFF2-40B4-BE49-F238E27FC236}">
                <a16:creationId xmlns:a16="http://schemas.microsoft.com/office/drawing/2014/main" id="{A295BA5C-4DFE-D8B6-F8B3-87DCAA1410A5}"/>
              </a:ext>
            </a:extLst>
          </p:cNvPr>
          <p:cNvSpPr>
            <a:spLocks noGrp="1"/>
          </p:cNvSpPr>
          <p:nvPr>
            <p:ph type="dt" sz="half" idx="31"/>
          </p:nvPr>
        </p:nvSpPr>
        <p:spPr/>
        <p:txBody>
          <a:bodyPr/>
          <a:lstStyle/>
          <a:p>
            <a:r>
              <a:rPr lang="de-CH"/>
              <a:t>18. Januar 2023, Bern</a:t>
            </a:r>
            <a:endParaRPr lang="de-CH" dirty="0"/>
          </a:p>
        </p:txBody>
      </p:sp>
      <p:sp>
        <p:nvSpPr>
          <p:cNvPr id="7" name="Tijdelijke aanduiding voor voettekst 6">
            <a:extLst>
              <a:ext uri="{FF2B5EF4-FFF2-40B4-BE49-F238E27FC236}">
                <a16:creationId xmlns:a16="http://schemas.microsoft.com/office/drawing/2014/main" id="{71083AF6-6C4D-28F9-7BC0-AC8E4F08CAD0}"/>
              </a:ext>
            </a:extLst>
          </p:cNvPr>
          <p:cNvSpPr>
            <a:spLocks noGrp="1"/>
          </p:cNvSpPr>
          <p:nvPr>
            <p:ph type="ftr" sz="quarter" idx="32"/>
          </p:nvPr>
        </p:nvSpPr>
        <p:spPr/>
        <p:txBody>
          <a:bodyPr/>
          <a:lstStyle/>
          <a:p>
            <a:r>
              <a:rPr lang="de-CH"/>
              <a:t>Organisationseinheit</a:t>
            </a:r>
            <a:endParaRPr lang="de-CH" dirty="0"/>
          </a:p>
        </p:txBody>
      </p:sp>
    </p:spTree>
    <p:extLst>
      <p:ext uri="{BB962C8B-B14F-4D97-AF65-F5344CB8AC3E}">
        <p14:creationId xmlns:p14="http://schemas.microsoft.com/office/powerpoint/2010/main" val="2182625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Zwei Spalten">
    <p:spTree>
      <p:nvGrpSpPr>
        <p:cNvPr id="1" name=""/>
        <p:cNvGrpSpPr/>
        <p:nvPr/>
      </p:nvGrpSpPr>
      <p:grpSpPr>
        <a:xfrm>
          <a:off x="0" y="0"/>
          <a:ext cx="0" cy="0"/>
          <a:chOff x="0" y="0"/>
          <a:chExt cx="0" cy="0"/>
        </a:xfrm>
      </p:grpSpPr>
      <p:sp>
        <p:nvSpPr>
          <p:cNvPr id="5" name="Slide number">
            <a:extLst>
              <a:ext uri="{FF2B5EF4-FFF2-40B4-BE49-F238E27FC236}">
                <a16:creationId xmlns:a16="http://schemas.microsoft.com/office/drawing/2014/main" id="{F192B501-1AD2-4D7C-9442-2A5BE5F07D28}"/>
              </a:ext>
            </a:extLst>
          </p:cNvPr>
          <p:cNvSpPr>
            <a:spLocks noGrp="1"/>
          </p:cNvSpPr>
          <p:nvPr>
            <p:ph type="sldNum" sz="quarter" idx="15"/>
          </p:nvPr>
        </p:nvSpPr>
        <p:spPr/>
        <p:txBody>
          <a:bodyPr/>
          <a:lstStyle/>
          <a:p>
            <a:fld id="{9C819A1E-7CFD-44ED-A7EE-35C8DB5FAD42}" type="slidenum">
              <a:rPr lang="de-CH" noProof="0" smtClean="0"/>
              <a:pPr/>
              <a:t>‹Nr.›</a:t>
            </a:fld>
            <a:endParaRPr lang="de-CH" noProof="0"/>
          </a:p>
        </p:txBody>
      </p:sp>
      <p:sp>
        <p:nvSpPr>
          <p:cNvPr id="4" name="Text right">
            <a:extLst>
              <a:ext uri="{FF2B5EF4-FFF2-40B4-BE49-F238E27FC236}">
                <a16:creationId xmlns:a16="http://schemas.microsoft.com/office/drawing/2014/main" id="{06CD3D0C-D4D1-4875-BB7B-BDA878B42894}"/>
              </a:ext>
            </a:extLst>
          </p:cNvPr>
          <p:cNvSpPr>
            <a:spLocks noGrp="1"/>
          </p:cNvSpPr>
          <p:nvPr>
            <p:ph sz="half" idx="2" hasCustomPrompt="1"/>
          </p:nvPr>
        </p:nvSpPr>
        <p:spPr>
          <a:xfrm>
            <a:off x="6527800" y="2038985"/>
            <a:ext cx="5057480" cy="4351338"/>
          </a:xfrm>
        </p:spPr>
        <p:txBody>
          <a:bodyPr>
            <a:noAutofit/>
          </a:bodyPr>
          <a:lstStyle>
            <a:lvl1pPr marL="0" indent="0" algn="l">
              <a:lnSpc>
                <a:spcPts val="3200"/>
              </a:lnSpc>
              <a:buFont typeface="Arial" panose="020B0604020202020204" pitchFamily="34" charset="0"/>
              <a:buNone/>
              <a:defRPr sz="2600" spc="20" baseline="0"/>
            </a:lvl1pPr>
          </a:lstStyle>
          <a:p>
            <a:pPr lvl="0"/>
            <a:r>
              <a:rPr lang="de-CH" noProof="0" dirty="0"/>
              <a:t>Inhalt hinzufügen</a:t>
            </a:r>
          </a:p>
          <a:p>
            <a:pPr algn="l"/>
            <a:endParaRPr lang="de-CH" noProof="0" dirty="0"/>
          </a:p>
        </p:txBody>
      </p:sp>
      <p:sp>
        <p:nvSpPr>
          <p:cNvPr id="3" name="Text left">
            <a:extLst>
              <a:ext uri="{FF2B5EF4-FFF2-40B4-BE49-F238E27FC236}">
                <a16:creationId xmlns:a16="http://schemas.microsoft.com/office/drawing/2014/main" id="{AC0B7127-FA76-4553-9FAF-1E1BE6C7AC0A}"/>
              </a:ext>
            </a:extLst>
          </p:cNvPr>
          <p:cNvSpPr>
            <a:spLocks noGrp="1"/>
          </p:cNvSpPr>
          <p:nvPr>
            <p:ph sz="half" idx="1" hasCustomPrompt="1"/>
          </p:nvPr>
        </p:nvSpPr>
        <p:spPr>
          <a:xfrm>
            <a:off x="1071880" y="2038985"/>
            <a:ext cx="5181600" cy="4351338"/>
          </a:xfrm>
        </p:spPr>
        <p:txBody>
          <a:bodyPr>
            <a:noAutofit/>
          </a:bodyPr>
          <a:lstStyle>
            <a:lvl1pPr algn="l">
              <a:lnSpc>
                <a:spcPts val="3200"/>
              </a:lnSpc>
              <a:defRPr sz="2600" spc="20" baseline="0"/>
            </a:lvl1pPr>
          </a:lstStyle>
          <a:p>
            <a:pPr lvl="0"/>
            <a:r>
              <a:rPr lang="de-CH" noProof="0" dirty="0"/>
              <a:t>Inhalt hinzufügen</a:t>
            </a:r>
          </a:p>
        </p:txBody>
      </p:sp>
      <p:sp>
        <p:nvSpPr>
          <p:cNvPr id="11" name="Subtitle">
            <a:extLst>
              <a:ext uri="{FF2B5EF4-FFF2-40B4-BE49-F238E27FC236}">
                <a16:creationId xmlns:a16="http://schemas.microsoft.com/office/drawing/2014/main" id="{243EB6CE-14F4-412E-8770-2B868A8B9B37}"/>
              </a:ext>
            </a:extLst>
          </p:cNvPr>
          <p:cNvSpPr>
            <a:spLocks noGrp="1"/>
          </p:cNvSpPr>
          <p:nvPr>
            <p:ph type="body" sz="quarter" idx="14" hasCustomPrompt="1"/>
          </p:nvPr>
        </p:nvSpPr>
        <p:spPr>
          <a:xfrm>
            <a:off x="1069679" y="864677"/>
            <a:ext cx="10515601" cy="645821"/>
          </a:xfrm>
        </p:spPr>
        <p:txBody>
          <a:bodyPr>
            <a:noAutofit/>
          </a:bodyPr>
          <a:lstStyle>
            <a:lvl1pPr marL="0" indent="0">
              <a:lnSpc>
                <a:spcPct val="100000"/>
              </a:lnSpc>
              <a:spcBef>
                <a:spcPts val="0"/>
              </a:spcBef>
              <a:buNone/>
              <a:defRPr sz="4200" b="0">
                <a:solidFill>
                  <a:srgbClr val="9D9D9C"/>
                </a:solidFill>
                <a:latin typeface="+mn-lt"/>
                <a:cs typeface="Arial" panose="020B0604020202020204" pitchFamily="34" charset="0"/>
              </a:defRPr>
            </a:lvl1pPr>
          </a:lstStyle>
          <a:p>
            <a:pPr lvl="0"/>
            <a:r>
              <a:rPr lang="de-CH" noProof="0" dirty="0"/>
              <a:t>Untertitel (fakultativ)</a:t>
            </a:r>
          </a:p>
        </p:txBody>
      </p:sp>
      <p:sp>
        <p:nvSpPr>
          <p:cNvPr id="2" name="Title">
            <a:extLst>
              <a:ext uri="{FF2B5EF4-FFF2-40B4-BE49-F238E27FC236}">
                <a16:creationId xmlns:a16="http://schemas.microsoft.com/office/drawing/2014/main" id="{5214DED6-35DF-4092-8EEE-D8D0D6936D38}"/>
              </a:ext>
            </a:extLst>
          </p:cNvPr>
          <p:cNvSpPr>
            <a:spLocks noGrp="1"/>
          </p:cNvSpPr>
          <p:nvPr>
            <p:ph type="title" hasCustomPrompt="1"/>
          </p:nvPr>
        </p:nvSpPr>
        <p:spPr/>
        <p:txBody>
          <a:bodyPr/>
          <a:lstStyle>
            <a:lvl1pPr>
              <a:defRPr>
                <a:solidFill>
                  <a:schemeClr val="tx1"/>
                </a:solidFill>
              </a:defRPr>
            </a:lvl1pPr>
          </a:lstStyle>
          <a:p>
            <a:r>
              <a:rPr lang="de-CH" noProof="0" dirty="0"/>
              <a:t>Titel hinzufügen</a:t>
            </a:r>
          </a:p>
        </p:txBody>
      </p:sp>
      <p:sp>
        <p:nvSpPr>
          <p:cNvPr id="8" name="Tijdelijke aanduiding voor datum 7">
            <a:extLst>
              <a:ext uri="{FF2B5EF4-FFF2-40B4-BE49-F238E27FC236}">
                <a16:creationId xmlns:a16="http://schemas.microsoft.com/office/drawing/2014/main" id="{8B07A3C1-B521-B505-717C-E9D9380868FF}"/>
              </a:ext>
            </a:extLst>
          </p:cNvPr>
          <p:cNvSpPr>
            <a:spLocks noGrp="1"/>
          </p:cNvSpPr>
          <p:nvPr>
            <p:ph type="dt" sz="half" idx="31"/>
          </p:nvPr>
        </p:nvSpPr>
        <p:spPr/>
        <p:txBody>
          <a:bodyPr/>
          <a:lstStyle/>
          <a:p>
            <a:r>
              <a:rPr lang="de-CH"/>
              <a:t>18. Januar 2023, Bern</a:t>
            </a:r>
            <a:endParaRPr lang="de-CH" dirty="0"/>
          </a:p>
        </p:txBody>
      </p:sp>
      <p:sp>
        <p:nvSpPr>
          <p:cNvPr id="9" name="Tijdelijke aanduiding voor voettekst 8">
            <a:extLst>
              <a:ext uri="{FF2B5EF4-FFF2-40B4-BE49-F238E27FC236}">
                <a16:creationId xmlns:a16="http://schemas.microsoft.com/office/drawing/2014/main" id="{74B095D2-BCCB-B492-12DC-19820FC1A7BB}"/>
              </a:ext>
            </a:extLst>
          </p:cNvPr>
          <p:cNvSpPr>
            <a:spLocks noGrp="1"/>
          </p:cNvSpPr>
          <p:nvPr>
            <p:ph type="ftr" sz="quarter" idx="32"/>
          </p:nvPr>
        </p:nvSpPr>
        <p:spPr/>
        <p:txBody>
          <a:bodyPr/>
          <a:lstStyle/>
          <a:p>
            <a:r>
              <a:rPr lang="de-CH"/>
              <a:t>Organisationseinheit</a:t>
            </a:r>
            <a:endParaRPr lang="de-CH" dirty="0"/>
          </a:p>
        </p:txBody>
      </p:sp>
    </p:spTree>
    <p:extLst>
      <p:ext uri="{BB962C8B-B14F-4D97-AF65-F5344CB8AC3E}">
        <p14:creationId xmlns:p14="http://schemas.microsoft.com/office/powerpoint/2010/main" val="20444171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el und Objekt">
    <p:spTree>
      <p:nvGrpSpPr>
        <p:cNvPr id="1" name=""/>
        <p:cNvGrpSpPr/>
        <p:nvPr/>
      </p:nvGrpSpPr>
      <p:grpSpPr>
        <a:xfrm>
          <a:off x="0" y="0"/>
          <a:ext cx="0" cy="0"/>
          <a:chOff x="0" y="0"/>
          <a:chExt cx="0" cy="0"/>
        </a:xfrm>
      </p:grpSpPr>
      <p:sp>
        <p:nvSpPr>
          <p:cNvPr id="4" name="Slide number">
            <a:extLst>
              <a:ext uri="{FF2B5EF4-FFF2-40B4-BE49-F238E27FC236}">
                <a16:creationId xmlns:a16="http://schemas.microsoft.com/office/drawing/2014/main" id="{B1591914-F48E-4047-B3A6-F5F93D8F9E69}"/>
              </a:ext>
            </a:extLst>
          </p:cNvPr>
          <p:cNvSpPr>
            <a:spLocks noGrp="1"/>
          </p:cNvSpPr>
          <p:nvPr>
            <p:ph type="sldNum" sz="quarter" idx="10"/>
          </p:nvPr>
        </p:nvSpPr>
        <p:spPr/>
        <p:txBody>
          <a:bodyPr/>
          <a:lstStyle/>
          <a:p>
            <a:fld id="{9C819A1E-7CFD-44ED-A7EE-35C8DB5FAD42}" type="slidenum">
              <a:rPr lang="de-CH" noProof="0" smtClean="0"/>
              <a:pPr/>
              <a:t>‹Nr.›</a:t>
            </a:fld>
            <a:endParaRPr lang="de-CH" noProof="0" dirty="0"/>
          </a:p>
        </p:txBody>
      </p:sp>
      <p:sp>
        <p:nvSpPr>
          <p:cNvPr id="3" name="Content">
            <a:extLst>
              <a:ext uri="{FF2B5EF4-FFF2-40B4-BE49-F238E27FC236}">
                <a16:creationId xmlns:a16="http://schemas.microsoft.com/office/drawing/2014/main" id="{CBDA5DC1-D9CA-4B37-B284-FDA1A1DA7DC2}"/>
              </a:ext>
            </a:extLst>
          </p:cNvPr>
          <p:cNvSpPr>
            <a:spLocks noGrp="1"/>
          </p:cNvSpPr>
          <p:nvPr>
            <p:ph idx="1" hasCustomPrompt="1"/>
          </p:nvPr>
        </p:nvSpPr>
        <p:spPr>
          <a:xfrm>
            <a:off x="1071881" y="1293060"/>
            <a:ext cx="10515600" cy="4995980"/>
          </a:xfrm>
          <a:solidFill>
            <a:schemeClr val="bg2"/>
          </a:solidFill>
        </p:spPr>
        <p:txBody>
          <a:bodyPr anchor="ctr">
            <a:noAutofit/>
          </a:bodyPr>
          <a:lstStyle>
            <a:lvl1pPr algn="ctr">
              <a:defRPr sz="1200" b="1"/>
            </a:lvl1pPr>
          </a:lstStyle>
          <a:p>
            <a:pPr lvl="0"/>
            <a:r>
              <a:rPr lang="de-CH" noProof="0" dirty="0"/>
              <a:t>((Bild, Grafik))</a:t>
            </a:r>
          </a:p>
        </p:txBody>
      </p:sp>
      <p:sp>
        <p:nvSpPr>
          <p:cNvPr id="2" name="Title">
            <a:extLst>
              <a:ext uri="{FF2B5EF4-FFF2-40B4-BE49-F238E27FC236}">
                <a16:creationId xmlns:a16="http://schemas.microsoft.com/office/drawing/2014/main" id="{1A93C6CF-9644-457B-BFCB-28FD390E4624}"/>
              </a:ext>
            </a:extLst>
          </p:cNvPr>
          <p:cNvSpPr>
            <a:spLocks noGrp="1"/>
          </p:cNvSpPr>
          <p:nvPr>
            <p:ph type="title" hasCustomPrompt="1"/>
          </p:nvPr>
        </p:nvSpPr>
        <p:spPr/>
        <p:txBody>
          <a:bodyPr/>
          <a:lstStyle>
            <a:lvl1pPr>
              <a:defRPr>
                <a:solidFill>
                  <a:schemeClr val="tx1"/>
                </a:solidFill>
              </a:defRPr>
            </a:lvl1pPr>
          </a:lstStyle>
          <a:p>
            <a:r>
              <a:rPr lang="de-CH" noProof="0" dirty="0"/>
              <a:t>Titel hinzufügen</a:t>
            </a:r>
          </a:p>
        </p:txBody>
      </p:sp>
      <p:sp>
        <p:nvSpPr>
          <p:cNvPr id="7" name="Tijdelijke aanduiding voor datum 6">
            <a:extLst>
              <a:ext uri="{FF2B5EF4-FFF2-40B4-BE49-F238E27FC236}">
                <a16:creationId xmlns:a16="http://schemas.microsoft.com/office/drawing/2014/main" id="{0D6FE230-28D5-BBEB-2902-578E7C54E693}"/>
              </a:ext>
            </a:extLst>
          </p:cNvPr>
          <p:cNvSpPr>
            <a:spLocks noGrp="1"/>
          </p:cNvSpPr>
          <p:nvPr>
            <p:ph type="dt" sz="half" idx="31"/>
          </p:nvPr>
        </p:nvSpPr>
        <p:spPr/>
        <p:txBody>
          <a:bodyPr/>
          <a:lstStyle/>
          <a:p>
            <a:r>
              <a:rPr lang="de-CH"/>
              <a:t>18. Januar 2023, Bern</a:t>
            </a:r>
            <a:endParaRPr lang="de-CH" dirty="0"/>
          </a:p>
        </p:txBody>
      </p:sp>
      <p:sp>
        <p:nvSpPr>
          <p:cNvPr id="8" name="Tijdelijke aanduiding voor voettekst 7">
            <a:extLst>
              <a:ext uri="{FF2B5EF4-FFF2-40B4-BE49-F238E27FC236}">
                <a16:creationId xmlns:a16="http://schemas.microsoft.com/office/drawing/2014/main" id="{FF78E98C-F768-5D86-B490-A2BDBD345AD7}"/>
              </a:ext>
            </a:extLst>
          </p:cNvPr>
          <p:cNvSpPr>
            <a:spLocks noGrp="1"/>
          </p:cNvSpPr>
          <p:nvPr>
            <p:ph type="ftr" sz="quarter" idx="32"/>
          </p:nvPr>
        </p:nvSpPr>
        <p:spPr/>
        <p:txBody>
          <a:bodyPr/>
          <a:lstStyle/>
          <a:p>
            <a:r>
              <a:rPr lang="de-CH"/>
              <a:t>Organisationseinheit</a:t>
            </a:r>
            <a:endParaRPr lang="de-CH" dirty="0"/>
          </a:p>
        </p:txBody>
      </p:sp>
    </p:spTree>
    <p:extLst>
      <p:ext uri="{BB962C8B-B14F-4D97-AF65-F5344CB8AC3E}">
        <p14:creationId xmlns:p14="http://schemas.microsoft.com/office/powerpoint/2010/main" val="14922076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el, Inhalt und Objekt">
    <p:spTree>
      <p:nvGrpSpPr>
        <p:cNvPr id="1" name=""/>
        <p:cNvGrpSpPr/>
        <p:nvPr/>
      </p:nvGrpSpPr>
      <p:grpSpPr>
        <a:xfrm>
          <a:off x="0" y="0"/>
          <a:ext cx="0" cy="0"/>
          <a:chOff x="0" y="0"/>
          <a:chExt cx="0" cy="0"/>
        </a:xfrm>
      </p:grpSpPr>
      <p:sp>
        <p:nvSpPr>
          <p:cNvPr id="4" name="Slide number">
            <a:extLst>
              <a:ext uri="{FF2B5EF4-FFF2-40B4-BE49-F238E27FC236}">
                <a16:creationId xmlns:a16="http://schemas.microsoft.com/office/drawing/2014/main" id="{436E527F-C7AF-47DB-A851-E001347166D1}"/>
              </a:ext>
            </a:extLst>
          </p:cNvPr>
          <p:cNvSpPr>
            <a:spLocks noGrp="1"/>
          </p:cNvSpPr>
          <p:nvPr>
            <p:ph type="sldNum" sz="quarter" idx="15"/>
          </p:nvPr>
        </p:nvSpPr>
        <p:spPr/>
        <p:txBody>
          <a:bodyPr/>
          <a:lstStyle/>
          <a:p>
            <a:fld id="{9C819A1E-7CFD-44ED-A7EE-35C8DB5FAD42}" type="slidenum">
              <a:rPr lang="de-CH" noProof="0" smtClean="0"/>
              <a:pPr/>
              <a:t>‹Nr.›</a:t>
            </a:fld>
            <a:endParaRPr lang="de-CH" noProof="0" dirty="0"/>
          </a:p>
        </p:txBody>
      </p:sp>
      <p:sp>
        <p:nvSpPr>
          <p:cNvPr id="12" name="Content right">
            <a:extLst>
              <a:ext uri="{FF2B5EF4-FFF2-40B4-BE49-F238E27FC236}">
                <a16:creationId xmlns:a16="http://schemas.microsoft.com/office/drawing/2014/main" id="{7B630F5E-F778-4C6B-BBDF-88319CFE6234}"/>
              </a:ext>
            </a:extLst>
          </p:cNvPr>
          <p:cNvSpPr>
            <a:spLocks noGrp="1"/>
          </p:cNvSpPr>
          <p:nvPr>
            <p:ph sz="quarter" idx="4" hasCustomPrompt="1"/>
          </p:nvPr>
        </p:nvSpPr>
        <p:spPr>
          <a:xfrm>
            <a:off x="6621780" y="2153920"/>
            <a:ext cx="5092700" cy="4137660"/>
          </a:xfrm>
          <a:solidFill>
            <a:schemeClr val="bg2"/>
          </a:solidFill>
        </p:spPr>
        <p:txBody>
          <a:bodyPr anchor="ctr">
            <a:noAutofit/>
          </a:bodyPr>
          <a:lstStyle>
            <a:lvl1pPr algn="ctr">
              <a:defRPr sz="1200" b="1"/>
            </a:lvl1pPr>
          </a:lstStyle>
          <a:p>
            <a:pPr lvl="0"/>
            <a:r>
              <a:rPr lang="de-CH" noProof="0" dirty="0"/>
              <a:t>((Bild, </a:t>
            </a:r>
            <a:r>
              <a:rPr lang="de-CH" noProof="0" dirty="0" err="1"/>
              <a:t>Grafiek</a:t>
            </a:r>
            <a:r>
              <a:rPr lang="de-CH" noProof="0" dirty="0"/>
              <a:t>))</a:t>
            </a:r>
          </a:p>
        </p:txBody>
      </p:sp>
      <p:sp>
        <p:nvSpPr>
          <p:cNvPr id="3" name="Text left">
            <a:extLst>
              <a:ext uri="{FF2B5EF4-FFF2-40B4-BE49-F238E27FC236}">
                <a16:creationId xmlns:a16="http://schemas.microsoft.com/office/drawing/2014/main" id="{AC0B7127-FA76-4553-9FAF-1E1BE6C7AC0A}"/>
              </a:ext>
            </a:extLst>
          </p:cNvPr>
          <p:cNvSpPr>
            <a:spLocks noGrp="1"/>
          </p:cNvSpPr>
          <p:nvPr>
            <p:ph sz="half" idx="1" hasCustomPrompt="1"/>
          </p:nvPr>
        </p:nvSpPr>
        <p:spPr>
          <a:xfrm>
            <a:off x="1071880" y="2038985"/>
            <a:ext cx="5181600" cy="4351338"/>
          </a:xfrm>
        </p:spPr>
        <p:txBody>
          <a:bodyPr>
            <a:noAutofit/>
          </a:bodyPr>
          <a:lstStyle>
            <a:lvl1pPr algn="l">
              <a:lnSpc>
                <a:spcPts val="3200"/>
              </a:lnSpc>
              <a:spcAft>
                <a:spcPts val="600"/>
              </a:spcAft>
              <a:defRPr sz="2600" spc="20" baseline="0"/>
            </a:lvl1pPr>
          </a:lstStyle>
          <a:p>
            <a:pPr lvl="0"/>
            <a:r>
              <a:rPr lang="de-CH" noProof="0" dirty="0"/>
              <a:t>Inhalt hinzufügen</a:t>
            </a:r>
          </a:p>
        </p:txBody>
      </p:sp>
      <p:sp>
        <p:nvSpPr>
          <p:cNvPr id="11" name="Sutbitle">
            <a:extLst>
              <a:ext uri="{FF2B5EF4-FFF2-40B4-BE49-F238E27FC236}">
                <a16:creationId xmlns:a16="http://schemas.microsoft.com/office/drawing/2014/main" id="{243EB6CE-14F4-412E-8770-2B868A8B9B37}"/>
              </a:ext>
            </a:extLst>
          </p:cNvPr>
          <p:cNvSpPr>
            <a:spLocks noGrp="1"/>
          </p:cNvSpPr>
          <p:nvPr>
            <p:ph type="body" sz="quarter" idx="14" hasCustomPrompt="1"/>
          </p:nvPr>
        </p:nvSpPr>
        <p:spPr>
          <a:xfrm>
            <a:off x="1069679" y="864677"/>
            <a:ext cx="10515601" cy="645821"/>
          </a:xfrm>
        </p:spPr>
        <p:txBody>
          <a:bodyPr>
            <a:noAutofit/>
          </a:bodyPr>
          <a:lstStyle>
            <a:lvl1pPr marL="0" indent="0">
              <a:lnSpc>
                <a:spcPct val="100000"/>
              </a:lnSpc>
              <a:spcBef>
                <a:spcPts val="0"/>
              </a:spcBef>
              <a:buNone/>
              <a:defRPr sz="4200" b="0">
                <a:solidFill>
                  <a:srgbClr val="9D9D9C"/>
                </a:solidFill>
                <a:latin typeface="+mj-lt"/>
                <a:cs typeface="Arial" panose="020B0604020202020204" pitchFamily="34" charset="0"/>
              </a:defRPr>
            </a:lvl1pPr>
          </a:lstStyle>
          <a:p>
            <a:pPr lvl="0"/>
            <a:r>
              <a:rPr lang="de-CH" noProof="0" dirty="0"/>
              <a:t>Untertitel (fakultativ)</a:t>
            </a:r>
          </a:p>
        </p:txBody>
      </p:sp>
      <p:sp>
        <p:nvSpPr>
          <p:cNvPr id="2" name="Title">
            <a:extLst>
              <a:ext uri="{FF2B5EF4-FFF2-40B4-BE49-F238E27FC236}">
                <a16:creationId xmlns:a16="http://schemas.microsoft.com/office/drawing/2014/main" id="{5214DED6-35DF-4092-8EEE-D8D0D6936D38}"/>
              </a:ext>
            </a:extLst>
          </p:cNvPr>
          <p:cNvSpPr>
            <a:spLocks noGrp="1"/>
          </p:cNvSpPr>
          <p:nvPr>
            <p:ph type="title" hasCustomPrompt="1"/>
          </p:nvPr>
        </p:nvSpPr>
        <p:spPr/>
        <p:txBody>
          <a:bodyPr/>
          <a:lstStyle>
            <a:lvl1pPr>
              <a:defRPr>
                <a:solidFill>
                  <a:schemeClr val="tx1"/>
                </a:solidFill>
              </a:defRPr>
            </a:lvl1pPr>
          </a:lstStyle>
          <a:p>
            <a:r>
              <a:rPr lang="de-CH" noProof="0" dirty="0"/>
              <a:t>Titel hinzufügen</a:t>
            </a:r>
          </a:p>
        </p:txBody>
      </p:sp>
      <p:sp>
        <p:nvSpPr>
          <p:cNvPr id="7" name="Tijdelijke aanduiding voor datum 6">
            <a:extLst>
              <a:ext uri="{FF2B5EF4-FFF2-40B4-BE49-F238E27FC236}">
                <a16:creationId xmlns:a16="http://schemas.microsoft.com/office/drawing/2014/main" id="{BBE3F2B9-1B4F-313D-5E10-D676550AAB00}"/>
              </a:ext>
            </a:extLst>
          </p:cNvPr>
          <p:cNvSpPr>
            <a:spLocks noGrp="1"/>
          </p:cNvSpPr>
          <p:nvPr>
            <p:ph type="dt" sz="half" idx="31"/>
          </p:nvPr>
        </p:nvSpPr>
        <p:spPr/>
        <p:txBody>
          <a:bodyPr/>
          <a:lstStyle/>
          <a:p>
            <a:r>
              <a:rPr lang="de-CH"/>
              <a:t>18. Januar 2023, Bern</a:t>
            </a:r>
            <a:endParaRPr lang="de-CH" dirty="0"/>
          </a:p>
        </p:txBody>
      </p:sp>
      <p:sp>
        <p:nvSpPr>
          <p:cNvPr id="8" name="Tijdelijke aanduiding voor voettekst 7">
            <a:extLst>
              <a:ext uri="{FF2B5EF4-FFF2-40B4-BE49-F238E27FC236}">
                <a16:creationId xmlns:a16="http://schemas.microsoft.com/office/drawing/2014/main" id="{B321371C-BBF8-8E8B-F708-650D3991E751}"/>
              </a:ext>
            </a:extLst>
          </p:cNvPr>
          <p:cNvSpPr>
            <a:spLocks noGrp="1"/>
          </p:cNvSpPr>
          <p:nvPr>
            <p:ph type="ftr" sz="quarter" idx="32"/>
          </p:nvPr>
        </p:nvSpPr>
        <p:spPr/>
        <p:txBody>
          <a:bodyPr/>
          <a:lstStyle/>
          <a:p>
            <a:r>
              <a:rPr lang="de-CH"/>
              <a:t>Organisationseinheit</a:t>
            </a:r>
            <a:endParaRPr lang="de-CH" dirty="0"/>
          </a:p>
        </p:txBody>
      </p:sp>
    </p:spTree>
    <p:extLst>
      <p:ext uri="{BB962C8B-B14F-4D97-AF65-F5344CB8AC3E}">
        <p14:creationId xmlns:p14="http://schemas.microsoft.com/office/powerpoint/2010/main" val="1279621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Objekt Rechts (ohne Fußzeile)">
    <p:spTree>
      <p:nvGrpSpPr>
        <p:cNvPr id="1" name=""/>
        <p:cNvGrpSpPr/>
        <p:nvPr/>
      </p:nvGrpSpPr>
      <p:grpSpPr>
        <a:xfrm>
          <a:off x="0" y="0"/>
          <a:ext cx="0" cy="0"/>
          <a:chOff x="0" y="0"/>
          <a:chExt cx="0" cy="0"/>
        </a:xfrm>
      </p:grpSpPr>
      <p:sp>
        <p:nvSpPr>
          <p:cNvPr id="6" name="Content">
            <a:extLst>
              <a:ext uri="{FF2B5EF4-FFF2-40B4-BE49-F238E27FC236}">
                <a16:creationId xmlns:a16="http://schemas.microsoft.com/office/drawing/2014/main" id="{AA5D19F9-7CF0-4074-B09D-1653AF25D7F4}"/>
              </a:ext>
            </a:extLst>
          </p:cNvPr>
          <p:cNvSpPr>
            <a:spLocks noGrp="1"/>
          </p:cNvSpPr>
          <p:nvPr>
            <p:ph idx="1" hasCustomPrompt="1"/>
          </p:nvPr>
        </p:nvSpPr>
        <p:spPr>
          <a:xfrm>
            <a:off x="1154174" y="0"/>
            <a:ext cx="11037600" cy="6858000"/>
          </a:xfrm>
          <a:solidFill>
            <a:schemeClr val="bg2"/>
          </a:solidFill>
        </p:spPr>
        <p:txBody>
          <a:bodyPr anchor="ctr">
            <a:noAutofit/>
          </a:bodyPr>
          <a:lstStyle>
            <a:lvl1pPr algn="ctr">
              <a:defRPr sz="1200" b="1"/>
            </a:lvl1pPr>
          </a:lstStyle>
          <a:p>
            <a:pPr lvl="0"/>
            <a:r>
              <a:rPr lang="de-CH" noProof="0"/>
              <a:t>((Bild, Grafik))</a:t>
            </a:r>
          </a:p>
        </p:txBody>
      </p:sp>
      <p:sp>
        <p:nvSpPr>
          <p:cNvPr id="4" name="Titel 1">
            <a:extLst>
              <a:ext uri="{FF2B5EF4-FFF2-40B4-BE49-F238E27FC236}">
                <a16:creationId xmlns:a16="http://schemas.microsoft.com/office/drawing/2014/main" id="{345AF8F6-313A-6244-658F-104E11BC8386}"/>
              </a:ext>
            </a:extLst>
          </p:cNvPr>
          <p:cNvSpPr txBox="1">
            <a:spLocks/>
          </p:cNvSpPr>
          <p:nvPr userDrawn="1"/>
        </p:nvSpPr>
        <p:spPr>
          <a:xfrm>
            <a:off x="320040" y="-484229"/>
            <a:ext cx="2068135" cy="362309"/>
          </a:xfrm>
          <a:prstGeom prst="rect">
            <a:avLst/>
          </a:prstGeom>
        </p:spPr>
        <p:txBody>
          <a:bodyPr vert="horz" lIns="91440" tIns="90000" rIns="91440" bIns="45720" rtlCol="0" anchor="b">
            <a:normAutofit/>
          </a:bodyPr>
          <a:lstStyle>
            <a:lvl1pPr algn="l" defTabSz="914400" rtl="0" eaLnBrk="1" latinLnBrk="0" hangingPunct="1">
              <a:lnSpc>
                <a:spcPct val="90000"/>
              </a:lnSpc>
              <a:spcBef>
                <a:spcPct val="0"/>
              </a:spcBef>
              <a:buNone/>
              <a:defRPr sz="800" kern="1200">
                <a:solidFill>
                  <a:schemeClr val="accent6"/>
                </a:solidFill>
                <a:latin typeface="+mj-lt"/>
                <a:ea typeface="+mj-ea"/>
                <a:cs typeface="+mj-cs"/>
              </a:defRPr>
            </a:lvl1pPr>
          </a:lstStyle>
          <a:p>
            <a:r>
              <a:rPr lang="de-CH" sz="800" dirty="0">
                <a:solidFill>
                  <a:schemeClr val="tx1"/>
                </a:solidFill>
                <a:latin typeface="+mj-lt"/>
              </a:rPr>
              <a:t>Folie mit Grafik oder Bild</a:t>
            </a:r>
            <a:endParaRPr lang="de-DE" sz="800" dirty="0">
              <a:solidFill>
                <a:schemeClr val="tx1"/>
              </a:solidFill>
              <a:latin typeface="+mj-lt"/>
            </a:endParaRPr>
          </a:p>
        </p:txBody>
      </p:sp>
      <p:pic>
        <p:nvPicPr>
          <p:cNvPr id="1230410148" name="Logo" descr="{&quot;templafy&quot;:{&quot;id&quot;:&quot;8e0f7c7d-eedc-41a6-aa86-6c8361f180c8&quot;}}"/>
          <p:cNvPicPr>
            <a:picLocks noChangeAspect="1"/>
          </p:cNvPicPr>
          <p:nvPr/>
        </p:nvPicPr>
        <p:blipFill>
          <a:blip r:embed="rId2"/>
          <a:stretch>
            <a:fillRect/>
          </a:stretch>
        </p:blipFill>
        <p:spPr>
          <a:xfrm>
            <a:off x="93600" y="306000"/>
            <a:ext cx="1148400" cy="720000"/>
          </a:xfrm>
          <a:prstGeom prst="rect">
            <a:avLst/>
          </a:prstGeom>
        </p:spPr>
      </p:pic>
    </p:spTree>
    <p:extLst>
      <p:ext uri="{BB962C8B-B14F-4D97-AF65-F5344CB8AC3E}">
        <p14:creationId xmlns:p14="http://schemas.microsoft.com/office/powerpoint/2010/main" val="24028689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bjekt Rechts (mit Fußzeile)">
    <p:spTree>
      <p:nvGrpSpPr>
        <p:cNvPr id="1" name=""/>
        <p:cNvGrpSpPr/>
        <p:nvPr/>
      </p:nvGrpSpPr>
      <p:grpSpPr>
        <a:xfrm>
          <a:off x="0" y="0"/>
          <a:ext cx="0" cy="0"/>
          <a:chOff x="0" y="0"/>
          <a:chExt cx="0" cy="0"/>
        </a:xfrm>
      </p:grpSpPr>
      <p:sp>
        <p:nvSpPr>
          <p:cNvPr id="2" name="Slide number">
            <a:extLst>
              <a:ext uri="{FF2B5EF4-FFF2-40B4-BE49-F238E27FC236}">
                <a16:creationId xmlns:a16="http://schemas.microsoft.com/office/drawing/2014/main" id="{1E66BE32-5F6B-46DA-A973-531B5712FFCC}"/>
              </a:ext>
            </a:extLst>
          </p:cNvPr>
          <p:cNvSpPr>
            <a:spLocks noGrp="1"/>
          </p:cNvSpPr>
          <p:nvPr>
            <p:ph type="sldNum" sz="quarter" idx="10"/>
          </p:nvPr>
        </p:nvSpPr>
        <p:spPr/>
        <p:txBody>
          <a:bodyPr/>
          <a:lstStyle/>
          <a:p>
            <a:fld id="{9C819A1E-7CFD-44ED-A7EE-35C8DB5FAD42}" type="slidenum">
              <a:rPr lang="de-CH" noProof="0" smtClean="0"/>
              <a:pPr/>
              <a:t>‹Nr.›</a:t>
            </a:fld>
            <a:endParaRPr lang="de-CH" noProof="0" dirty="0"/>
          </a:p>
        </p:txBody>
      </p:sp>
      <p:sp>
        <p:nvSpPr>
          <p:cNvPr id="6" name="Content">
            <a:extLst>
              <a:ext uri="{FF2B5EF4-FFF2-40B4-BE49-F238E27FC236}">
                <a16:creationId xmlns:a16="http://schemas.microsoft.com/office/drawing/2014/main" id="{AA5D19F9-7CF0-4074-B09D-1653AF25D7F4}"/>
              </a:ext>
            </a:extLst>
          </p:cNvPr>
          <p:cNvSpPr>
            <a:spLocks noGrp="1"/>
          </p:cNvSpPr>
          <p:nvPr>
            <p:ph idx="1" hasCustomPrompt="1"/>
          </p:nvPr>
        </p:nvSpPr>
        <p:spPr>
          <a:xfrm>
            <a:off x="1143001" y="0"/>
            <a:ext cx="11038170" cy="6275070"/>
          </a:xfrm>
          <a:solidFill>
            <a:schemeClr val="bg2"/>
          </a:solidFill>
        </p:spPr>
        <p:txBody>
          <a:bodyPr anchor="ctr">
            <a:noAutofit/>
          </a:bodyPr>
          <a:lstStyle>
            <a:lvl1pPr algn="ctr">
              <a:defRPr sz="1200" b="1"/>
            </a:lvl1pPr>
          </a:lstStyle>
          <a:p>
            <a:pPr lvl="0"/>
            <a:r>
              <a:rPr lang="de-CH" noProof="0"/>
              <a:t>((Bild, Grafik))</a:t>
            </a:r>
          </a:p>
        </p:txBody>
      </p:sp>
      <p:sp>
        <p:nvSpPr>
          <p:cNvPr id="5" name="Titel 1">
            <a:extLst>
              <a:ext uri="{FF2B5EF4-FFF2-40B4-BE49-F238E27FC236}">
                <a16:creationId xmlns:a16="http://schemas.microsoft.com/office/drawing/2014/main" id="{8442B7E7-60B0-122A-B432-C4C54D2E2056}"/>
              </a:ext>
            </a:extLst>
          </p:cNvPr>
          <p:cNvSpPr txBox="1">
            <a:spLocks/>
          </p:cNvSpPr>
          <p:nvPr userDrawn="1"/>
        </p:nvSpPr>
        <p:spPr>
          <a:xfrm>
            <a:off x="320040" y="-484229"/>
            <a:ext cx="2575560" cy="362309"/>
          </a:xfrm>
          <a:prstGeom prst="rect">
            <a:avLst/>
          </a:prstGeom>
        </p:spPr>
        <p:txBody>
          <a:bodyPr vert="horz" lIns="91440" tIns="90000" rIns="91440" bIns="45720" rtlCol="0" anchor="b">
            <a:normAutofit/>
          </a:bodyPr>
          <a:lstStyle>
            <a:lvl1pPr algn="l" defTabSz="914400" rtl="0" eaLnBrk="1" latinLnBrk="0" hangingPunct="1">
              <a:lnSpc>
                <a:spcPct val="90000"/>
              </a:lnSpc>
              <a:spcBef>
                <a:spcPct val="0"/>
              </a:spcBef>
              <a:buNone/>
              <a:defRPr sz="800" kern="1200">
                <a:solidFill>
                  <a:schemeClr val="accent6"/>
                </a:solidFill>
                <a:latin typeface="+mj-lt"/>
                <a:ea typeface="+mj-ea"/>
                <a:cs typeface="+mj-cs"/>
              </a:defRPr>
            </a:lvl1pPr>
          </a:lstStyle>
          <a:p>
            <a:r>
              <a:rPr lang="de-CH" sz="800" dirty="0">
                <a:solidFill>
                  <a:schemeClr val="tx1"/>
                </a:solidFill>
                <a:latin typeface="+mj-lt"/>
              </a:rPr>
              <a:t>Folie mit Grafik oder Bild mit </a:t>
            </a:r>
            <a:r>
              <a:rPr lang="de-CH" sz="800" dirty="0" err="1">
                <a:solidFill>
                  <a:schemeClr val="tx1"/>
                </a:solidFill>
                <a:latin typeface="+mj-lt"/>
              </a:rPr>
              <a:t>Rahem</a:t>
            </a:r>
            <a:endParaRPr lang="de-DE" sz="800" dirty="0">
              <a:solidFill>
                <a:schemeClr val="tx1"/>
              </a:solidFill>
              <a:latin typeface="+mj-lt"/>
            </a:endParaRPr>
          </a:p>
        </p:txBody>
      </p:sp>
      <p:sp>
        <p:nvSpPr>
          <p:cNvPr id="7" name="Tijdelijke aanduiding voor datum 6">
            <a:extLst>
              <a:ext uri="{FF2B5EF4-FFF2-40B4-BE49-F238E27FC236}">
                <a16:creationId xmlns:a16="http://schemas.microsoft.com/office/drawing/2014/main" id="{6FC195BE-72B0-3FD5-54FD-C755AE75B051}"/>
              </a:ext>
            </a:extLst>
          </p:cNvPr>
          <p:cNvSpPr>
            <a:spLocks noGrp="1"/>
          </p:cNvSpPr>
          <p:nvPr>
            <p:ph type="dt" sz="half" idx="31"/>
          </p:nvPr>
        </p:nvSpPr>
        <p:spPr/>
        <p:txBody>
          <a:bodyPr/>
          <a:lstStyle/>
          <a:p>
            <a:r>
              <a:rPr lang="de-CH"/>
              <a:t>18. Januar 2023, Bern</a:t>
            </a:r>
            <a:endParaRPr lang="de-CH" dirty="0"/>
          </a:p>
        </p:txBody>
      </p:sp>
      <p:sp>
        <p:nvSpPr>
          <p:cNvPr id="8" name="Tijdelijke aanduiding voor voettekst 7">
            <a:extLst>
              <a:ext uri="{FF2B5EF4-FFF2-40B4-BE49-F238E27FC236}">
                <a16:creationId xmlns:a16="http://schemas.microsoft.com/office/drawing/2014/main" id="{2403FC7E-FC6F-5D63-BA6D-14A67DCB47E4}"/>
              </a:ext>
            </a:extLst>
          </p:cNvPr>
          <p:cNvSpPr>
            <a:spLocks noGrp="1"/>
          </p:cNvSpPr>
          <p:nvPr>
            <p:ph type="ftr" sz="quarter" idx="32"/>
          </p:nvPr>
        </p:nvSpPr>
        <p:spPr/>
        <p:txBody>
          <a:bodyPr/>
          <a:lstStyle/>
          <a:p>
            <a:r>
              <a:rPr lang="de-CH"/>
              <a:t>Organisationseinheit</a:t>
            </a:r>
            <a:endParaRPr lang="de-CH" dirty="0"/>
          </a:p>
        </p:txBody>
      </p:sp>
    </p:spTree>
    <p:extLst>
      <p:ext uri="{BB962C8B-B14F-4D97-AF65-F5344CB8AC3E}">
        <p14:creationId xmlns:p14="http://schemas.microsoft.com/office/powerpoint/2010/main" val="32622022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anke für Ihre Aufmerksamkeit">
    <p:spTree>
      <p:nvGrpSpPr>
        <p:cNvPr id="1" name=""/>
        <p:cNvGrpSpPr/>
        <p:nvPr/>
      </p:nvGrpSpPr>
      <p:grpSpPr>
        <a:xfrm>
          <a:off x="0" y="0"/>
          <a:ext cx="0" cy="0"/>
          <a:chOff x="0" y="0"/>
          <a:chExt cx="0" cy="0"/>
        </a:xfrm>
      </p:grpSpPr>
      <p:sp>
        <p:nvSpPr>
          <p:cNvPr id="2" name="Slide mumber">
            <a:extLst>
              <a:ext uri="{FF2B5EF4-FFF2-40B4-BE49-F238E27FC236}">
                <a16:creationId xmlns:a16="http://schemas.microsoft.com/office/drawing/2014/main" id="{47D22171-88C2-458B-A31E-4A83A9A84607}"/>
              </a:ext>
            </a:extLst>
          </p:cNvPr>
          <p:cNvSpPr>
            <a:spLocks noGrp="1"/>
          </p:cNvSpPr>
          <p:nvPr>
            <p:ph type="sldNum" sz="quarter" idx="15"/>
          </p:nvPr>
        </p:nvSpPr>
        <p:spPr/>
        <p:txBody>
          <a:bodyPr/>
          <a:lstStyle/>
          <a:p>
            <a:fld id="{9C819A1E-7CFD-44ED-A7EE-35C8DB5FAD42}" type="slidenum">
              <a:rPr lang="de-DE" noProof="0" smtClean="0"/>
              <a:pPr/>
              <a:t>‹Nr.›</a:t>
            </a:fld>
            <a:endParaRPr lang="de-DE" noProof="0" dirty="0"/>
          </a:p>
        </p:txBody>
      </p:sp>
      <p:sp>
        <p:nvSpPr>
          <p:cNvPr id="14" name="Subtitle">
            <a:extLst>
              <a:ext uri="{FF2B5EF4-FFF2-40B4-BE49-F238E27FC236}">
                <a16:creationId xmlns:a16="http://schemas.microsoft.com/office/drawing/2014/main" id="{C3C78D30-CB41-448E-A7F4-1813E9935399}"/>
              </a:ext>
            </a:extLst>
          </p:cNvPr>
          <p:cNvSpPr>
            <a:spLocks noGrp="1"/>
          </p:cNvSpPr>
          <p:nvPr>
            <p:ph type="body" sz="quarter" idx="14" hasCustomPrompt="1"/>
          </p:nvPr>
        </p:nvSpPr>
        <p:spPr>
          <a:xfrm>
            <a:off x="1069679" y="864677"/>
            <a:ext cx="10515601" cy="645821"/>
          </a:xfrm>
        </p:spPr>
        <p:txBody>
          <a:bodyPr>
            <a:noAutofit/>
          </a:bodyPr>
          <a:lstStyle>
            <a:lvl1pPr marL="0" indent="0">
              <a:lnSpc>
                <a:spcPct val="100000"/>
              </a:lnSpc>
              <a:spcBef>
                <a:spcPts val="0"/>
              </a:spcBef>
              <a:buNone/>
              <a:defRPr sz="4200" b="0">
                <a:solidFill>
                  <a:schemeClr val="tx1"/>
                </a:solidFill>
                <a:latin typeface="+mj-lt"/>
                <a:cs typeface="Arial" panose="020B0604020202020204" pitchFamily="34" charset="0"/>
              </a:defRPr>
            </a:lvl1pPr>
          </a:lstStyle>
          <a:p>
            <a:pPr lvl="0"/>
            <a:r>
              <a:rPr lang="de-CH" noProof="0" dirty="0"/>
              <a:t>Fragen?</a:t>
            </a:r>
          </a:p>
        </p:txBody>
      </p:sp>
      <p:sp>
        <p:nvSpPr>
          <p:cNvPr id="4" name="Title">
            <a:extLst>
              <a:ext uri="{FF2B5EF4-FFF2-40B4-BE49-F238E27FC236}">
                <a16:creationId xmlns:a16="http://schemas.microsoft.com/office/drawing/2014/main" id="{D2DEF6E4-9B52-4411-97B0-12DE3213D2BA}"/>
              </a:ext>
            </a:extLst>
          </p:cNvPr>
          <p:cNvSpPr>
            <a:spLocks noGrp="1"/>
          </p:cNvSpPr>
          <p:nvPr>
            <p:ph type="title" hasCustomPrompt="1"/>
          </p:nvPr>
        </p:nvSpPr>
        <p:spPr/>
        <p:txBody>
          <a:bodyPr/>
          <a:lstStyle>
            <a:lvl1pPr>
              <a:defRPr>
                <a:solidFill>
                  <a:schemeClr val="accent6"/>
                </a:solidFill>
              </a:defRPr>
            </a:lvl1pPr>
          </a:lstStyle>
          <a:p>
            <a:r>
              <a:rPr lang="de-CH" noProof="0" dirty="0"/>
              <a:t>Danke für Ihre Aufmerksamkeit </a:t>
            </a:r>
          </a:p>
        </p:txBody>
      </p:sp>
      <p:sp>
        <p:nvSpPr>
          <p:cNvPr id="6" name="Tijdelijke aanduiding voor datum 5">
            <a:extLst>
              <a:ext uri="{FF2B5EF4-FFF2-40B4-BE49-F238E27FC236}">
                <a16:creationId xmlns:a16="http://schemas.microsoft.com/office/drawing/2014/main" id="{207A0653-ADA8-7047-E423-D7C15F97CD2B}"/>
              </a:ext>
            </a:extLst>
          </p:cNvPr>
          <p:cNvSpPr>
            <a:spLocks noGrp="1"/>
          </p:cNvSpPr>
          <p:nvPr>
            <p:ph type="dt" sz="half" idx="31"/>
          </p:nvPr>
        </p:nvSpPr>
        <p:spPr/>
        <p:txBody>
          <a:bodyPr/>
          <a:lstStyle/>
          <a:p>
            <a:r>
              <a:rPr lang="de-CH"/>
              <a:t>18. Januar 2023, Bern</a:t>
            </a:r>
            <a:endParaRPr lang="de-CH" dirty="0"/>
          </a:p>
        </p:txBody>
      </p:sp>
      <p:sp>
        <p:nvSpPr>
          <p:cNvPr id="7" name="Tijdelijke aanduiding voor voettekst 6">
            <a:extLst>
              <a:ext uri="{FF2B5EF4-FFF2-40B4-BE49-F238E27FC236}">
                <a16:creationId xmlns:a16="http://schemas.microsoft.com/office/drawing/2014/main" id="{570DCD73-2110-A76D-424D-0D0E7FA4EC87}"/>
              </a:ext>
            </a:extLst>
          </p:cNvPr>
          <p:cNvSpPr>
            <a:spLocks noGrp="1"/>
          </p:cNvSpPr>
          <p:nvPr>
            <p:ph type="ftr" sz="quarter" idx="32"/>
          </p:nvPr>
        </p:nvSpPr>
        <p:spPr/>
        <p:txBody>
          <a:bodyPr/>
          <a:lstStyle/>
          <a:p>
            <a:r>
              <a:rPr lang="de-CH"/>
              <a:t>Organisationseinheit</a:t>
            </a:r>
            <a:endParaRPr lang="de-CH" dirty="0"/>
          </a:p>
        </p:txBody>
      </p:sp>
    </p:spTree>
    <p:extLst>
      <p:ext uri="{BB962C8B-B14F-4D97-AF65-F5344CB8AC3E}">
        <p14:creationId xmlns:p14="http://schemas.microsoft.com/office/powerpoint/2010/main" val="2497914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blank" preserve="1">
  <p:cSld name="Titelfolie">
    <p:bg>
      <p:bgPr>
        <a:solidFill>
          <a:schemeClr val="bg1"/>
        </a:solidFill>
        <a:effectLst/>
      </p:bgPr>
    </p:bg>
    <p:spTree>
      <p:nvGrpSpPr>
        <p:cNvPr id="1" name=""/>
        <p:cNvGrpSpPr/>
        <p:nvPr/>
      </p:nvGrpSpPr>
      <p:grpSpPr>
        <a:xfrm>
          <a:off x="0" y="0"/>
          <a:ext cx="0" cy="0"/>
          <a:chOff x="0" y="0"/>
          <a:chExt cx="0" cy="0"/>
        </a:xfrm>
      </p:grpSpPr>
      <p:pic>
        <p:nvPicPr>
          <p:cNvPr id="365302362" name="Logo" descr="{&quot;templafy&quot;:{&quot;id&quot;:&quot;b0765e26-dfcc-4e62-83fe-4a5e541c238c&quot;}}"/>
          <p:cNvPicPr>
            <a:picLocks noChangeAspect="1"/>
          </p:cNvPicPr>
          <p:nvPr/>
        </p:nvPicPr>
        <p:blipFill>
          <a:blip r:embed="rId2"/>
          <a:stretch>
            <a:fillRect/>
          </a:stretch>
        </p:blipFill>
        <p:spPr>
          <a:xfrm>
            <a:off x="3690000" y="1576800"/>
            <a:ext cx="4795200" cy="3703335"/>
          </a:xfrm>
          <a:prstGeom prst="rect">
            <a:avLst/>
          </a:prstGeom>
        </p:spPr>
      </p:pic>
      <p:sp>
        <p:nvSpPr>
          <p:cNvPr id="3" name="Titel 1">
            <a:extLst>
              <a:ext uri="{FF2B5EF4-FFF2-40B4-BE49-F238E27FC236}">
                <a16:creationId xmlns:a16="http://schemas.microsoft.com/office/drawing/2014/main" id="{833B1C99-94D5-3D66-665D-E961A1713857}"/>
              </a:ext>
            </a:extLst>
          </p:cNvPr>
          <p:cNvSpPr txBox="1">
            <a:spLocks/>
          </p:cNvSpPr>
          <p:nvPr userDrawn="1"/>
        </p:nvSpPr>
        <p:spPr>
          <a:xfrm>
            <a:off x="320040" y="-484229"/>
            <a:ext cx="2068135" cy="362309"/>
          </a:xfrm>
          <a:prstGeom prst="rect">
            <a:avLst/>
          </a:prstGeom>
        </p:spPr>
        <p:txBody>
          <a:bodyPr vert="horz" lIns="91440" tIns="90000" rIns="91440" bIns="45720" rtlCol="0" anchor="b">
            <a:normAutofit/>
          </a:bodyPr>
          <a:lstStyle>
            <a:lvl1pPr algn="l" defTabSz="914400" rtl="0" eaLnBrk="1" latinLnBrk="0" hangingPunct="1">
              <a:lnSpc>
                <a:spcPct val="90000"/>
              </a:lnSpc>
              <a:spcBef>
                <a:spcPct val="0"/>
              </a:spcBef>
              <a:buNone/>
              <a:defRPr sz="800" kern="1200">
                <a:solidFill>
                  <a:schemeClr val="accent6"/>
                </a:solidFill>
                <a:latin typeface="+mj-lt"/>
                <a:ea typeface="+mj-ea"/>
                <a:cs typeface="+mj-cs"/>
              </a:defRPr>
            </a:lvl1pPr>
          </a:lstStyle>
          <a:p>
            <a:r>
              <a:rPr lang="de-CH" sz="800" dirty="0">
                <a:solidFill>
                  <a:schemeClr val="tx1"/>
                </a:solidFill>
              </a:rPr>
              <a:t>Titelfolie mit Logo</a:t>
            </a:r>
            <a:endParaRPr lang="de-DE" sz="800" dirty="0">
              <a:solidFill>
                <a:schemeClr val="tx1"/>
              </a:solidFill>
            </a:endParaRPr>
          </a:p>
        </p:txBody>
      </p:sp>
    </p:spTree>
    <p:extLst>
      <p:ext uri="{BB962C8B-B14F-4D97-AF65-F5344CB8AC3E}">
        <p14:creationId xmlns:p14="http://schemas.microsoft.com/office/powerpoint/2010/main" val="24653525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Kontakt">
    <p:spTree>
      <p:nvGrpSpPr>
        <p:cNvPr id="1" name=""/>
        <p:cNvGrpSpPr/>
        <p:nvPr/>
      </p:nvGrpSpPr>
      <p:grpSpPr>
        <a:xfrm>
          <a:off x="0" y="0"/>
          <a:ext cx="0" cy="0"/>
          <a:chOff x="0" y="0"/>
          <a:chExt cx="0" cy="0"/>
        </a:xfrm>
      </p:grpSpPr>
      <p:sp>
        <p:nvSpPr>
          <p:cNvPr id="6" name="Slide number">
            <a:extLst>
              <a:ext uri="{FF2B5EF4-FFF2-40B4-BE49-F238E27FC236}">
                <a16:creationId xmlns:a16="http://schemas.microsoft.com/office/drawing/2014/main" id="{9726F9F3-81CB-4170-8972-2C6824CD8E59}"/>
              </a:ext>
            </a:extLst>
          </p:cNvPr>
          <p:cNvSpPr>
            <a:spLocks noGrp="1"/>
          </p:cNvSpPr>
          <p:nvPr>
            <p:ph type="sldNum" sz="quarter" idx="26"/>
          </p:nvPr>
        </p:nvSpPr>
        <p:spPr/>
        <p:txBody>
          <a:bodyPr/>
          <a:lstStyle/>
          <a:p>
            <a:fld id="{9C819A1E-7CFD-44ED-A7EE-35C8DB5FAD42}" type="slidenum">
              <a:rPr lang="de-CH" noProof="0" smtClean="0"/>
              <a:pPr/>
              <a:t>‹Nr.›</a:t>
            </a:fld>
            <a:endParaRPr lang="de-CH" noProof="0"/>
          </a:p>
        </p:txBody>
      </p:sp>
      <p:sp>
        <p:nvSpPr>
          <p:cNvPr id="4" name="Title">
            <a:extLst>
              <a:ext uri="{FF2B5EF4-FFF2-40B4-BE49-F238E27FC236}">
                <a16:creationId xmlns:a16="http://schemas.microsoft.com/office/drawing/2014/main" id="{D2DEF6E4-9B52-4411-97B0-12DE3213D2BA}"/>
              </a:ext>
            </a:extLst>
          </p:cNvPr>
          <p:cNvSpPr>
            <a:spLocks noGrp="1"/>
          </p:cNvSpPr>
          <p:nvPr>
            <p:ph type="title" hasCustomPrompt="1"/>
          </p:nvPr>
        </p:nvSpPr>
        <p:spPr/>
        <p:txBody>
          <a:bodyPr/>
          <a:lstStyle>
            <a:lvl1pPr>
              <a:defRPr>
                <a:solidFill>
                  <a:schemeClr val="accent6"/>
                </a:solidFill>
              </a:defRPr>
            </a:lvl1pPr>
          </a:lstStyle>
          <a:p>
            <a:r>
              <a:rPr lang="de-CH" noProof="0" dirty="0"/>
              <a:t>Kontakt</a:t>
            </a:r>
          </a:p>
        </p:txBody>
      </p:sp>
      <p:sp>
        <p:nvSpPr>
          <p:cNvPr id="2" name="Name">
            <a:extLst>
              <a:ext uri="{FF2B5EF4-FFF2-40B4-BE49-F238E27FC236}">
                <a16:creationId xmlns:a16="http://schemas.microsoft.com/office/drawing/2014/main" id="{BF8C5F6D-DBA3-ABE1-B9C7-7837F474C028}"/>
              </a:ext>
            </a:extLst>
          </p:cNvPr>
          <p:cNvSpPr>
            <a:spLocks noGrp="1"/>
          </p:cNvSpPr>
          <p:nvPr>
            <p:ph type="body" sz="quarter" idx="19" hasCustomPrompt="1"/>
          </p:nvPr>
        </p:nvSpPr>
        <p:spPr>
          <a:xfrm>
            <a:off x="1072800" y="1897199"/>
            <a:ext cx="10515600" cy="525600"/>
          </a:xfr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defRPr lang="de-CH" sz="2600" b="1" noProof="0" dirty="0">
                <a:solidFill>
                  <a:schemeClr val="tx1"/>
                </a:solidFill>
              </a:defRPr>
            </a:lvl1pPr>
          </a:lstStyle>
          <a:p>
            <a:pPr lvl="0"/>
            <a:r>
              <a:rPr lang="de-CH" noProof="0" dirty="0"/>
              <a:t>Name</a:t>
            </a:r>
          </a:p>
        </p:txBody>
      </p:sp>
      <p:sp>
        <p:nvSpPr>
          <p:cNvPr id="3" name="Funktion">
            <a:extLst>
              <a:ext uri="{FF2B5EF4-FFF2-40B4-BE49-F238E27FC236}">
                <a16:creationId xmlns:a16="http://schemas.microsoft.com/office/drawing/2014/main" id="{15AEF63E-20CB-600C-D260-A832495E57DE}"/>
              </a:ext>
            </a:extLst>
          </p:cNvPr>
          <p:cNvSpPr>
            <a:spLocks noGrp="1"/>
          </p:cNvSpPr>
          <p:nvPr>
            <p:ph type="body" sz="quarter" idx="27" hasCustomPrompt="1"/>
          </p:nvPr>
        </p:nvSpPr>
        <p:spPr>
          <a:xfrm>
            <a:off x="1071880" y="2397600"/>
            <a:ext cx="10515600" cy="525600"/>
          </a:xfr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defRPr lang="de-CH" sz="2600" b="0" noProof="0" dirty="0">
                <a:solidFill>
                  <a:schemeClr val="tx1"/>
                </a:solidFill>
              </a:defRPr>
            </a:lvl1pPr>
          </a:lstStyle>
          <a:p>
            <a:pPr lvl="0"/>
            <a:r>
              <a:rPr lang="de-CH" noProof="0" dirty="0"/>
              <a:t>Funktion</a:t>
            </a:r>
          </a:p>
        </p:txBody>
      </p:sp>
      <p:sp>
        <p:nvSpPr>
          <p:cNvPr id="5" name="Email">
            <a:extLst>
              <a:ext uri="{FF2B5EF4-FFF2-40B4-BE49-F238E27FC236}">
                <a16:creationId xmlns:a16="http://schemas.microsoft.com/office/drawing/2014/main" id="{1C8AB37B-0E64-1147-A465-64B25BC02770}"/>
              </a:ext>
            </a:extLst>
          </p:cNvPr>
          <p:cNvSpPr>
            <a:spLocks noGrp="1"/>
          </p:cNvSpPr>
          <p:nvPr>
            <p:ph type="body" sz="quarter" idx="28" hasCustomPrompt="1"/>
          </p:nvPr>
        </p:nvSpPr>
        <p:spPr>
          <a:xfrm>
            <a:off x="1072800" y="2833200"/>
            <a:ext cx="10515600" cy="525600"/>
          </a:xfr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defRPr lang="de-CH" sz="2600" b="0" u="sng" noProof="0" dirty="0">
                <a:solidFill>
                  <a:schemeClr val="tx1"/>
                </a:solidFill>
              </a:defRPr>
            </a:lvl1pPr>
          </a:lstStyle>
          <a:p>
            <a:pPr lvl="0"/>
            <a:r>
              <a:rPr lang="de-CH" noProof="0" dirty="0"/>
              <a:t>Email</a:t>
            </a:r>
          </a:p>
        </p:txBody>
      </p:sp>
      <p:sp>
        <p:nvSpPr>
          <p:cNvPr id="7" name="Telefon">
            <a:extLst>
              <a:ext uri="{FF2B5EF4-FFF2-40B4-BE49-F238E27FC236}">
                <a16:creationId xmlns:a16="http://schemas.microsoft.com/office/drawing/2014/main" id="{C561FCD8-3346-82A5-2F93-BF3E3EFF1E85}"/>
              </a:ext>
            </a:extLst>
          </p:cNvPr>
          <p:cNvSpPr>
            <a:spLocks noGrp="1"/>
          </p:cNvSpPr>
          <p:nvPr>
            <p:ph type="body" sz="quarter" idx="29" hasCustomPrompt="1"/>
          </p:nvPr>
        </p:nvSpPr>
        <p:spPr>
          <a:xfrm>
            <a:off x="1072800" y="3279600"/>
            <a:ext cx="10515600" cy="525600"/>
          </a:xfr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defRPr lang="de-CH" sz="2600" b="0" noProof="0" dirty="0">
                <a:solidFill>
                  <a:schemeClr val="tx1"/>
                </a:solidFill>
              </a:defRPr>
            </a:lvl1pPr>
          </a:lstStyle>
          <a:p>
            <a:pPr lvl="0"/>
            <a:r>
              <a:rPr lang="de-CH" noProof="0" dirty="0"/>
              <a:t>Telefon</a:t>
            </a:r>
          </a:p>
        </p:txBody>
      </p:sp>
      <p:cxnSp>
        <p:nvCxnSpPr>
          <p:cNvPr id="18" name="Red line">
            <a:extLst>
              <a:ext uri="{FF2B5EF4-FFF2-40B4-BE49-F238E27FC236}">
                <a16:creationId xmlns:a16="http://schemas.microsoft.com/office/drawing/2014/main" id="{F6CCF09E-A8C5-53C6-1CCB-67CD81A40609}"/>
              </a:ext>
            </a:extLst>
          </p:cNvPr>
          <p:cNvCxnSpPr>
            <a:cxnSpLocks/>
          </p:cNvCxnSpPr>
          <p:nvPr userDrawn="1"/>
        </p:nvCxnSpPr>
        <p:spPr>
          <a:xfrm>
            <a:off x="1147445" y="47458"/>
            <a:ext cx="10569674" cy="0"/>
          </a:xfrm>
          <a:prstGeom prst="line">
            <a:avLst/>
          </a:prstGeom>
          <a:ln w="952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0" name="Tijdelijke aanduiding voor datum 9">
            <a:extLst>
              <a:ext uri="{FF2B5EF4-FFF2-40B4-BE49-F238E27FC236}">
                <a16:creationId xmlns:a16="http://schemas.microsoft.com/office/drawing/2014/main" id="{40B22D83-D4CA-131D-E5E9-5EAF745E254D}"/>
              </a:ext>
            </a:extLst>
          </p:cNvPr>
          <p:cNvSpPr>
            <a:spLocks noGrp="1"/>
          </p:cNvSpPr>
          <p:nvPr>
            <p:ph type="dt" sz="half" idx="31"/>
          </p:nvPr>
        </p:nvSpPr>
        <p:spPr/>
        <p:txBody>
          <a:bodyPr/>
          <a:lstStyle/>
          <a:p>
            <a:r>
              <a:rPr lang="de-CH"/>
              <a:t>18. Januar 2023, Bern</a:t>
            </a:r>
            <a:endParaRPr lang="de-CH" dirty="0"/>
          </a:p>
        </p:txBody>
      </p:sp>
      <p:sp>
        <p:nvSpPr>
          <p:cNvPr id="11" name="Tijdelijke aanduiding voor voettekst 10">
            <a:extLst>
              <a:ext uri="{FF2B5EF4-FFF2-40B4-BE49-F238E27FC236}">
                <a16:creationId xmlns:a16="http://schemas.microsoft.com/office/drawing/2014/main" id="{9D329714-3879-EE4B-ED3F-21EA268FBCF0}"/>
              </a:ext>
            </a:extLst>
          </p:cNvPr>
          <p:cNvSpPr>
            <a:spLocks noGrp="1"/>
          </p:cNvSpPr>
          <p:nvPr>
            <p:ph type="ftr" sz="quarter" idx="32"/>
          </p:nvPr>
        </p:nvSpPr>
        <p:spPr/>
        <p:txBody>
          <a:bodyPr/>
          <a:lstStyle/>
          <a:p>
            <a:r>
              <a:rPr lang="de-CH"/>
              <a:t>Organisationseinheit</a:t>
            </a:r>
            <a:endParaRPr lang="de-CH" dirty="0"/>
          </a:p>
        </p:txBody>
      </p:sp>
    </p:spTree>
    <p:extLst>
      <p:ext uri="{BB962C8B-B14F-4D97-AF65-F5344CB8AC3E}">
        <p14:creationId xmlns:p14="http://schemas.microsoft.com/office/powerpoint/2010/main" val="14775253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P TOC">
    <p:bg>
      <p:bgPr>
        <a:solidFill>
          <a:schemeClr val="bg1"/>
        </a:solidFill>
        <a:effectLst/>
      </p:bgPr>
    </p:bg>
    <p:spTree>
      <p:nvGrpSpPr>
        <p:cNvPr id="1" name=""/>
        <p:cNvGrpSpPr/>
        <p:nvPr/>
      </p:nvGrpSpPr>
      <p:grpSpPr>
        <a:xfrm>
          <a:off x="0" y="0"/>
          <a:ext cx="0" cy="0"/>
          <a:chOff x="0" y="0"/>
          <a:chExt cx="0" cy="0"/>
        </a:xfrm>
      </p:grpSpPr>
      <p:grpSp>
        <p:nvGrpSpPr>
          <p:cNvPr id="9" name="SP Agenda Subsection Highlight" hidden="1"/>
          <p:cNvGrpSpPr>
            <a:grpSpLocks/>
          </p:cNvGrpSpPr>
          <p:nvPr userDrawn="1"/>
        </p:nvGrpSpPr>
        <p:grpSpPr>
          <a:xfrm>
            <a:off x="1677600" y="2443073"/>
            <a:ext cx="10047600" cy="369332"/>
            <a:chOff x="2744570" y="3694411"/>
            <a:chExt cx="9504278" cy="369332"/>
          </a:xfrm>
          <a:noFill/>
        </p:grpSpPr>
        <p:sp>
          <p:nvSpPr>
            <p:cNvPr id="46" name="Section Title"/>
            <p:cNvSpPr txBox="1">
              <a:spLocks/>
            </p:cNvSpPr>
            <p:nvPr userDrawn="1"/>
          </p:nvSpPr>
          <p:spPr>
            <a:xfrm>
              <a:off x="3507364" y="3694411"/>
              <a:ext cx="4853277" cy="369332"/>
            </a:xfrm>
            <a:prstGeom prst="rect">
              <a:avLst/>
            </a:prstGeom>
            <a:grpFill/>
            <a:ln>
              <a:noFill/>
            </a:ln>
          </p:spPr>
          <p:txBody>
            <a:bodyPr wrap="square" lIns="0" tIns="0" rIns="0" bIns="0" rtlCol="0" anchor="t">
              <a:noAutofit/>
            </a:bodyPr>
            <a:lstStyle/>
            <a:p>
              <a:pPr algn="l" defTabSz="9332388">
                <a:tabLst>
                  <a:tab pos="9510147" algn="l"/>
                </a:tabLst>
              </a:pPr>
              <a:r>
                <a:rPr lang="de-CH" sz="2600" b="1" noProof="0">
                  <a:solidFill>
                    <a:schemeClr val="tx1"/>
                  </a:solidFill>
                  <a:latin typeface="+mn-lt"/>
                </a:rPr>
                <a:t>&lt;TEXT&gt;</a:t>
              </a:r>
            </a:p>
          </p:txBody>
        </p:sp>
        <p:sp>
          <p:nvSpPr>
            <p:cNvPr id="47" name="Section Number"/>
            <p:cNvSpPr txBox="1">
              <a:spLocks/>
            </p:cNvSpPr>
            <p:nvPr userDrawn="1"/>
          </p:nvSpPr>
          <p:spPr>
            <a:xfrm>
              <a:off x="2744570" y="3694411"/>
              <a:ext cx="379556" cy="369332"/>
            </a:xfrm>
            <a:prstGeom prst="rect">
              <a:avLst/>
            </a:prstGeom>
            <a:grpFill/>
            <a:ln>
              <a:noFill/>
            </a:ln>
          </p:spPr>
          <p:txBody>
            <a:bodyPr wrap="none" lIns="0" tIns="0" rIns="0" bIns="0" rtlCol="0" anchor="t">
              <a:noAutofit/>
            </a:bodyPr>
            <a:lstStyle/>
            <a:p>
              <a:pPr algn="l"/>
              <a:r>
                <a:rPr lang="de-CH" sz="2600" b="1" noProof="0">
                  <a:solidFill>
                    <a:schemeClr val="tx1"/>
                  </a:solidFill>
                  <a:latin typeface="+mn-lt"/>
                </a:rPr>
                <a:t>&lt;N&gt;</a:t>
              </a:r>
            </a:p>
          </p:txBody>
        </p:sp>
        <p:sp>
          <p:nvSpPr>
            <p:cNvPr id="48" name="Slide Number"/>
            <p:cNvSpPr txBox="1">
              <a:spLocks/>
            </p:cNvSpPr>
            <p:nvPr userDrawn="1"/>
          </p:nvSpPr>
          <p:spPr>
            <a:xfrm>
              <a:off x="11646104" y="3694411"/>
              <a:ext cx="602744" cy="369332"/>
            </a:xfrm>
            <a:prstGeom prst="rect">
              <a:avLst/>
            </a:prstGeom>
            <a:grpFill/>
            <a:ln>
              <a:noFill/>
            </a:ln>
          </p:spPr>
          <p:txBody>
            <a:bodyPr wrap="none" lIns="0" tIns="0" rIns="0" bIns="0" rtlCol="0" anchor="t">
              <a:noAutofit/>
            </a:bodyPr>
            <a:lstStyle/>
            <a:p>
              <a:pPr algn="r"/>
              <a:r>
                <a:rPr lang="de-CH" sz="2600" b="1" noProof="0">
                  <a:solidFill>
                    <a:schemeClr val="tx1"/>
                  </a:solidFill>
                  <a:latin typeface="+mn-lt"/>
                </a:rPr>
                <a:t>&lt;P&gt;</a:t>
              </a:r>
            </a:p>
          </p:txBody>
        </p:sp>
        <p:sp>
          <p:nvSpPr>
            <p:cNvPr id="49" name="Timeslot"/>
            <p:cNvSpPr txBox="1">
              <a:spLocks/>
            </p:cNvSpPr>
            <p:nvPr userDrawn="1"/>
          </p:nvSpPr>
          <p:spPr>
            <a:xfrm>
              <a:off x="8908219" y="3694411"/>
              <a:ext cx="1257061" cy="369332"/>
            </a:xfrm>
            <a:prstGeom prst="rect">
              <a:avLst/>
            </a:prstGeom>
            <a:grpFill/>
            <a:ln>
              <a:noFill/>
            </a:ln>
          </p:spPr>
          <p:txBody>
            <a:bodyPr wrap="none" lIns="0" tIns="0" rIns="0" bIns="0" rtlCol="0" anchor="t">
              <a:noAutofit/>
            </a:bodyPr>
            <a:lstStyle/>
            <a:p>
              <a:pPr algn="l"/>
              <a:r>
                <a:rPr lang="de-CH" sz="2600" b="1" noProof="0">
                  <a:solidFill>
                    <a:schemeClr val="tx1"/>
                  </a:solidFill>
                  <a:latin typeface="+mn-lt"/>
                </a:rPr>
                <a:t>&lt;TIMESLOT&gt;</a:t>
              </a:r>
            </a:p>
          </p:txBody>
        </p:sp>
        <p:sp>
          <p:nvSpPr>
            <p:cNvPr id="50" name="Responsible"/>
            <p:cNvSpPr txBox="1">
              <a:spLocks/>
            </p:cNvSpPr>
            <p:nvPr userDrawn="1"/>
          </p:nvSpPr>
          <p:spPr>
            <a:xfrm>
              <a:off x="7450737" y="3694411"/>
              <a:ext cx="1314458" cy="369332"/>
            </a:xfrm>
            <a:prstGeom prst="rect">
              <a:avLst/>
            </a:prstGeom>
            <a:grpFill/>
            <a:ln>
              <a:noFill/>
            </a:ln>
          </p:spPr>
          <p:txBody>
            <a:bodyPr wrap="none" lIns="0" tIns="0" rIns="0" bIns="0" rtlCol="0" anchor="t">
              <a:noAutofit/>
            </a:bodyPr>
            <a:lstStyle/>
            <a:p>
              <a:pPr algn="r"/>
              <a:r>
                <a:rPr lang="de-CH" sz="2600" b="1" noProof="0">
                  <a:solidFill>
                    <a:schemeClr val="tx1"/>
                  </a:solidFill>
                  <a:latin typeface="+mn-lt"/>
                </a:rPr>
                <a:t>&lt;RESPONSIBLE&gt;</a:t>
              </a:r>
            </a:p>
          </p:txBody>
        </p:sp>
        <p:sp>
          <p:nvSpPr>
            <p:cNvPr id="51" name="Duration"/>
            <p:cNvSpPr txBox="1">
              <a:spLocks/>
            </p:cNvSpPr>
            <p:nvPr userDrawn="1"/>
          </p:nvSpPr>
          <p:spPr>
            <a:xfrm>
              <a:off x="10839041" y="3694411"/>
              <a:ext cx="684723" cy="369332"/>
            </a:xfrm>
            <a:prstGeom prst="rect">
              <a:avLst/>
            </a:prstGeom>
            <a:grpFill/>
            <a:ln>
              <a:noFill/>
            </a:ln>
          </p:spPr>
          <p:txBody>
            <a:bodyPr wrap="none" lIns="0" tIns="0" rIns="0" bIns="0" rtlCol="0" anchor="t">
              <a:noAutofit/>
            </a:bodyPr>
            <a:lstStyle/>
            <a:p>
              <a:pPr algn="l"/>
              <a:r>
                <a:rPr lang="de-CH" sz="2600" b="1" noProof="0">
                  <a:solidFill>
                    <a:schemeClr val="tx1"/>
                  </a:solidFill>
                  <a:latin typeface="+mn-lt"/>
                </a:rPr>
                <a:t>&lt;DURATION&gt;</a:t>
              </a:r>
            </a:p>
          </p:txBody>
        </p:sp>
      </p:grpSp>
      <p:grpSp>
        <p:nvGrpSpPr>
          <p:cNvPr id="8" name="SP Agenda Subsection" hidden="1"/>
          <p:cNvGrpSpPr>
            <a:grpSpLocks/>
          </p:cNvGrpSpPr>
          <p:nvPr userDrawn="1"/>
        </p:nvGrpSpPr>
        <p:grpSpPr>
          <a:xfrm>
            <a:off x="1677601" y="2067608"/>
            <a:ext cx="10047600" cy="369332"/>
            <a:chOff x="2744554" y="3155687"/>
            <a:chExt cx="9504263" cy="369332"/>
          </a:xfrm>
        </p:grpSpPr>
        <p:sp>
          <p:nvSpPr>
            <p:cNvPr id="39" name="Section Title"/>
            <p:cNvSpPr txBox="1">
              <a:spLocks/>
            </p:cNvSpPr>
            <p:nvPr userDrawn="1"/>
          </p:nvSpPr>
          <p:spPr>
            <a:xfrm>
              <a:off x="3507346" y="3155687"/>
              <a:ext cx="4853276" cy="369332"/>
            </a:xfrm>
            <a:prstGeom prst="rect">
              <a:avLst/>
            </a:prstGeom>
            <a:noFill/>
          </p:spPr>
          <p:txBody>
            <a:bodyPr wrap="square" lIns="0" tIns="0" rIns="0" bIns="0" rtlCol="0" anchor="t">
              <a:noAutofit/>
            </a:bodyPr>
            <a:lstStyle/>
            <a:p>
              <a:pPr algn="l" defTabSz="9332388">
                <a:tabLst>
                  <a:tab pos="9510147" algn="l"/>
                </a:tabLst>
              </a:pPr>
              <a:r>
                <a:rPr lang="de-CH" sz="2600" noProof="0">
                  <a:solidFill>
                    <a:schemeClr val="tx1"/>
                  </a:solidFill>
                  <a:latin typeface="+mn-lt"/>
                </a:rPr>
                <a:t>&lt;TEXT&gt;</a:t>
              </a:r>
            </a:p>
          </p:txBody>
        </p:sp>
        <p:sp>
          <p:nvSpPr>
            <p:cNvPr id="40" name="Section Number"/>
            <p:cNvSpPr txBox="1">
              <a:spLocks/>
            </p:cNvSpPr>
            <p:nvPr userDrawn="1"/>
          </p:nvSpPr>
          <p:spPr>
            <a:xfrm>
              <a:off x="2744554" y="3155687"/>
              <a:ext cx="379556" cy="369332"/>
            </a:xfrm>
            <a:prstGeom prst="rect">
              <a:avLst/>
            </a:prstGeom>
            <a:noFill/>
          </p:spPr>
          <p:txBody>
            <a:bodyPr wrap="none" lIns="0" tIns="0" rIns="0" bIns="0" rtlCol="0" anchor="t">
              <a:noAutofit/>
            </a:bodyPr>
            <a:lstStyle/>
            <a:p>
              <a:pPr algn="l"/>
              <a:r>
                <a:rPr lang="de-CH" sz="2600" noProof="0">
                  <a:solidFill>
                    <a:schemeClr val="tx1"/>
                  </a:solidFill>
                  <a:latin typeface="+mn-lt"/>
                </a:rPr>
                <a:t>&lt;N&gt;</a:t>
              </a:r>
            </a:p>
          </p:txBody>
        </p:sp>
        <p:sp>
          <p:nvSpPr>
            <p:cNvPr id="41" name="Slide Number"/>
            <p:cNvSpPr txBox="1">
              <a:spLocks/>
            </p:cNvSpPr>
            <p:nvPr userDrawn="1"/>
          </p:nvSpPr>
          <p:spPr>
            <a:xfrm>
              <a:off x="11646074" y="3155687"/>
              <a:ext cx="602743" cy="369332"/>
            </a:xfrm>
            <a:prstGeom prst="rect">
              <a:avLst/>
            </a:prstGeom>
            <a:noFill/>
          </p:spPr>
          <p:txBody>
            <a:bodyPr wrap="none" lIns="0" tIns="0" rIns="0" bIns="0" rtlCol="0" anchor="t">
              <a:noAutofit/>
            </a:bodyPr>
            <a:lstStyle/>
            <a:p>
              <a:pPr algn="r"/>
              <a:r>
                <a:rPr lang="de-CH" sz="2600" noProof="0">
                  <a:solidFill>
                    <a:schemeClr val="tx1"/>
                  </a:solidFill>
                  <a:latin typeface="+mn-lt"/>
                </a:rPr>
                <a:t>&lt;P&gt;</a:t>
              </a:r>
            </a:p>
          </p:txBody>
        </p:sp>
        <p:sp>
          <p:nvSpPr>
            <p:cNvPr id="42" name="Timeslot"/>
            <p:cNvSpPr txBox="1">
              <a:spLocks/>
            </p:cNvSpPr>
            <p:nvPr userDrawn="1"/>
          </p:nvSpPr>
          <p:spPr>
            <a:xfrm>
              <a:off x="8908192" y="3155687"/>
              <a:ext cx="1257061" cy="369332"/>
            </a:xfrm>
            <a:prstGeom prst="rect">
              <a:avLst/>
            </a:prstGeom>
            <a:noFill/>
          </p:spPr>
          <p:txBody>
            <a:bodyPr wrap="none" lIns="0" tIns="0" rIns="0" bIns="0" rtlCol="0" anchor="t">
              <a:noAutofit/>
            </a:bodyPr>
            <a:lstStyle/>
            <a:p>
              <a:pPr algn="l"/>
              <a:r>
                <a:rPr lang="de-CH" sz="2600" noProof="0">
                  <a:solidFill>
                    <a:schemeClr val="tx1"/>
                  </a:solidFill>
                  <a:latin typeface="+mn-lt"/>
                </a:rPr>
                <a:t>&lt;TIMESLOT&gt;</a:t>
              </a:r>
            </a:p>
          </p:txBody>
        </p:sp>
        <p:sp>
          <p:nvSpPr>
            <p:cNvPr id="43" name="Responsible"/>
            <p:cNvSpPr txBox="1">
              <a:spLocks/>
            </p:cNvSpPr>
            <p:nvPr userDrawn="1"/>
          </p:nvSpPr>
          <p:spPr>
            <a:xfrm>
              <a:off x="7450713" y="3155687"/>
              <a:ext cx="1314456" cy="369332"/>
            </a:xfrm>
            <a:prstGeom prst="rect">
              <a:avLst/>
            </a:prstGeom>
            <a:noFill/>
          </p:spPr>
          <p:txBody>
            <a:bodyPr wrap="none" lIns="0" tIns="0" rIns="0" bIns="0" rtlCol="0" anchor="t">
              <a:noAutofit/>
            </a:bodyPr>
            <a:lstStyle/>
            <a:p>
              <a:pPr algn="r"/>
              <a:r>
                <a:rPr lang="de-CH" sz="2600" noProof="0">
                  <a:solidFill>
                    <a:schemeClr val="tx1"/>
                  </a:solidFill>
                  <a:latin typeface="+mn-lt"/>
                </a:rPr>
                <a:t>&lt;RESPONSIBLE&gt;</a:t>
              </a:r>
            </a:p>
          </p:txBody>
        </p:sp>
        <p:sp>
          <p:nvSpPr>
            <p:cNvPr id="44" name="Duration"/>
            <p:cNvSpPr txBox="1">
              <a:spLocks/>
            </p:cNvSpPr>
            <p:nvPr userDrawn="1"/>
          </p:nvSpPr>
          <p:spPr>
            <a:xfrm>
              <a:off x="10842417" y="3155687"/>
              <a:ext cx="684723" cy="369332"/>
            </a:xfrm>
            <a:prstGeom prst="rect">
              <a:avLst/>
            </a:prstGeom>
            <a:noFill/>
          </p:spPr>
          <p:txBody>
            <a:bodyPr wrap="none" lIns="0" tIns="0" rIns="0" bIns="0" rtlCol="0" anchor="t">
              <a:noAutofit/>
            </a:bodyPr>
            <a:lstStyle/>
            <a:p>
              <a:pPr algn="l"/>
              <a:r>
                <a:rPr lang="de-CH" sz="2600" noProof="0">
                  <a:solidFill>
                    <a:schemeClr val="tx1"/>
                  </a:solidFill>
                  <a:latin typeface="+mn-lt"/>
                </a:rPr>
                <a:t>&lt;DURATION&gt;</a:t>
              </a:r>
            </a:p>
          </p:txBody>
        </p:sp>
      </p:grpSp>
      <p:grpSp>
        <p:nvGrpSpPr>
          <p:cNvPr id="4" name="SP Agenda Section Highlight" hidden="1"/>
          <p:cNvGrpSpPr>
            <a:grpSpLocks/>
          </p:cNvGrpSpPr>
          <p:nvPr userDrawn="1"/>
        </p:nvGrpSpPr>
        <p:grpSpPr>
          <a:xfrm>
            <a:off x="1171466" y="1972984"/>
            <a:ext cx="10552805" cy="369332"/>
            <a:chOff x="1797665" y="2616963"/>
            <a:chExt cx="10552804" cy="369332"/>
          </a:xfrm>
          <a:noFill/>
        </p:grpSpPr>
        <p:sp>
          <p:nvSpPr>
            <p:cNvPr id="32" name="Section Title"/>
            <p:cNvSpPr txBox="1">
              <a:spLocks/>
            </p:cNvSpPr>
            <p:nvPr userDrawn="1"/>
          </p:nvSpPr>
          <p:spPr>
            <a:xfrm>
              <a:off x="2296690" y="2616963"/>
              <a:ext cx="5384711" cy="369332"/>
            </a:xfrm>
            <a:prstGeom prst="rect">
              <a:avLst/>
            </a:prstGeom>
            <a:grpFill/>
          </p:spPr>
          <p:txBody>
            <a:bodyPr wrap="square" lIns="0" tIns="0" rIns="0" bIns="0" rtlCol="0" anchor="t">
              <a:noAutofit/>
            </a:bodyPr>
            <a:lstStyle/>
            <a:p>
              <a:pPr algn="l" defTabSz="9332388">
                <a:tabLst>
                  <a:tab pos="9510147" algn="l"/>
                </a:tabLst>
              </a:pPr>
              <a:r>
                <a:rPr lang="de-CH" sz="2600" b="1" noProof="0">
                  <a:solidFill>
                    <a:schemeClr val="accent6"/>
                  </a:solidFill>
                  <a:latin typeface="+mn-lt"/>
                </a:rPr>
                <a:t>&lt;TEXT&gt;</a:t>
              </a:r>
            </a:p>
          </p:txBody>
        </p:sp>
        <p:sp>
          <p:nvSpPr>
            <p:cNvPr id="33" name="Section Number"/>
            <p:cNvSpPr txBox="1">
              <a:spLocks/>
            </p:cNvSpPr>
            <p:nvPr userDrawn="1"/>
          </p:nvSpPr>
          <p:spPr>
            <a:xfrm>
              <a:off x="1797665" y="2616963"/>
              <a:ext cx="379556" cy="369332"/>
            </a:xfrm>
            <a:prstGeom prst="rect">
              <a:avLst/>
            </a:prstGeom>
            <a:grpFill/>
          </p:spPr>
          <p:txBody>
            <a:bodyPr wrap="none" lIns="0" tIns="0" rIns="0" bIns="0" rtlCol="0" anchor="t">
              <a:noAutofit/>
            </a:bodyPr>
            <a:lstStyle/>
            <a:p>
              <a:pPr algn="l"/>
              <a:r>
                <a:rPr lang="de-CH" sz="2600" b="1" noProof="0">
                  <a:solidFill>
                    <a:schemeClr val="accent6"/>
                  </a:solidFill>
                  <a:latin typeface="+mn-lt"/>
                </a:rPr>
                <a:t>&lt;N&gt;</a:t>
              </a:r>
            </a:p>
          </p:txBody>
        </p:sp>
        <p:sp>
          <p:nvSpPr>
            <p:cNvPr id="34" name="Slide Number"/>
            <p:cNvSpPr txBox="1">
              <a:spLocks/>
            </p:cNvSpPr>
            <p:nvPr userDrawn="1"/>
          </p:nvSpPr>
          <p:spPr>
            <a:xfrm>
              <a:off x="11713475" y="2616963"/>
              <a:ext cx="636994" cy="369332"/>
            </a:xfrm>
            <a:prstGeom prst="rect">
              <a:avLst/>
            </a:prstGeom>
            <a:grpFill/>
          </p:spPr>
          <p:txBody>
            <a:bodyPr wrap="none" lIns="0" tIns="0" rIns="0" bIns="0" rtlCol="0" anchor="t">
              <a:noAutofit/>
            </a:bodyPr>
            <a:lstStyle/>
            <a:p>
              <a:pPr algn="r"/>
              <a:r>
                <a:rPr lang="de-CH" sz="2600" b="1" noProof="0">
                  <a:solidFill>
                    <a:schemeClr val="accent6"/>
                  </a:solidFill>
                  <a:latin typeface="+mn-lt"/>
                </a:rPr>
                <a:t>&lt;P&gt;</a:t>
              </a:r>
            </a:p>
          </p:txBody>
        </p:sp>
        <p:sp>
          <p:nvSpPr>
            <p:cNvPr id="35" name="Timeslot"/>
            <p:cNvSpPr txBox="1">
              <a:spLocks/>
            </p:cNvSpPr>
            <p:nvPr userDrawn="1"/>
          </p:nvSpPr>
          <p:spPr>
            <a:xfrm>
              <a:off x="8819798" y="2616963"/>
              <a:ext cx="1257061" cy="369332"/>
            </a:xfrm>
            <a:prstGeom prst="rect">
              <a:avLst/>
            </a:prstGeom>
            <a:grpFill/>
          </p:spPr>
          <p:txBody>
            <a:bodyPr wrap="none" lIns="0" tIns="0" rIns="0" bIns="0" rtlCol="0" anchor="t">
              <a:noAutofit/>
            </a:bodyPr>
            <a:lstStyle/>
            <a:p>
              <a:pPr algn="l"/>
              <a:r>
                <a:rPr lang="de-CH" sz="2600" b="1" noProof="0">
                  <a:solidFill>
                    <a:schemeClr val="accent6"/>
                  </a:solidFill>
                  <a:latin typeface="+mn-lt"/>
                </a:rPr>
                <a:t>&lt;TIMESLOT&gt;</a:t>
              </a:r>
            </a:p>
          </p:txBody>
        </p:sp>
        <p:sp>
          <p:nvSpPr>
            <p:cNvPr id="36" name="Responsible"/>
            <p:cNvSpPr txBox="1">
              <a:spLocks/>
            </p:cNvSpPr>
            <p:nvPr userDrawn="1"/>
          </p:nvSpPr>
          <p:spPr>
            <a:xfrm>
              <a:off x="7278998" y="2616963"/>
              <a:ext cx="1388067" cy="369332"/>
            </a:xfrm>
            <a:prstGeom prst="rect">
              <a:avLst/>
            </a:prstGeom>
            <a:grpFill/>
          </p:spPr>
          <p:txBody>
            <a:bodyPr wrap="none" lIns="0" tIns="0" rIns="0" bIns="0" rtlCol="0" anchor="t">
              <a:noAutofit/>
            </a:bodyPr>
            <a:lstStyle/>
            <a:p>
              <a:pPr algn="r"/>
              <a:r>
                <a:rPr lang="de-CH" sz="2600" b="1" noProof="0">
                  <a:solidFill>
                    <a:schemeClr val="accent6"/>
                  </a:solidFill>
                  <a:latin typeface="+mn-lt"/>
                </a:rPr>
                <a:t>&lt;RESPONSIBLE&gt;</a:t>
              </a:r>
            </a:p>
          </p:txBody>
        </p:sp>
        <p:sp>
          <p:nvSpPr>
            <p:cNvPr id="37" name="Duration"/>
            <p:cNvSpPr txBox="1">
              <a:spLocks/>
            </p:cNvSpPr>
            <p:nvPr userDrawn="1"/>
          </p:nvSpPr>
          <p:spPr>
            <a:xfrm>
              <a:off x="10862033" y="2616963"/>
              <a:ext cx="684723" cy="369332"/>
            </a:xfrm>
            <a:prstGeom prst="rect">
              <a:avLst/>
            </a:prstGeom>
            <a:grpFill/>
          </p:spPr>
          <p:txBody>
            <a:bodyPr wrap="none" lIns="0" tIns="0" rIns="0" bIns="0" rtlCol="0" anchor="t">
              <a:noAutofit/>
            </a:bodyPr>
            <a:lstStyle/>
            <a:p>
              <a:pPr algn="l"/>
              <a:r>
                <a:rPr lang="de-CH" sz="2600" b="1" noProof="0">
                  <a:solidFill>
                    <a:schemeClr val="accent6"/>
                  </a:solidFill>
                  <a:latin typeface="+mn-lt"/>
                </a:rPr>
                <a:t>&lt;DURATION&gt;</a:t>
              </a:r>
            </a:p>
          </p:txBody>
        </p:sp>
      </p:grpSp>
      <p:grpSp>
        <p:nvGrpSpPr>
          <p:cNvPr id="3" name="SP Agenda Section" hidden="1"/>
          <p:cNvGrpSpPr/>
          <p:nvPr userDrawn="1"/>
        </p:nvGrpSpPr>
        <p:grpSpPr>
          <a:xfrm>
            <a:off x="1171466" y="1472532"/>
            <a:ext cx="10552806" cy="378568"/>
            <a:chOff x="1797664" y="2076395"/>
            <a:chExt cx="10552803" cy="378568"/>
          </a:xfrm>
        </p:grpSpPr>
        <p:sp>
          <p:nvSpPr>
            <p:cNvPr id="20" name="Section Title"/>
            <p:cNvSpPr txBox="1">
              <a:spLocks/>
            </p:cNvSpPr>
            <p:nvPr userDrawn="1"/>
          </p:nvSpPr>
          <p:spPr>
            <a:xfrm>
              <a:off x="2303327" y="2085631"/>
              <a:ext cx="5378072" cy="369332"/>
            </a:xfrm>
            <a:prstGeom prst="rect">
              <a:avLst/>
            </a:prstGeom>
            <a:noFill/>
          </p:spPr>
          <p:txBody>
            <a:bodyPr wrap="square" lIns="0" tIns="0" rIns="0" bIns="0" rtlCol="0" anchor="t">
              <a:noAutofit/>
            </a:bodyPr>
            <a:lstStyle/>
            <a:p>
              <a:pPr algn="l" defTabSz="9332388">
                <a:tabLst>
                  <a:tab pos="9510147" algn="l"/>
                </a:tabLst>
              </a:pPr>
              <a:r>
                <a:rPr lang="de-CH" sz="2600" b="0" noProof="0" dirty="0">
                  <a:solidFill>
                    <a:schemeClr val="tx1"/>
                  </a:solidFill>
                  <a:latin typeface="+mn-lt"/>
                </a:rPr>
                <a:t>&lt;TEXT&gt;</a:t>
              </a:r>
            </a:p>
          </p:txBody>
        </p:sp>
        <p:sp>
          <p:nvSpPr>
            <p:cNvPr id="21" name="Section Number"/>
            <p:cNvSpPr txBox="1">
              <a:spLocks/>
            </p:cNvSpPr>
            <p:nvPr userDrawn="1"/>
          </p:nvSpPr>
          <p:spPr>
            <a:xfrm>
              <a:off x="1797664" y="2085631"/>
              <a:ext cx="379556" cy="369332"/>
            </a:xfrm>
            <a:prstGeom prst="rect">
              <a:avLst/>
            </a:prstGeom>
            <a:noFill/>
          </p:spPr>
          <p:txBody>
            <a:bodyPr wrap="none" lIns="0" tIns="0" rIns="0" bIns="0" rtlCol="0" anchor="t">
              <a:noAutofit/>
            </a:bodyPr>
            <a:lstStyle/>
            <a:p>
              <a:pPr algn="l"/>
              <a:r>
                <a:rPr lang="de-CH" sz="2600" b="0" noProof="0">
                  <a:solidFill>
                    <a:schemeClr val="tx1"/>
                  </a:solidFill>
                  <a:latin typeface="+mn-lt"/>
                </a:rPr>
                <a:t>&lt;N&gt;</a:t>
              </a:r>
            </a:p>
          </p:txBody>
        </p:sp>
        <p:sp>
          <p:nvSpPr>
            <p:cNvPr id="22" name="Slide Number"/>
            <p:cNvSpPr txBox="1">
              <a:spLocks/>
            </p:cNvSpPr>
            <p:nvPr userDrawn="1"/>
          </p:nvSpPr>
          <p:spPr>
            <a:xfrm>
              <a:off x="11713473" y="2085631"/>
              <a:ext cx="636994" cy="369332"/>
            </a:xfrm>
            <a:prstGeom prst="rect">
              <a:avLst/>
            </a:prstGeom>
            <a:noFill/>
          </p:spPr>
          <p:txBody>
            <a:bodyPr wrap="none" lIns="0" tIns="0" rIns="0" bIns="0" rtlCol="0" anchor="t">
              <a:noAutofit/>
            </a:bodyPr>
            <a:lstStyle/>
            <a:p>
              <a:pPr algn="r"/>
              <a:r>
                <a:rPr lang="de-CH" sz="2600" b="0" noProof="0">
                  <a:solidFill>
                    <a:schemeClr val="tx1"/>
                  </a:solidFill>
                  <a:latin typeface="+mn-lt"/>
                </a:rPr>
                <a:t>&lt;P&gt;</a:t>
              </a:r>
            </a:p>
          </p:txBody>
        </p:sp>
        <p:sp>
          <p:nvSpPr>
            <p:cNvPr id="24" name="Timeslot"/>
            <p:cNvSpPr txBox="1">
              <a:spLocks/>
            </p:cNvSpPr>
            <p:nvPr userDrawn="1"/>
          </p:nvSpPr>
          <p:spPr>
            <a:xfrm>
              <a:off x="8819889" y="2085631"/>
              <a:ext cx="1257061" cy="369332"/>
            </a:xfrm>
            <a:prstGeom prst="rect">
              <a:avLst/>
            </a:prstGeom>
            <a:noFill/>
          </p:spPr>
          <p:txBody>
            <a:bodyPr wrap="none" lIns="0" tIns="0" rIns="0" bIns="0" rtlCol="0" anchor="t">
              <a:noAutofit/>
            </a:bodyPr>
            <a:lstStyle/>
            <a:p>
              <a:pPr algn="l"/>
              <a:r>
                <a:rPr lang="de-CH" sz="2600" b="0" noProof="0">
                  <a:solidFill>
                    <a:schemeClr val="tx1"/>
                  </a:solidFill>
                  <a:latin typeface="+mn-lt"/>
                </a:rPr>
                <a:t>&lt;TIMESLOT&gt;</a:t>
              </a:r>
            </a:p>
          </p:txBody>
        </p:sp>
        <p:sp>
          <p:nvSpPr>
            <p:cNvPr id="28" name="Responsible"/>
            <p:cNvSpPr txBox="1">
              <a:spLocks/>
            </p:cNvSpPr>
            <p:nvPr userDrawn="1"/>
          </p:nvSpPr>
          <p:spPr>
            <a:xfrm>
              <a:off x="7280427" y="2085631"/>
              <a:ext cx="1388067" cy="369332"/>
            </a:xfrm>
            <a:prstGeom prst="rect">
              <a:avLst/>
            </a:prstGeom>
            <a:noFill/>
          </p:spPr>
          <p:txBody>
            <a:bodyPr wrap="none" lIns="0" tIns="0" rIns="0" bIns="0" rtlCol="0" anchor="t">
              <a:noAutofit/>
            </a:bodyPr>
            <a:lstStyle/>
            <a:p>
              <a:pPr algn="r"/>
              <a:r>
                <a:rPr lang="de-CH" sz="2600" b="0" noProof="0">
                  <a:solidFill>
                    <a:schemeClr val="tx1"/>
                  </a:solidFill>
                  <a:latin typeface="+mn-lt"/>
                </a:rPr>
                <a:t>&lt;RESPONSIBLE&gt;</a:t>
              </a:r>
            </a:p>
          </p:txBody>
        </p:sp>
        <p:sp>
          <p:nvSpPr>
            <p:cNvPr id="29" name="Duration"/>
            <p:cNvSpPr txBox="1">
              <a:spLocks/>
            </p:cNvSpPr>
            <p:nvPr userDrawn="1"/>
          </p:nvSpPr>
          <p:spPr>
            <a:xfrm>
              <a:off x="10866017" y="2076395"/>
              <a:ext cx="684723" cy="369332"/>
            </a:xfrm>
            <a:prstGeom prst="rect">
              <a:avLst/>
            </a:prstGeom>
            <a:noFill/>
          </p:spPr>
          <p:txBody>
            <a:bodyPr wrap="none" lIns="0" tIns="0" rIns="0" bIns="0" rtlCol="0" anchor="t">
              <a:noAutofit/>
            </a:bodyPr>
            <a:lstStyle/>
            <a:p>
              <a:pPr algn="l"/>
              <a:r>
                <a:rPr lang="de-CH" sz="2600" b="0" noProof="0">
                  <a:solidFill>
                    <a:schemeClr val="tx1"/>
                  </a:solidFill>
                  <a:latin typeface="+mn-lt"/>
                </a:rPr>
                <a:t>&lt;DURATION&gt;</a:t>
              </a:r>
            </a:p>
          </p:txBody>
        </p:sp>
      </p:grpSp>
      <p:sp>
        <p:nvSpPr>
          <p:cNvPr id="6" name="Slide Number">
            <a:extLst>
              <a:ext uri="{FF2B5EF4-FFF2-40B4-BE49-F238E27FC236}">
                <a16:creationId xmlns:a16="http://schemas.microsoft.com/office/drawing/2014/main" id="{4214ED27-A09D-C4A9-4CE3-D4F74DF5D185}"/>
              </a:ext>
            </a:extLst>
          </p:cNvPr>
          <p:cNvSpPr>
            <a:spLocks noGrp="1"/>
          </p:cNvSpPr>
          <p:nvPr>
            <p:ph type="sldNum" sz="quarter" idx="10"/>
          </p:nvPr>
        </p:nvSpPr>
        <p:spPr/>
        <p:txBody>
          <a:bodyPr/>
          <a:lstStyle/>
          <a:p>
            <a:fld id="{9C819A1E-7CFD-44ED-A7EE-35C8DB5FAD42}" type="slidenum">
              <a:rPr lang="de-CH" noProof="0" smtClean="0"/>
              <a:pPr/>
              <a:t>‹Nr.›</a:t>
            </a:fld>
            <a:endParaRPr lang="de-CH" noProof="0"/>
          </a:p>
        </p:txBody>
      </p:sp>
      <p:sp>
        <p:nvSpPr>
          <p:cNvPr id="7" name="Title">
            <a:extLst>
              <a:ext uri="{FF2B5EF4-FFF2-40B4-BE49-F238E27FC236}">
                <a16:creationId xmlns:a16="http://schemas.microsoft.com/office/drawing/2014/main" id="{795FC4AF-5939-9FD0-775D-D61C6E5AC253}"/>
              </a:ext>
            </a:extLst>
          </p:cNvPr>
          <p:cNvSpPr>
            <a:spLocks noGrp="1"/>
          </p:cNvSpPr>
          <p:nvPr>
            <p:ph type="title" hasCustomPrompt="1"/>
          </p:nvPr>
        </p:nvSpPr>
        <p:spPr/>
        <p:txBody>
          <a:bodyPr/>
          <a:lstStyle>
            <a:lvl1pPr>
              <a:defRPr/>
            </a:lvl1pPr>
          </a:lstStyle>
          <a:p>
            <a:r>
              <a:rPr lang="de-CH" noProof="0" dirty="0"/>
              <a:t>Agenda</a:t>
            </a:r>
          </a:p>
        </p:txBody>
      </p:sp>
      <p:sp>
        <p:nvSpPr>
          <p:cNvPr id="10" name="Tijdelijke aanduiding voor datum 9">
            <a:extLst>
              <a:ext uri="{FF2B5EF4-FFF2-40B4-BE49-F238E27FC236}">
                <a16:creationId xmlns:a16="http://schemas.microsoft.com/office/drawing/2014/main" id="{5CAC19EA-6E2F-6C17-5190-86F2BC3EB110}"/>
              </a:ext>
            </a:extLst>
          </p:cNvPr>
          <p:cNvSpPr>
            <a:spLocks noGrp="1"/>
          </p:cNvSpPr>
          <p:nvPr>
            <p:ph type="dt" sz="half" idx="31"/>
          </p:nvPr>
        </p:nvSpPr>
        <p:spPr/>
        <p:txBody>
          <a:bodyPr/>
          <a:lstStyle/>
          <a:p>
            <a:r>
              <a:rPr lang="de-CH"/>
              <a:t>18. Januar 2023, Bern</a:t>
            </a:r>
            <a:endParaRPr lang="de-CH" dirty="0"/>
          </a:p>
        </p:txBody>
      </p:sp>
      <p:sp>
        <p:nvSpPr>
          <p:cNvPr id="11" name="Tijdelijke aanduiding voor voettekst 10">
            <a:extLst>
              <a:ext uri="{FF2B5EF4-FFF2-40B4-BE49-F238E27FC236}">
                <a16:creationId xmlns:a16="http://schemas.microsoft.com/office/drawing/2014/main" id="{C6E297A4-F825-9CDA-5FE6-A6CC86FF3F66}"/>
              </a:ext>
            </a:extLst>
          </p:cNvPr>
          <p:cNvSpPr>
            <a:spLocks noGrp="1"/>
          </p:cNvSpPr>
          <p:nvPr>
            <p:ph type="ftr" sz="quarter" idx="32"/>
          </p:nvPr>
        </p:nvSpPr>
        <p:spPr/>
        <p:txBody>
          <a:bodyPr/>
          <a:lstStyle/>
          <a:p>
            <a:r>
              <a:rPr lang="de-CH"/>
              <a:t>Organisationseinheit</a:t>
            </a:r>
            <a:endParaRPr lang="de-CH" dirty="0"/>
          </a:p>
        </p:txBody>
      </p:sp>
    </p:spTree>
    <p:extLst>
      <p:ext uri="{BB962C8B-B14F-4D97-AF65-F5344CB8AC3E}">
        <p14:creationId xmlns:p14="http://schemas.microsoft.com/office/powerpoint/2010/main" val="90960106"/>
      </p:ext>
    </p:extLst>
  </p:cSld>
  <p:clrMapOvr>
    <a:masterClrMapping/>
  </p:clrMapOvr>
  <p:extLst>
    <p:ext uri="{DCECCB84-F9BA-43D5-87BE-67443E8EF086}">
      <p15:sldGuideLst xmlns:p15="http://schemas.microsoft.com/office/powerpoint/2012/main">
        <p15:guide id="1" orient="horz" pos="2160">
          <p15:clr>
            <a:srgbClr val="FBAE40"/>
          </p15:clr>
        </p15:guide>
        <p15:guide id="2" pos="116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blank" preserve="1">
  <p:cSld name="Titelfolie (Weiß)">
    <p:spTree>
      <p:nvGrpSpPr>
        <p:cNvPr id="1" name=""/>
        <p:cNvGrpSpPr/>
        <p:nvPr/>
      </p:nvGrpSpPr>
      <p:grpSpPr>
        <a:xfrm>
          <a:off x="0" y="0"/>
          <a:ext cx="0" cy="0"/>
          <a:chOff x="0" y="0"/>
          <a:chExt cx="0" cy="0"/>
        </a:xfrm>
      </p:grpSpPr>
      <p:pic>
        <p:nvPicPr>
          <p:cNvPr id="1095364236" name="Logo" descr="{&quot;templafy&quot;:{&quot;id&quot;:&quot;7bc737eb-4178-4237-96c8-1091dd838598&quot;}}"/>
          <p:cNvPicPr>
            <a:picLocks noChangeAspect="1"/>
          </p:cNvPicPr>
          <p:nvPr/>
        </p:nvPicPr>
        <p:blipFill>
          <a:blip r:embed="rId2"/>
          <a:stretch>
            <a:fillRect/>
          </a:stretch>
        </p:blipFill>
        <p:spPr>
          <a:xfrm>
            <a:off x="4899600" y="2451600"/>
            <a:ext cx="2401200" cy="2422800"/>
          </a:xfrm>
          <a:prstGeom prst="rect">
            <a:avLst/>
          </a:prstGeom>
        </p:spPr>
      </p:pic>
      <p:sp>
        <p:nvSpPr>
          <p:cNvPr id="3" name="Titel 1">
            <a:extLst>
              <a:ext uri="{FF2B5EF4-FFF2-40B4-BE49-F238E27FC236}">
                <a16:creationId xmlns:a16="http://schemas.microsoft.com/office/drawing/2014/main" id="{89F61AC9-3E02-B55B-9C0E-D8A64DDAD36D}"/>
              </a:ext>
            </a:extLst>
          </p:cNvPr>
          <p:cNvSpPr txBox="1">
            <a:spLocks/>
          </p:cNvSpPr>
          <p:nvPr userDrawn="1"/>
        </p:nvSpPr>
        <p:spPr>
          <a:xfrm>
            <a:off x="320040" y="-484229"/>
            <a:ext cx="2068135" cy="362309"/>
          </a:xfrm>
          <a:prstGeom prst="rect">
            <a:avLst/>
          </a:prstGeom>
        </p:spPr>
        <p:txBody>
          <a:bodyPr vert="horz" lIns="91440" tIns="90000" rIns="91440" bIns="45720" rtlCol="0" anchor="b">
            <a:normAutofit/>
          </a:bodyPr>
          <a:lstStyle>
            <a:lvl1pPr algn="l" defTabSz="914400" rtl="0" eaLnBrk="1" latinLnBrk="0" hangingPunct="1">
              <a:lnSpc>
                <a:spcPct val="90000"/>
              </a:lnSpc>
              <a:spcBef>
                <a:spcPct val="0"/>
              </a:spcBef>
              <a:buNone/>
              <a:defRPr sz="800" kern="1200">
                <a:solidFill>
                  <a:schemeClr val="accent6"/>
                </a:solidFill>
                <a:latin typeface="+mj-lt"/>
                <a:ea typeface="+mj-ea"/>
                <a:cs typeface="+mj-cs"/>
              </a:defRPr>
            </a:lvl1pPr>
          </a:lstStyle>
          <a:p>
            <a:r>
              <a:rPr lang="de-CH" sz="800" dirty="0">
                <a:solidFill>
                  <a:schemeClr val="tx1"/>
                </a:solidFill>
                <a:latin typeface="+mj-lt"/>
              </a:rPr>
              <a:t>Titelfolie mit Logo reduziert</a:t>
            </a:r>
            <a:endParaRPr lang="de-DE" sz="800" dirty="0">
              <a:solidFill>
                <a:schemeClr val="tx1"/>
              </a:solidFill>
              <a:latin typeface="+mj-lt"/>
            </a:endParaRPr>
          </a:p>
        </p:txBody>
      </p:sp>
    </p:spTree>
    <p:extLst>
      <p:ext uri="{BB962C8B-B14F-4D97-AF65-F5344CB8AC3E}">
        <p14:creationId xmlns:p14="http://schemas.microsoft.com/office/powerpoint/2010/main" val="3743049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blank" preserve="1">
  <p:cSld name="Titelfolie (Rot)">
    <p:bg>
      <p:bgPr>
        <a:solidFill>
          <a:schemeClr val="accent6"/>
        </a:solidFill>
        <a:effectLst/>
      </p:bgPr>
    </p:bg>
    <p:spTree>
      <p:nvGrpSpPr>
        <p:cNvPr id="1" name=""/>
        <p:cNvGrpSpPr/>
        <p:nvPr/>
      </p:nvGrpSpPr>
      <p:grpSpPr>
        <a:xfrm>
          <a:off x="0" y="0"/>
          <a:ext cx="0" cy="0"/>
          <a:chOff x="0" y="0"/>
          <a:chExt cx="0" cy="0"/>
        </a:xfrm>
      </p:grpSpPr>
      <p:pic>
        <p:nvPicPr>
          <p:cNvPr id="2004039039" name="Logo" descr="{&quot;templafy&quot;:{&quot;id&quot;:&quot;ec4b830b-4c97-4bd1-9708-fe74d4602fc3&quot;}}"/>
          <p:cNvPicPr>
            <a:picLocks noChangeAspect="1"/>
          </p:cNvPicPr>
          <p:nvPr/>
        </p:nvPicPr>
        <p:blipFill>
          <a:blip r:embed="rId2"/>
          <a:stretch>
            <a:fillRect/>
          </a:stretch>
        </p:blipFill>
        <p:spPr>
          <a:xfrm>
            <a:off x="4899600" y="2451600"/>
            <a:ext cx="2401200" cy="2422800"/>
          </a:xfrm>
          <a:prstGeom prst="rect">
            <a:avLst/>
          </a:prstGeom>
        </p:spPr>
      </p:pic>
      <p:sp>
        <p:nvSpPr>
          <p:cNvPr id="4" name="Titel 1">
            <a:extLst>
              <a:ext uri="{FF2B5EF4-FFF2-40B4-BE49-F238E27FC236}">
                <a16:creationId xmlns:a16="http://schemas.microsoft.com/office/drawing/2014/main" id="{E0E20164-2ACA-C670-627C-5105965EA4F7}"/>
              </a:ext>
            </a:extLst>
          </p:cNvPr>
          <p:cNvSpPr txBox="1">
            <a:spLocks/>
          </p:cNvSpPr>
          <p:nvPr userDrawn="1"/>
        </p:nvSpPr>
        <p:spPr>
          <a:xfrm>
            <a:off x="320040" y="-484229"/>
            <a:ext cx="2068135" cy="362309"/>
          </a:xfrm>
          <a:prstGeom prst="rect">
            <a:avLst/>
          </a:prstGeom>
        </p:spPr>
        <p:txBody>
          <a:bodyPr vert="horz" lIns="91440" tIns="90000" rIns="91440" bIns="45720" rtlCol="0" anchor="b">
            <a:normAutofit/>
          </a:bodyPr>
          <a:lstStyle>
            <a:lvl1pPr algn="l" defTabSz="914400" rtl="0" eaLnBrk="1" latinLnBrk="0" hangingPunct="1">
              <a:lnSpc>
                <a:spcPct val="90000"/>
              </a:lnSpc>
              <a:spcBef>
                <a:spcPct val="0"/>
              </a:spcBef>
              <a:buNone/>
              <a:defRPr sz="800" kern="1200">
                <a:solidFill>
                  <a:schemeClr val="accent6"/>
                </a:solidFill>
                <a:latin typeface="+mj-lt"/>
                <a:ea typeface="+mj-ea"/>
                <a:cs typeface="+mj-cs"/>
              </a:defRPr>
            </a:lvl1pPr>
          </a:lstStyle>
          <a:p>
            <a:r>
              <a:rPr lang="de-CH" sz="800" dirty="0">
                <a:solidFill>
                  <a:schemeClr val="tx1"/>
                </a:solidFill>
                <a:latin typeface="+mj-lt"/>
              </a:rPr>
              <a:t>Titelfolie rot mit Logo</a:t>
            </a:r>
            <a:endParaRPr lang="de-DE" sz="800" dirty="0">
              <a:solidFill>
                <a:schemeClr val="tx1"/>
              </a:solidFill>
              <a:latin typeface="+mj-lt"/>
            </a:endParaRPr>
          </a:p>
        </p:txBody>
      </p:sp>
    </p:spTree>
    <p:extLst>
      <p:ext uri="{BB962C8B-B14F-4D97-AF65-F5344CB8AC3E}">
        <p14:creationId xmlns:p14="http://schemas.microsoft.com/office/powerpoint/2010/main" val="4111216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folie mit Text">
    <p:spTree>
      <p:nvGrpSpPr>
        <p:cNvPr id="1" name=""/>
        <p:cNvGrpSpPr/>
        <p:nvPr/>
      </p:nvGrpSpPr>
      <p:grpSpPr>
        <a:xfrm>
          <a:off x="0" y="0"/>
          <a:ext cx="0" cy="0"/>
          <a:chOff x="0" y="0"/>
          <a:chExt cx="0" cy="0"/>
        </a:xfrm>
      </p:grpSpPr>
      <p:sp>
        <p:nvSpPr>
          <p:cNvPr id="24" name="Thema and date">
            <a:extLst>
              <a:ext uri="{FF2B5EF4-FFF2-40B4-BE49-F238E27FC236}">
                <a16:creationId xmlns:a16="http://schemas.microsoft.com/office/drawing/2014/main" id="{94831998-42DA-45E3-9D77-62123369D346}"/>
              </a:ext>
            </a:extLst>
          </p:cNvPr>
          <p:cNvSpPr>
            <a:spLocks noGrp="1"/>
          </p:cNvSpPr>
          <p:nvPr>
            <p:ph type="body" sz="quarter" idx="17" hasCustomPrompt="1"/>
          </p:nvPr>
        </p:nvSpPr>
        <p:spPr>
          <a:xfrm>
            <a:off x="1077278" y="3191275"/>
            <a:ext cx="10510202" cy="376413"/>
          </a:xfrm>
        </p:spPr>
        <p:txBody>
          <a:bodyPr>
            <a:noAutofit/>
          </a:bodyPr>
          <a:lstStyle>
            <a:lvl1pPr marL="0" indent="0">
              <a:lnSpc>
                <a:spcPct val="100000"/>
              </a:lnSpc>
              <a:spcBef>
                <a:spcPts val="0"/>
              </a:spcBef>
              <a:buNone/>
              <a:defRPr sz="1900" b="0" spc="-20" baseline="0">
                <a:latin typeface="+mn-lt"/>
              </a:defRPr>
            </a:lvl1pPr>
          </a:lstStyle>
          <a:p>
            <a:pPr lvl="0"/>
            <a:r>
              <a:rPr lang="de-CH" noProof="0" dirty="0"/>
              <a:t>Thema/Anlass, Tag.Monat.2021</a:t>
            </a:r>
          </a:p>
        </p:txBody>
      </p:sp>
      <p:sp>
        <p:nvSpPr>
          <p:cNvPr id="25" name="Subtitle">
            <a:extLst>
              <a:ext uri="{FF2B5EF4-FFF2-40B4-BE49-F238E27FC236}">
                <a16:creationId xmlns:a16="http://schemas.microsoft.com/office/drawing/2014/main" id="{334DAC06-C0CC-40CA-AFC3-16063BE4CD25}"/>
              </a:ext>
            </a:extLst>
          </p:cNvPr>
          <p:cNvSpPr>
            <a:spLocks noGrp="1"/>
          </p:cNvSpPr>
          <p:nvPr>
            <p:ph type="subTitle" idx="1" hasCustomPrompt="1"/>
          </p:nvPr>
        </p:nvSpPr>
        <p:spPr>
          <a:xfrm>
            <a:off x="1076960" y="1473201"/>
            <a:ext cx="10515600" cy="1508760"/>
          </a:xfrm>
        </p:spPr>
        <p:txBody>
          <a:bodyPr tIns="108000">
            <a:noAutofit/>
          </a:bodyPr>
          <a:lstStyle>
            <a:lvl1pPr marL="0" indent="0" algn="l">
              <a:lnSpc>
                <a:spcPct val="90000"/>
              </a:lnSpc>
              <a:buNone/>
              <a:defRPr sz="42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de-CH" noProof="0" dirty="0"/>
              <a:t>Untertitel</a:t>
            </a:r>
          </a:p>
        </p:txBody>
      </p:sp>
      <p:sp>
        <p:nvSpPr>
          <p:cNvPr id="2" name="Title">
            <a:extLst>
              <a:ext uri="{FF2B5EF4-FFF2-40B4-BE49-F238E27FC236}">
                <a16:creationId xmlns:a16="http://schemas.microsoft.com/office/drawing/2014/main" id="{48135589-86E2-4710-BA06-A9C3BB9B5F78}"/>
              </a:ext>
            </a:extLst>
          </p:cNvPr>
          <p:cNvSpPr>
            <a:spLocks noGrp="1"/>
          </p:cNvSpPr>
          <p:nvPr>
            <p:ph type="title" hasCustomPrompt="1"/>
          </p:nvPr>
        </p:nvSpPr>
        <p:spPr>
          <a:xfrm>
            <a:off x="1071880" y="290873"/>
            <a:ext cx="10515600" cy="1182328"/>
          </a:xfrm>
        </p:spPr>
        <p:txBody>
          <a:bodyPr>
            <a:noAutofit/>
          </a:bodyPr>
          <a:lstStyle>
            <a:lvl1pPr>
              <a:defRPr/>
            </a:lvl1pPr>
          </a:lstStyle>
          <a:p>
            <a:r>
              <a:rPr lang="de-CH" noProof="0" dirty="0"/>
              <a:t>Titel hinzufügen</a:t>
            </a:r>
            <a:br>
              <a:rPr lang="de-CH" noProof="0" dirty="0"/>
            </a:br>
            <a:endParaRPr lang="de-CH" noProof="0" dirty="0"/>
          </a:p>
        </p:txBody>
      </p:sp>
      <p:sp>
        <p:nvSpPr>
          <p:cNvPr id="4" name="Name">
            <a:extLst>
              <a:ext uri="{FF2B5EF4-FFF2-40B4-BE49-F238E27FC236}">
                <a16:creationId xmlns:a16="http://schemas.microsoft.com/office/drawing/2014/main" id="{F7BBEF40-94F7-ABCA-E772-7C4B83D4B733}"/>
              </a:ext>
            </a:extLst>
          </p:cNvPr>
          <p:cNvSpPr>
            <a:spLocks noGrp="1"/>
          </p:cNvSpPr>
          <p:nvPr>
            <p:ph type="body" sz="quarter" idx="19" hasCustomPrompt="1"/>
          </p:nvPr>
        </p:nvSpPr>
        <p:spPr>
          <a:xfrm>
            <a:off x="1076400" y="2916000"/>
            <a:ext cx="10510202" cy="376413"/>
          </a:xfr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defRPr lang="de-CH" sz="1800" b="1" noProof="0" dirty="0">
                <a:solidFill>
                  <a:schemeClr val="tx1"/>
                </a:solidFill>
              </a:defRPr>
            </a:lvl1pPr>
          </a:lstStyle>
          <a:p>
            <a:pPr lvl="0"/>
            <a:r>
              <a:rPr lang="de-CH" noProof="0" dirty="0"/>
              <a:t>Name und Titel</a:t>
            </a:r>
          </a:p>
        </p:txBody>
      </p:sp>
      <p:cxnSp>
        <p:nvCxnSpPr>
          <p:cNvPr id="3" name="Red line">
            <a:extLst>
              <a:ext uri="{FF2B5EF4-FFF2-40B4-BE49-F238E27FC236}">
                <a16:creationId xmlns:a16="http://schemas.microsoft.com/office/drawing/2014/main" id="{F0624B72-CA48-123B-C362-137C9DC268E3}"/>
              </a:ext>
            </a:extLst>
          </p:cNvPr>
          <p:cNvCxnSpPr>
            <a:cxnSpLocks/>
          </p:cNvCxnSpPr>
          <p:nvPr userDrawn="1"/>
        </p:nvCxnSpPr>
        <p:spPr>
          <a:xfrm>
            <a:off x="1147445" y="47458"/>
            <a:ext cx="10569674" cy="0"/>
          </a:xfrm>
          <a:prstGeom prst="line">
            <a:avLst/>
          </a:prstGeom>
          <a:ln w="952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5" name="Tijdelijke aanduiding voor voettekst 14">
            <a:extLst>
              <a:ext uri="{FF2B5EF4-FFF2-40B4-BE49-F238E27FC236}">
                <a16:creationId xmlns:a16="http://schemas.microsoft.com/office/drawing/2014/main" id="{619E6025-9DA3-5803-A58F-7F9F131075B2}"/>
              </a:ext>
            </a:extLst>
          </p:cNvPr>
          <p:cNvSpPr>
            <a:spLocks noGrp="1"/>
          </p:cNvSpPr>
          <p:nvPr>
            <p:ph type="ftr" sz="quarter" idx="32"/>
          </p:nvPr>
        </p:nvSpPr>
        <p:spPr/>
        <p:txBody>
          <a:bodyPr/>
          <a:lstStyle/>
          <a:p>
            <a:r>
              <a:rPr lang="de-CH"/>
              <a:t>Organisationseinheit</a:t>
            </a:r>
            <a:endParaRPr lang="de-CH" dirty="0"/>
          </a:p>
        </p:txBody>
      </p:sp>
      <p:sp>
        <p:nvSpPr>
          <p:cNvPr id="16" name="Tijdelijke aanduiding voor dianummer 15">
            <a:extLst>
              <a:ext uri="{FF2B5EF4-FFF2-40B4-BE49-F238E27FC236}">
                <a16:creationId xmlns:a16="http://schemas.microsoft.com/office/drawing/2014/main" id="{5AF00A88-7C6B-5079-7EE1-1A35C516C88D}"/>
              </a:ext>
            </a:extLst>
          </p:cNvPr>
          <p:cNvSpPr>
            <a:spLocks noGrp="1"/>
          </p:cNvSpPr>
          <p:nvPr>
            <p:ph type="sldNum" sz="quarter" idx="33"/>
          </p:nvPr>
        </p:nvSpPr>
        <p:spPr/>
        <p:txBody>
          <a:bodyPr/>
          <a:lstStyle/>
          <a:p>
            <a:fld id="{9C819A1E-7CFD-44ED-A7EE-35C8DB5FAD42}" type="slidenum">
              <a:rPr lang="de-CH" smtClean="0"/>
              <a:pPr/>
              <a:t>‹Nr.›</a:t>
            </a:fld>
            <a:endParaRPr lang="de-CH" dirty="0"/>
          </a:p>
        </p:txBody>
      </p:sp>
      <p:sp>
        <p:nvSpPr>
          <p:cNvPr id="5" name="Tijdelijke aanduiding voor datum 4">
            <a:extLst>
              <a:ext uri="{FF2B5EF4-FFF2-40B4-BE49-F238E27FC236}">
                <a16:creationId xmlns:a16="http://schemas.microsoft.com/office/drawing/2014/main" id="{BCA1140B-B088-1643-C6FB-DBF8E5575422}"/>
              </a:ext>
            </a:extLst>
          </p:cNvPr>
          <p:cNvSpPr>
            <a:spLocks noGrp="1"/>
          </p:cNvSpPr>
          <p:nvPr>
            <p:ph type="dt" sz="half" idx="34"/>
          </p:nvPr>
        </p:nvSpPr>
        <p:spPr/>
        <p:txBody>
          <a:bodyPr/>
          <a:lstStyle/>
          <a:p>
            <a:r>
              <a:rPr lang="de-CH"/>
              <a:t>18. Januar 2023, Bern</a:t>
            </a:r>
            <a:endParaRPr lang="de-CH" dirty="0"/>
          </a:p>
        </p:txBody>
      </p:sp>
    </p:spTree>
    <p:extLst>
      <p:ext uri="{BB962C8B-B14F-4D97-AF65-F5344CB8AC3E}">
        <p14:creationId xmlns:p14="http://schemas.microsoft.com/office/powerpoint/2010/main" val="302112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folie mit Text (Kurz) ">
    <p:spTree>
      <p:nvGrpSpPr>
        <p:cNvPr id="1" name=""/>
        <p:cNvGrpSpPr/>
        <p:nvPr/>
      </p:nvGrpSpPr>
      <p:grpSpPr>
        <a:xfrm>
          <a:off x="0" y="0"/>
          <a:ext cx="0" cy="0"/>
          <a:chOff x="0" y="0"/>
          <a:chExt cx="0" cy="0"/>
        </a:xfrm>
      </p:grpSpPr>
      <p:sp>
        <p:nvSpPr>
          <p:cNvPr id="10" name="Thema and date">
            <a:extLst>
              <a:ext uri="{FF2B5EF4-FFF2-40B4-BE49-F238E27FC236}">
                <a16:creationId xmlns:a16="http://schemas.microsoft.com/office/drawing/2014/main" id="{F69B26A7-791A-43AE-AC82-956FBB9884F4}"/>
              </a:ext>
            </a:extLst>
          </p:cNvPr>
          <p:cNvSpPr>
            <a:spLocks noGrp="1"/>
          </p:cNvSpPr>
          <p:nvPr>
            <p:ph type="body" sz="quarter" idx="18" hasCustomPrompt="1"/>
          </p:nvPr>
        </p:nvSpPr>
        <p:spPr>
          <a:xfrm>
            <a:off x="1069679" y="1980152"/>
            <a:ext cx="10515601" cy="376413"/>
          </a:xfrm>
        </p:spPr>
        <p:txBody>
          <a:bodyPr>
            <a:noAutofit/>
          </a:bodyPr>
          <a:lstStyle>
            <a:lvl1pPr marL="0" indent="0">
              <a:lnSpc>
                <a:spcPct val="100000"/>
              </a:lnSpc>
              <a:spcBef>
                <a:spcPts val="0"/>
              </a:spcBef>
              <a:buNone/>
              <a:defRPr sz="1900" b="0" spc="-20" baseline="0">
                <a:latin typeface="+mn-lt"/>
              </a:defRPr>
            </a:lvl1pPr>
          </a:lstStyle>
          <a:p>
            <a:pPr lvl="0"/>
            <a:r>
              <a:rPr lang="de-CH" noProof="0" dirty="0"/>
              <a:t>Thema/Anlass, Tag.Monat.2021</a:t>
            </a:r>
          </a:p>
        </p:txBody>
      </p:sp>
      <p:sp>
        <p:nvSpPr>
          <p:cNvPr id="14" name="Subtitle">
            <a:extLst>
              <a:ext uri="{FF2B5EF4-FFF2-40B4-BE49-F238E27FC236}">
                <a16:creationId xmlns:a16="http://schemas.microsoft.com/office/drawing/2014/main" id="{C3C78D30-CB41-448E-A7F4-1813E9935399}"/>
              </a:ext>
            </a:extLst>
          </p:cNvPr>
          <p:cNvSpPr>
            <a:spLocks noGrp="1"/>
          </p:cNvSpPr>
          <p:nvPr>
            <p:ph type="body" sz="quarter" idx="14" hasCustomPrompt="1"/>
          </p:nvPr>
        </p:nvSpPr>
        <p:spPr>
          <a:xfrm>
            <a:off x="1069679" y="864677"/>
            <a:ext cx="10515601" cy="645821"/>
          </a:xfrm>
        </p:spPr>
        <p:txBody>
          <a:bodyPr>
            <a:noAutofit/>
          </a:bodyPr>
          <a:lstStyle>
            <a:lvl1pPr marL="0" indent="0">
              <a:lnSpc>
                <a:spcPct val="100000"/>
              </a:lnSpc>
              <a:spcBef>
                <a:spcPts val="0"/>
              </a:spcBef>
              <a:buNone/>
              <a:defRPr sz="4200" b="0">
                <a:solidFill>
                  <a:schemeClr val="tx1"/>
                </a:solidFill>
                <a:latin typeface="+mj-lt"/>
                <a:cs typeface="Arial" panose="020B0604020202020204" pitchFamily="34" charset="0"/>
              </a:defRPr>
            </a:lvl1pPr>
          </a:lstStyle>
          <a:p>
            <a:pPr lvl="0"/>
            <a:r>
              <a:rPr lang="de-CH" noProof="0" dirty="0"/>
              <a:t>Untertitel</a:t>
            </a:r>
          </a:p>
        </p:txBody>
      </p:sp>
      <p:sp>
        <p:nvSpPr>
          <p:cNvPr id="2" name="Title">
            <a:extLst>
              <a:ext uri="{FF2B5EF4-FFF2-40B4-BE49-F238E27FC236}">
                <a16:creationId xmlns:a16="http://schemas.microsoft.com/office/drawing/2014/main" id="{23FDBE87-0C00-448F-8952-0CDABC88091A}"/>
              </a:ext>
            </a:extLst>
          </p:cNvPr>
          <p:cNvSpPr>
            <a:spLocks noGrp="1"/>
          </p:cNvSpPr>
          <p:nvPr>
            <p:ph type="title" hasCustomPrompt="1"/>
          </p:nvPr>
        </p:nvSpPr>
        <p:spPr/>
        <p:txBody>
          <a:bodyPr/>
          <a:lstStyle>
            <a:lvl1pPr>
              <a:defRPr/>
            </a:lvl1pPr>
          </a:lstStyle>
          <a:p>
            <a:r>
              <a:rPr lang="de-CH" noProof="0" dirty="0"/>
              <a:t>Titel hinzufügen</a:t>
            </a:r>
          </a:p>
        </p:txBody>
      </p:sp>
      <p:sp>
        <p:nvSpPr>
          <p:cNvPr id="4" name="Name">
            <a:extLst>
              <a:ext uri="{FF2B5EF4-FFF2-40B4-BE49-F238E27FC236}">
                <a16:creationId xmlns:a16="http://schemas.microsoft.com/office/drawing/2014/main" id="{AB8391A8-67CD-1481-00B5-2E607FA9D4B3}"/>
              </a:ext>
            </a:extLst>
          </p:cNvPr>
          <p:cNvSpPr>
            <a:spLocks noGrp="1"/>
          </p:cNvSpPr>
          <p:nvPr>
            <p:ph type="body" sz="quarter" idx="19" hasCustomPrompt="1"/>
          </p:nvPr>
        </p:nvSpPr>
        <p:spPr>
          <a:xfrm>
            <a:off x="1069200" y="1674000"/>
            <a:ext cx="10510202" cy="376413"/>
          </a:xfr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defRPr lang="de-CH" sz="1800" b="1" noProof="0" dirty="0">
                <a:solidFill>
                  <a:schemeClr val="tx1"/>
                </a:solidFill>
              </a:defRPr>
            </a:lvl1pPr>
          </a:lstStyle>
          <a:p>
            <a:pPr lvl="0"/>
            <a:r>
              <a:rPr lang="de-CH" noProof="0" dirty="0"/>
              <a:t>Name und Titel</a:t>
            </a:r>
          </a:p>
        </p:txBody>
      </p:sp>
      <p:cxnSp>
        <p:nvCxnSpPr>
          <p:cNvPr id="5" name="Red line">
            <a:extLst>
              <a:ext uri="{FF2B5EF4-FFF2-40B4-BE49-F238E27FC236}">
                <a16:creationId xmlns:a16="http://schemas.microsoft.com/office/drawing/2014/main" id="{FF981C3A-5B7C-8A11-E2D1-8DFC1237EA09}"/>
              </a:ext>
            </a:extLst>
          </p:cNvPr>
          <p:cNvCxnSpPr>
            <a:cxnSpLocks/>
          </p:cNvCxnSpPr>
          <p:nvPr userDrawn="1"/>
        </p:nvCxnSpPr>
        <p:spPr>
          <a:xfrm>
            <a:off x="1147445" y="47458"/>
            <a:ext cx="10569674" cy="0"/>
          </a:xfrm>
          <a:prstGeom prst="line">
            <a:avLst/>
          </a:prstGeom>
          <a:ln w="952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5" name="Tijdelijke aanduiding voor datum 14">
            <a:extLst>
              <a:ext uri="{FF2B5EF4-FFF2-40B4-BE49-F238E27FC236}">
                <a16:creationId xmlns:a16="http://schemas.microsoft.com/office/drawing/2014/main" id="{5210C7DA-E626-4138-41C4-FFE5363DB1EA}"/>
              </a:ext>
            </a:extLst>
          </p:cNvPr>
          <p:cNvSpPr>
            <a:spLocks noGrp="1"/>
          </p:cNvSpPr>
          <p:nvPr>
            <p:ph type="dt" sz="half" idx="31"/>
          </p:nvPr>
        </p:nvSpPr>
        <p:spPr/>
        <p:txBody>
          <a:bodyPr/>
          <a:lstStyle/>
          <a:p>
            <a:r>
              <a:rPr lang="de-CH"/>
              <a:t>18. Januar 2023, Bern</a:t>
            </a:r>
            <a:endParaRPr lang="de-CH" dirty="0"/>
          </a:p>
        </p:txBody>
      </p:sp>
      <p:sp>
        <p:nvSpPr>
          <p:cNvPr id="16" name="Tijdelijke aanduiding voor voettekst 15">
            <a:extLst>
              <a:ext uri="{FF2B5EF4-FFF2-40B4-BE49-F238E27FC236}">
                <a16:creationId xmlns:a16="http://schemas.microsoft.com/office/drawing/2014/main" id="{3332C726-23BC-5621-87CD-3AE9B7B686ED}"/>
              </a:ext>
            </a:extLst>
          </p:cNvPr>
          <p:cNvSpPr>
            <a:spLocks noGrp="1"/>
          </p:cNvSpPr>
          <p:nvPr>
            <p:ph type="ftr" sz="quarter" idx="32"/>
          </p:nvPr>
        </p:nvSpPr>
        <p:spPr/>
        <p:txBody>
          <a:bodyPr/>
          <a:lstStyle/>
          <a:p>
            <a:r>
              <a:rPr lang="de-CH"/>
              <a:t>Organisationseinheit</a:t>
            </a:r>
            <a:endParaRPr lang="de-CH" dirty="0"/>
          </a:p>
        </p:txBody>
      </p:sp>
      <p:sp>
        <p:nvSpPr>
          <p:cNvPr id="17" name="Tijdelijke aanduiding voor dianummer 16">
            <a:extLst>
              <a:ext uri="{FF2B5EF4-FFF2-40B4-BE49-F238E27FC236}">
                <a16:creationId xmlns:a16="http://schemas.microsoft.com/office/drawing/2014/main" id="{04FC643D-FB4C-B07E-897A-355CB5CFF00D}"/>
              </a:ext>
            </a:extLst>
          </p:cNvPr>
          <p:cNvSpPr>
            <a:spLocks noGrp="1"/>
          </p:cNvSpPr>
          <p:nvPr>
            <p:ph type="sldNum" sz="quarter" idx="33"/>
          </p:nvPr>
        </p:nvSpPr>
        <p:spPr/>
        <p:txBody>
          <a:bodyPr/>
          <a:lstStyle/>
          <a:p>
            <a:fld id="{9C819A1E-7CFD-44ED-A7EE-35C8DB5FAD42}" type="slidenum">
              <a:rPr lang="de-CH" smtClean="0"/>
              <a:pPr/>
              <a:t>‹Nr.›</a:t>
            </a:fld>
            <a:endParaRPr lang="de-CH" dirty="0"/>
          </a:p>
        </p:txBody>
      </p:sp>
    </p:spTree>
    <p:extLst>
      <p:ext uri="{BB962C8B-B14F-4D97-AF65-F5344CB8AC3E}">
        <p14:creationId xmlns:p14="http://schemas.microsoft.com/office/powerpoint/2010/main" val="1008023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folie mit Text (ohne Untertitel) ">
    <p:spTree>
      <p:nvGrpSpPr>
        <p:cNvPr id="1" name=""/>
        <p:cNvGrpSpPr/>
        <p:nvPr/>
      </p:nvGrpSpPr>
      <p:grpSpPr>
        <a:xfrm>
          <a:off x="0" y="0"/>
          <a:ext cx="0" cy="0"/>
          <a:chOff x="0" y="0"/>
          <a:chExt cx="0" cy="0"/>
        </a:xfrm>
      </p:grpSpPr>
      <p:sp>
        <p:nvSpPr>
          <p:cNvPr id="19" name="Thema and date">
            <a:extLst>
              <a:ext uri="{FF2B5EF4-FFF2-40B4-BE49-F238E27FC236}">
                <a16:creationId xmlns:a16="http://schemas.microsoft.com/office/drawing/2014/main" id="{823AF8E3-CDEF-412C-B0B7-1B570B843EF0}"/>
              </a:ext>
            </a:extLst>
          </p:cNvPr>
          <p:cNvSpPr>
            <a:spLocks noGrp="1"/>
          </p:cNvSpPr>
          <p:nvPr>
            <p:ph type="body" sz="quarter" idx="18" hasCustomPrompt="1"/>
          </p:nvPr>
        </p:nvSpPr>
        <p:spPr>
          <a:xfrm>
            <a:off x="1069679" y="1980152"/>
            <a:ext cx="10515601" cy="376413"/>
          </a:xfrm>
        </p:spPr>
        <p:txBody>
          <a:bodyPr>
            <a:noAutofit/>
          </a:bodyPr>
          <a:lstStyle>
            <a:lvl1pPr marL="0" indent="0">
              <a:lnSpc>
                <a:spcPct val="100000"/>
              </a:lnSpc>
              <a:spcBef>
                <a:spcPts val="0"/>
              </a:spcBef>
              <a:buNone/>
              <a:defRPr sz="1900" b="0" spc="-20" baseline="0">
                <a:latin typeface="+mn-lt"/>
              </a:defRPr>
            </a:lvl1pPr>
          </a:lstStyle>
          <a:p>
            <a:pPr lvl="0"/>
            <a:r>
              <a:rPr lang="de-CH" noProof="0" dirty="0"/>
              <a:t>Thema/Anlass, Tag.Monat.2021</a:t>
            </a:r>
          </a:p>
        </p:txBody>
      </p:sp>
      <p:sp>
        <p:nvSpPr>
          <p:cNvPr id="2" name="Title">
            <a:extLst>
              <a:ext uri="{FF2B5EF4-FFF2-40B4-BE49-F238E27FC236}">
                <a16:creationId xmlns:a16="http://schemas.microsoft.com/office/drawing/2014/main" id="{9CF2C0D7-D0D8-4995-8605-AA1EACB1EBB8}"/>
              </a:ext>
            </a:extLst>
          </p:cNvPr>
          <p:cNvSpPr>
            <a:spLocks noGrp="1"/>
          </p:cNvSpPr>
          <p:nvPr>
            <p:ph type="title" hasCustomPrompt="1"/>
          </p:nvPr>
        </p:nvSpPr>
        <p:spPr>
          <a:xfrm>
            <a:off x="1071880" y="290873"/>
            <a:ext cx="10515600" cy="1383450"/>
          </a:xfrm>
        </p:spPr>
        <p:txBody>
          <a:bodyPr>
            <a:noAutofit/>
          </a:bodyPr>
          <a:lstStyle>
            <a:lvl1pPr>
              <a:defRPr/>
            </a:lvl1pPr>
          </a:lstStyle>
          <a:p>
            <a:r>
              <a:rPr lang="de-CH" noProof="0" dirty="0"/>
              <a:t>Titel 2. Zeile</a:t>
            </a:r>
            <a:br>
              <a:rPr lang="de-CH" noProof="0" dirty="0"/>
            </a:br>
            <a:r>
              <a:rPr lang="de-CH" noProof="0" dirty="0"/>
              <a:t>Titel</a:t>
            </a:r>
          </a:p>
        </p:txBody>
      </p:sp>
      <p:sp>
        <p:nvSpPr>
          <p:cNvPr id="5" name="Name">
            <a:extLst>
              <a:ext uri="{FF2B5EF4-FFF2-40B4-BE49-F238E27FC236}">
                <a16:creationId xmlns:a16="http://schemas.microsoft.com/office/drawing/2014/main" id="{7D18F409-58AF-0F68-C4B1-B8D5C083BAA0}"/>
              </a:ext>
            </a:extLst>
          </p:cNvPr>
          <p:cNvSpPr>
            <a:spLocks noGrp="1"/>
          </p:cNvSpPr>
          <p:nvPr>
            <p:ph type="body" sz="quarter" idx="20" hasCustomPrompt="1"/>
          </p:nvPr>
        </p:nvSpPr>
        <p:spPr>
          <a:xfrm>
            <a:off x="1069200" y="1674000"/>
            <a:ext cx="10510202" cy="376413"/>
          </a:xfr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defRPr lang="de-CH" sz="1800" b="1" noProof="0" dirty="0">
                <a:solidFill>
                  <a:schemeClr val="tx1"/>
                </a:solidFill>
              </a:defRPr>
            </a:lvl1pPr>
          </a:lstStyle>
          <a:p>
            <a:pPr lvl="0"/>
            <a:r>
              <a:rPr lang="de-CH" noProof="0" dirty="0"/>
              <a:t>Name und Titel</a:t>
            </a:r>
          </a:p>
        </p:txBody>
      </p:sp>
      <p:cxnSp>
        <p:nvCxnSpPr>
          <p:cNvPr id="6" name="Red line">
            <a:extLst>
              <a:ext uri="{FF2B5EF4-FFF2-40B4-BE49-F238E27FC236}">
                <a16:creationId xmlns:a16="http://schemas.microsoft.com/office/drawing/2014/main" id="{DC7F4AE9-6319-47FD-40D9-9A051DE24054}"/>
              </a:ext>
            </a:extLst>
          </p:cNvPr>
          <p:cNvCxnSpPr>
            <a:cxnSpLocks/>
          </p:cNvCxnSpPr>
          <p:nvPr userDrawn="1"/>
        </p:nvCxnSpPr>
        <p:spPr>
          <a:xfrm>
            <a:off x="1147445" y="47458"/>
            <a:ext cx="10569674" cy="0"/>
          </a:xfrm>
          <a:prstGeom prst="line">
            <a:avLst/>
          </a:prstGeom>
          <a:ln w="952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1" name="Tijdelijke aanduiding voor datum 10">
            <a:extLst>
              <a:ext uri="{FF2B5EF4-FFF2-40B4-BE49-F238E27FC236}">
                <a16:creationId xmlns:a16="http://schemas.microsoft.com/office/drawing/2014/main" id="{8FA3A926-BFFE-9187-974F-D2E791763870}"/>
              </a:ext>
            </a:extLst>
          </p:cNvPr>
          <p:cNvSpPr>
            <a:spLocks noGrp="1"/>
          </p:cNvSpPr>
          <p:nvPr>
            <p:ph type="dt" sz="half" idx="31"/>
          </p:nvPr>
        </p:nvSpPr>
        <p:spPr/>
        <p:txBody>
          <a:bodyPr/>
          <a:lstStyle/>
          <a:p>
            <a:r>
              <a:rPr lang="de-CH"/>
              <a:t>18. Januar 2023, Bern</a:t>
            </a:r>
            <a:endParaRPr lang="de-CH" dirty="0"/>
          </a:p>
        </p:txBody>
      </p:sp>
      <p:sp>
        <p:nvSpPr>
          <p:cNvPr id="12" name="Tijdelijke aanduiding voor voettekst 11">
            <a:extLst>
              <a:ext uri="{FF2B5EF4-FFF2-40B4-BE49-F238E27FC236}">
                <a16:creationId xmlns:a16="http://schemas.microsoft.com/office/drawing/2014/main" id="{993B69D6-B6BE-5B43-F9DF-685E2874B509}"/>
              </a:ext>
            </a:extLst>
          </p:cNvPr>
          <p:cNvSpPr>
            <a:spLocks noGrp="1"/>
          </p:cNvSpPr>
          <p:nvPr>
            <p:ph type="ftr" sz="quarter" idx="32"/>
          </p:nvPr>
        </p:nvSpPr>
        <p:spPr/>
        <p:txBody>
          <a:bodyPr/>
          <a:lstStyle/>
          <a:p>
            <a:r>
              <a:rPr lang="de-CH"/>
              <a:t>Organisationseinheit</a:t>
            </a:r>
            <a:endParaRPr lang="de-CH" dirty="0"/>
          </a:p>
        </p:txBody>
      </p:sp>
      <p:sp>
        <p:nvSpPr>
          <p:cNvPr id="13" name="Tijdelijke aanduiding voor dianummer 12">
            <a:extLst>
              <a:ext uri="{FF2B5EF4-FFF2-40B4-BE49-F238E27FC236}">
                <a16:creationId xmlns:a16="http://schemas.microsoft.com/office/drawing/2014/main" id="{E34CE106-8765-98EE-732F-2D52F97F2FDC}"/>
              </a:ext>
            </a:extLst>
          </p:cNvPr>
          <p:cNvSpPr>
            <a:spLocks noGrp="1"/>
          </p:cNvSpPr>
          <p:nvPr>
            <p:ph type="sldNum" sz="quarter" idx="33"/>
          </p:nvPr>
        </p:nvSpPr>
        <p:spPr/>
        <p:txBody>
          <a:bodyPr/>
          <a:lstStyle/>
          <a:p>
            <a:fld id="{9C819A1E-7CFD-44ED-A7EE-35C8DB5FAD42}" type="slidenum">
              <a:rPr lang="de-CH" smtClean="0"/>
              <a:pPr/>
              <a:t>‹Nr.›</a:t>
            </a:fld>
            <a:endParaRPr lang="de-CH" dirty="0"/>
          </a:p>
        </p:txBody>
      </p:sp>
    </p:spTree>
    <p:extLst>
      <p:ext uri="{BB962C8B-B14F-4D97-AF65-F5344CB8AC3E}">
        <p14:creationId xmlns:p14="http://schemas.microsoft.com/office/powerpoint/2010/main" val="2002723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haltsverzeichnis">
    <p:spTree>
      <p:nvGrpSpPr>
        <p:cNvPr id="1" name=""/>
        <p:cNvGrpSpPr/>
        <p:nvPr/>
      </p:nvGrpSpPr>
      <p:grpSpPr>
        <a:xfrm>
          <a:off x="0" y="0"/>
          <a:ext cx="0" cy="0"/>
          <a:chOff x="0" y="0"/>
          <a:chExt cx="0" cy="0"/>
        </a:xfrm>
      </p:grpSpPr>
      <p:sp>
        <p:nvSpPr>
          <p:cNvPr id="3" name="Table of content">
            <a:extLst>
              <a:ext uri="{FF2B5EF4-FFF2-40B4-BE49-F238E27FC236}">
                <a16:creationId xmlns:a16="http://schemas.microsoft.com/office/drawing/2014/main" id="{CBDA5DC1-D9CA-4B37-B284-FDA1A1DA7DC2}"/>
              </a:ext>
            </a:extLst>
          </p:cNvPr>
          <p:cNvSpPr>
            <a:spLocks noGrp="1"/>
          </p:cNvSpPr>
          <p:nvPr>
            <p:ph idx="1" hasCustomPrompt="1"/>
          </p:nvPr>
        </p:nvSpPr>
        <p:spPr>
          <a:xfrm>
            <a:off x="1071880" y="1447800"/>
            <a:ext cx="10515600" cy="4351338"/>
          </a:xfrm>
        </p:spPr>
        <p:txBody>
          <a:bodyPr>
            <a:noAutofit/>
          </a:bodyPr>
          <a:lstStyle>
            <a:lvl1pPr marL="514350" indent="-514350">
              <a:spcAft>
                <a:spcPts val="0"/>
              </a:spcAft>
              <a:buAutoNum type="arabicPeriod"/>
              <a:defRPr sz="2600"/>
            </a:lvl1pPr>
          </a:lstStyle>
          <a:p>
            <a:pPr lvl="0"/>
            <a:r>
              <a:rPr lang="de-CH" noProof="0" dirty="0"/>
              <a:t>Inhalt hinzufügen</a:t>
            </a:r>
          </a:p>
        </p:txBody>
      </p:sp>
      <p:sp>
        <p:nvSpPr>
          <p:cNvPr id="5" name="Title">
            <a:extLst>
              <a:ext uri="{FF2B5EF4-FFF2-40B4-BE49-F238E27FC236}">
                <a16:creationId xmlns:a16="http://schemas.microsoft.com/office/drawing/2014/main" id="{40C031B9-4B32-44CE-A145-BFDB01675591}"/>
              </a:ext>
            </a:extLst>
          </p:cNvPr>
          <p:cNvSpPr>
            <a:spLocks noGrp="1"/>
          </p:cNvSpPr>
          <p:nvPr>
            <p:ph type="title" hasCustomPrompt="1"/>
          </p:nvPr>
        </p:nvSpPr>
        <p:spPr/>
        <p:txBody>
          <a:bodyPr/>
          <a:lstStyle>
            <a:lvl1pPr>
              <a:defRPr/>
            </a:lvl1pPr>
          </a:lstStyle>
          <a:p>
            <a:r>
              <a:rPr lang="de-CH" noProof="0" dirty="0"/>
              <a:t>Titel hinzufügen</a:t>
            </a:r>
          </a:p>
        </p:txBody>
      </p:sp>
      <p:sp>
        <p:nvSpPr>
          <p:cNvPr id="2" name="Tijdelijke aanduiding voor datum 1">
            <a:extLst>
              <a:ext uri="{FF2B5EF4-FFF2-40B4-BE49-F238E27FC236}">
                <a16:creationId xmlns:a16="http://schemas.microsoft.com/office/drawing/2014/main" id="{2178C11D-E829-F832-F4AE-5BA0716968E9}"/>
              </a:ext>
            </a:extLst>
          </p:cNvPr>
          <p:cNvSpPr>
            <a:spLocks noGrp="1"/>
          </p:cNvSpPr>
          <p:nvPr>
            <p:ph type="dt" sz="half" idx="10"/>
          </p:nvPr>
        </p:nvSpPr>
        <p:spPr/>
        <p:txBody>
          <a:bodyPr/>
          <a:lstStyle/>
          <a:p>
            <a:r>
              <a:rPr lang="de-CH"/>
              <a:t>18. Januar 2023, Bern</a:t>
            </a:r>
            <a:endParaRPr lang="de-CH" dirty="0"/>
          </a:p>
        </p:txBody>
      </p:sp>
      <p:sp>
        <p:nvSpPr>
          <p:cNvPr id="4" name="Tijdelijke aanduiding voor voettekst 3">
            <a:extLst>
              <a:ext uri="{FF2B5EF4-FFF2-40B4-BE49-F238E27FC236}">
                <a16:creationId xmlns:a16="http://schemas.microsoft.com/office/drawing/2014/main" id="{61729411-F309-D7D3-71A1-6D1033C8FACD}"/>
              </a:ext>
            </a:extLst>
          </p:cNvPr>
          <p:cNvSpPr>
            <a:spLocks noGrp="1"/>
          </p:cNvSpPr>
          <p:nvPr>
            <p:ph type="ftr" sz="quarter" idx="11"/>
          </p:nvPr>
        </p:nvSpPr>
        <p:spPr/>
        <p:txBody>
          <a:bodyPr/>
          <a:lstStyle/>
          <a:p>
            <a:r>
              <a:rPr lang="de-CH"/>
              <a:t>Organisationseinheit</a:t>
            </a:r>
            <a:endParaRPr lang="de-CH" dirty="0"/>
          </a:p>
        </p:txBody>
      </p:sp>
      <p:sp>
        <p:nvSpPr>
          <p:cNvPr id="6" name="Tijdelijke aanduiding voor dianummer 5">
            <a:extLst>
              <a:ext uri="{FF2B5EF4-FFF2-40B4-BE49-F238E27FC236}">
                <a16:creationId xmlns:a16="http://schemas.microsoft.com/office/drawing/2014/main" id="{816941EC-A47A-CA11-5DDA-C8D42532D5B9}"/>
              </a:ext>
            </a:extLst>
          </p:cNvPr>
          <p:cNvSpPr>
            <a:spLocks noGrp="1"/>
          </p:cNvSpPr>
          <p:nvPr>
            <p:ph type="sldNum" sz="quarter" idx="12"/>
          </p:nvPr>
        </p:nvSpPr>
        <p:spPr/>
        <p:txBody>
          <a:bodyPr/>
          <a:lstStyle/>
          <a:p>
            <a:fld id="{9C819A1E-7CFD-44ED-A7EE-35C8DB5FAD42}" type="slidenum">
              <a:rPr lang="de-CH" smtClean="0"/>
              <a:pPr/>
              <a:t>‹Nr.›</a:t>
            </a:fld>
            <a:endParaRPr lang="de-CH" dirty="0"/>
          </a:p>
        </p:txBody>
      </p:sp>
    </p:spTree>
    <p:extLst>
      <p:ext uri="{BB962C8B-B14F-4D97-AF65-F5344CB8AC3E}">
        <p14:creationId xmlns:p14="http://schemas.microsoft.com/office/powerpoint/2010/main" val="4107628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apitelseiten (Weiß)">
    <p:spTree>
      <p:nvGrpSpPr>
        <p:cNvPr id="1" name=""/>
        <p:cNvGrpSpPr/>
        <p:nvPr/>
      </p:nvGrpSpPr>
      <p:grpSpPr>
        <a:xfrm>
          <a:off x="0" y="0"/>
          <a:ext cx="0" cy="0"/>
          <a:chOff x="0" y="0"/>
          <a:chExt cx="0" cy="0"/>
        </a:xfrm>
      </p:grpSpPr>
      <p:sp>
        <p:nvSpPr>
          <p:cNvPr id="3" name="Slide number">
            <a:extLst>
              <a:ext uri="{FF2B5EF4-FFF2-40B4-BE49-F238E27FC236}">
                <a16:creationId xmlns:a16="http://schemas.microsoft.com/office/drawing/2014/main" id="{AF6088A9-5259-4AAF-A028-C07F0D5BFD39}"/>
              </a:ext>
            </a:extLst>
          </p:cNvPr>
          <p:cNvSpPr>
            <a:spLocks noGrp="1"/>
          </p:cNvSpPr>
          <p:nvPr>
            <p:ph type="sldNum" sz="quarter" idx="15"/>
          </p:nvPr>
        </p:nvSpPr>
        <p:spPr/>
        <p:txBody>
          <a:bodyPr/>
          <a:lstStyle/>
          <a:p>
            <a:fld id="{9C819A1E-7CFD-44ED-A7EE-35C8DB5FAD42}" type="slidenum">
              <a:rPr lang="de-CH" noProof="0" smtClean="0"/>
              <a:pPr/>
              <a:t>‹Nr.›</a:t>
            </a:fld>
            <a:endParaRPr lang="de-CH" noProof="0"/>
          </a:p>
        </p:txBody>
      </p:sp>
      <p:sp>
        <p:nvSpPr>
          <p:cNvPr id="14" name="Subtitle">
            <a:extLst>
              <a:ext uri="{FF2B5EF4-FFF2-40B4-BE49-F238E27FC236}">
                <a16:creationId xmlns:a16="http://schemas.microsoft.com/office/drawing/2014/main" id="{C3C78D30-CB41-448E-A7F4-1813E9935399}"/>
              </a:ext>
            </a:extLst>
          </p:cNvPr>
          <p:cNvSpPr>
            <a:spLocks noGrp="1"/>
          </p:cNvSpPr>
          <p:nvPr>
            <p:ph type="body" sz="quarter" idx="14" hasCustomPrompt="1"/>
          </p:nvPr>
        </p:nvSpPr>
        <p:spPr>
          <a:xfrm>
            <a:off x="1069679" y="864677"/>
            <a:ext cx="10515601" cy="645821"/>
          </a:xfrm>
        </p:spPr>
        <p:txBody>
          <a:bodyPr>
            <a:noAutofit/>
          </a:bodyPr>
          <a:lstStyle>
            <a:lvl1pPr marL="0" indent="0">
              <a:lnSpc>
                <a:spcPct val="100000"/>
              </a:lnSpc>
              <a:spcBef>
                <a:spcPts val="0"/>
              </a:spcBef>
              <a:buNone/>
              <a:defRPr sz="4200" b="0">
                <a:solidFill>
                  <a:schemeClr val="tx1"/>
                </a:solidFill>
                <a:latin typeface="+mj-lt"/>
                <a:cs typeface="Arial" panose="020B0604020202020204" pitchFamily="34" charset="0"/>
              </a:defRPr>
            </a:lvl1pPr>
          </a:lstStyle>
          <a:p>
            <a:pPr lvl="0"/>
            <a:r>
              <a:rPr lang="de-CH" noProof="0" dirty="0"/>
              <a:t>Kapiteluntertitel (fakultativ)</a:t>
            </a:r>
          </a:p>
        </p:txBody>
      </p:sp>
      <p:sp>
        <p:nvSpPr>
          <p:cNvPr id="2" name="Title">
            <a:extLst>
              <a:ext uri="{FF2B5EF4-FFF2-40B4-BE49-F238E27FC236}">
                <a16:creationId xmlns:a16="http://schemas.microsoft.com/office/drawing/2014/main" id="{54E48C17-AA22-48E0-9072-4A51F911B45D}"/>
              </a:ext>
            </a:extLst>
          </p:cNvPr>
          <p:cNvSpPr>
            <a:spLocks noGrp="1"/>
          </p:cNvSpPr>
          <p:nvPr>
            <p:ph type="title" hasCustomPrompt="1"/>
          </p:nvPr>
        </p:nvSpPr>
        <p:spPr/>
        <p:txBody>
          <a:bodyPr/>
          <a:lstStyle>
            <a:lvl1pPr>
              <a:defRPr/>
            </a:lvl1pPr>
          </a:lstStyle>
          <a:p>
            <a:r>
              <a:rPr lang="de-CH" noProof="0" dirty="0"/>
              <a:t>Kapiteltitel</a:t>
            </a:r>
          </a:p>
        </p:txBody>
      </p:sp>
      <p:sp>
        <p:nvSpPr>
          <p:cNvPr id="6" name="Tijdelijke aanduiding voor datum 5">
            <a:extLst>
              <a:ext uri="{FF2B5EF4-FFF2-40B4-BE49-F238E27FC236}">
                <a16:creationId xmlns:a16="http://schemas.microsoft.com/office/drawing/2014/main" id="{1A2851D3-4989-A190-D373-5DA1297BF81D}"/>
              </a:ext>
            </a:extLst>
          </p:cNvPr>
          <p:cNvSpPr>
            <a:spLocks noGrp="1"/>
          </p:cNvSpPr>
          <p:nvPr>
            <p:ph type="dt" sz="half" idx="31"/>
          </p:nvPr>
        </p:nvSpPr>
        <p:spPr/>
        <p:txBody>
          <a:bodyPr/>
          <a:lstStyle/>
          <a:p>
            <a:r>
              <a:rPr lang="de-CH"/>
              <a:t>18. Januar 2023, Bern</a:t>
            </a:r>
            <a:endParaRPr lang="de-CH" dirty="0"/>
          </a:p>
        </p:txBody>
      </p:sp>
      <p:sp>
        <p:nvSpPr>
          <p:cNvPr id="7" name="Tijdelijke aanduiding voor voettekst 6">
            <a:extLst>
              <a:ext uri="{FF2B5EF4-FFF2-40B4-BE49-F238E27FC236}">
                <a16:creationId xmlns:a16="http://schemas.microsoft.com/office/drawing/2014/main" id="{4061AEA7-6602-E4A2-DD82-9E4AAC839078}"/>
              </a:ext>
            </a:extLst>
          </p:cNvPr>
          <p:cNvSpPr>
            <a:spLocks noGrp="1"/>
          </p:cNvSpPr>
          <p:nvPr>
            <p:ph type="ftr" sz="quarter" idx="32"/>
          </p:nvPr>
        </p:nvSpPr>
        <p:spPr/>
        <p:txBody>
          <a:bodyPr/>
          <a:lstStyle/>
          <a:p>
            <a:r>
              <a:rPr lang="de-CH"/>
              <a:t>Organisationseinheit</a:t>
            </a:r>
            <a:endParaRPr lang="de-CH" dirty="0"/>
          </a:p>
        </p:txBody>
      </p:sp>
    </p:spTree>
    <p:extLst>
      <p:ext uri="{BB962C8B-B14F-4D97-AF65-F5344CB8AC3E}">
        <p14:creationId xmlns:p14="http://schemas.microsoft.com/office/powerpoint/2010/main" val="1203629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Date" descr="{&quot;templafy&quot;:{&quot;id&quot;:&quot;d167646e-b5e7-44ea-98b4-c633de31718e&quot;}}">
            <a:extLst>
              <a:ext uri="{FF2B5EF4-FFF2-40B4-BE49-F238E27FC236}">
                <a16:creationId xmlns:a16="http://schemas.microsoft.com/office/drawing/2014/main" id="{C8A7B36A-B3BC-45C2-A59F-40A3507CDE25}"/>
              </a:ext>
            </a:extLst>
          </p:cNvPr>
          <p:cNvSpPr/>
          <p:nvPr userDrawn="1"/>
        </p:nvSpPr>
        <p:spPr>
          <a:xfrm>
            <a:off x="1342800" y="6444000"/>
            <a:ext cx="1615873" cy="36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de-CH" sz="1200" noProof="0" dirty="0">
              <a:solidFill>
                <a:schemeClr val="tx1"/>
              </a:solidFill>
              <a:latin typeface="+mn-lt"/>
            </a:endParaRPr>
          </a:p>
        </p:txBody>
      </p:sp>
      <p:sp>
        <p:nvSpPr>
          <p:cNvPr id="4" name="Slide number">
            <a:extLst>
              <a:ext uri="{FF2B5EF4-FFF2-40B4-BE49-F238E27FC236}">
                <a16:creationId xmlns:a16="http://schemas.microsoft.com/office/drawing/2014/main" id="{187A60C8-28BE-4B3A-BCC2-C1EB91D5B068}"/>
              </a:ext>
            </a:extLst>
          </p:cNvPr>
          <p:cNvSpPr>
            <a:spLocks noGrp="1"/>
          </p:cNvSpPr>
          <p:nvPr>
            <p:ph type="sldNum" sz="quarter" idx="4"/>
          </p:nvPr>
        </p:nvSpPr>
        <p:spPr>
          <a:xfrm>
            <a:off x="910654" y="6444000"/>
            <a:ext cx="371162" cy="365125"/>
          </a:xfrm>
          <a:prstGeom prst="rect">
            <a:avLst/>
          </a:prstGeom>
        </p:spPr>
        <p:txBody>
          <a:bodyPr vert="horz" lIns="36000" tIns="36000" rIns="36000" bIns="36000" rtlCol="0" anchor="ctr"/>
          <a:lstStyle>
            <a:lvl1pPr algn="r">
              <a:defRPr lang="en-GB" sz="1200" kern="1200" smtClean="0">
                <a:solidFill>
                  <a:schemeClr val="tx1"/>
                </a:solidFill>
                <a:latin typeface="+mn-lt"/>
                <a:ea typeface="+mn-ea"/>
                <a:cs typeface="Arial" panose="020B0604020202020204" pitchFamily="34" charset="0"/>
              </a:defRPr>
            </a:lvl1pPr>
          </a:lstStyle>
          <a:p>
            <a:fld id="{9C819A1E-7CFD-44ED-A7EE-35C8DB5FAD42}" type="slidenum">
              <a:rPr lang="de-CH" smtClean="0"/>
              <a:pPr/>
              <a:t>‹Nr.›</a:t>
            </a:fld>
            <a:endParaRPr lang="de-CH" dirty="0"/>
          </a:p>
        </p:txBody>
      </p:sp>
      <p:sp>
        <p:nvSpPr>
          <p:cNvPr id="3" name="Text">
            <a:extLst>
              <a:ext uri="{FF2B5EF4-FFF2-40B4-BE49-F238E27FC236}">
                <a16:creationId xmlns:a16="http://schemas.microsoft.com/office/drawing/2014/main" id="{9B41C1E1-CEB7-486D-9162-CFFACABF07BF}"/>
              </a:ext>
            </a:extLst>
          </p:cNvPr>
          <p:cNvSpPr>
            <a:spLocks noGrp="1"/>
          </p:cNvSpPr>
          <p:nvPr>
            <p:ph type="body" idx="1"/>
          </p:nvPr>
        </p:nvSpPr>
        <p:spPr>
          <a:xfrm>
            <a:off x="1062736" y="2042635"/>
            <a:ext cx="10515600" cy="4351338"/>
          </a:xfrm>
          <a:prstGeom prst="rect">
            <a:avLst/>
          </a:prstGeom>
        </p:spPr>
        <p:txBody>
          <a:bodyPr vert="horz" lIns="91440" tIns="45720" rIns="91440" bIns="45720" rtlCol="0">
            <a:noAutofit/>
          </a:bodyPr>
          <a:lstStyle/>
          <a:p>
            <a:pPr lvl="0"/>
            <a:r>
              <a:rPr lang="de-CH" noProof="0" dirty="0"/>
              <a:t>Inhalt hinzufügen</a:t>
            </a:r>
          </a:p>
        </p:txBody>
      </p:sp>
      <p:sp>
        <p:nvSpPr>
          <p:cNvPr id="2" name="Titel">
            <a:extLst>
              <a:ext uri="{FF2B5EF4-FFF2-40B4-BE49-F238E27FC236}">
                <a16:creationId xmlns:a16="http://schemas.microsoft.com/office/drawing/2014/main" id="{789BBD91-FA68-409D-B381-32B864E6929E}"/>
              </a:ext>
            </a:extLst>
          </p:cNvPr>
          <p:cNvSpPr>
            <a:spLocks noGrp="1"/>
          </p:cNvSpPr>
          <p:nvPr>
            <p:ph type="title"/>
          </p:nvPr>
        </p:nvSpPr>
        <p:spPr>
          <a:xfrm>
            <a:off x="1071880" y="290873"/>
            <a:ext cx="10515600" cy="749575"/>
          </a:xfrm>
          <a:prstGeom prst="rect">
            <a:avLst/>
          </a:prstGeom>
        </p:spPr>
        <p:txBody>
          <a:bodyPr vert="horz" lIns="91440" tIns="90000" rIns="91440" bIns="45720" rtlCol="0" anchor="t">
            <a:noAutofit/>
          </a:bodyPr>
          <a:lstStyle/>
          <a:p>
            <a:r>
              <a:rPr lang="de-CH" noProof="0" dirty="0"/>
              <a:t>Titel </a:t>
            </a:r>
          </a:p>
        </p:txBody>
      </p:sp>
      <p:pic>
        <p:nvPicPr>
          <p:cNvPr id="515366285" name="Logo" descr="{&quot;templafy&quot;:{&quot;id&quot;:&quot;99da392a-7e80-4cab-9cf6-f138a7fe84c4&quot;}}"/>
          <p:cNvPicPr>
            <a:picLocks noChangeAspect="1"/>
          </p:cNvPicPr>
          <p:nvPr/>
        </p:nvPicPr>
        <p:blipFill>
          <a:blip r:embed="rId23"/>
          <a:stretch>
            <a:fillRect/>
          </a:stretch>
        </p:blipFill>
        <p:spPr>
          <a:xfrm>
            <a:off x="93600" y="306000"/>
            <a:ext cx="1148400" cy="720000"/>
          </a:xfrm>
          <a:prstGeom prst="rect">
            <a:avLst/>
          </a:prstGeom>
        </p:spPr>
      </p:pic>
      <p:cxnSp>
        <p:nvCxnSpPr>
          <p:cNvPr id="13" name="Red line">
            <a:extLst>
              <a:ext uri="{FF2B5EF4-FFF2-40B4-BE49-F238E27FC236}">
                <a16:creationId xmlns:a16="http://schemas.microsoft.com/office/drawing/2014/main" id="{ADA05145-5711-4522-8D2E-644F05000567}"/>
              </a:ext>
            </a:extLst>
          </p:cNvPr>
          <p:cNvCxnSpPr>
            <a:cxnSpLocks/>
          </p:cNvCxnSpPr>
          <p:nvPr userDrawn="1"/>
        </p:nvCxnSpPr>
        <p:spPr>
          <a:xfrm>
            <a:off x="1147445" y="47458"/>
            <a:ext cx="10569674" cy="0"/>
          </a:xfrm>
          <a:prstGeom prst="line">
            <a:avLst/>
          </a:prstGeom>
          <a:ln w="95250">
            <a:solidFill>
              <a:schemeClr val="accent6"/>
            </a:solidFill>
          </a:ln>
        </p:spPr>
        <p:style>
          <a:lnRef idx="1">
            <a:schemeClr val="accent1"/>
          </a:lnRef>
          <a:fillRef idx="0">
            <a:schemeClr val="accent1"/>
          </a:fillRef>
          <a:effectRef idx="0">
            <a:schemeClr val="accent1"/>
          </a:effectRef>
          <a:fontRef idx="minor">
            <a:schemeClr val="tx1"/>
          </a:fontRef>
        </p:style>
      </p:cxnSp>
      <p:sp>
        <p:nvSpPr>
          <p:cNvPr id="5" name="Tijdelijke aanduiding voor datum 4">
            <a:extLst>
              <a:ext uri="{FF2B5EF4-FFF2-40B4-BE49-F238E27FC236}">
                <a16:creationId xmlns:a16="http://schemas.microsoft.com/office/drawing/2014/main" id="{ED9B5B7B-E577-A2EE-84D3-AEBFB27134DF}"/>
              </a:ext>
            </a:extLst>
          </p:cNvPr>
          <p:cNvSpPr>
            <a:spLocks noGrp="1"/>
          </p:cNvSpPr>
          <p:nvPr>
            <p:ph type="dt" sz="half" idx="2"/>
          </p:nvPr>
        </p:nvSpPr>
        <p:spPr>
          <a:xfrm>
            <a:off x="1411548" y="6444000"/>
            <a:ext cx="2254930" cy="365125"/>
          </a:xfrm>
          <a:prstGeom prst="rect">
            <a:avLst/>
          </a:prstGeom>
        </p:spPr>
        <p:txBody>
          <a:bodyPr vert="horz" wrap="none" lIns="91440" tIns="45720" rIns="91440" bIns="45720" rtlCol="0" anchor="ctr"/>
          <a:lstStyle>
            <a:lvl1pPr algn="l">
              <a:defRPr sz="1200">
                <a:solidFill>
                  <a:schemeClr val="tx1"/>
                </a:solidFill>
              </a:defRPr>
            </a:lvl1pPr>
          </a:lstStyle>
          <a:p>
            <a:r>
              <a:rPr lang="de-CH" dirty="0"/>
              <a:t>18. Januar 2023, Bern</a:t>
            </a:r>
          </a:p>
        </p:txBody>
      </p:sp>
      <p:sp>
        <p:nvSpPr>
          <p:cNvPr id="7" name="Tijdelijke aanduiding voor voettekst 6">
            <a:extLst>
              <a:ext uri="{FF2B5EF4-FFF2-40B4-BE49-F238E27FC236}">
                <a16:creationId xmlns:a16="http://schemas.microsoft.com/office/drawing/2014/main" id="{7509D695-BB18-932A-040D-5F6D0EDE94DC}"/>
              </a:ext>
            </a:extLst>
          </p:cNvPr>
          <p:cNvSpPr>
            <a:spLocks noGrp="1"/>
          </p:cNvSpPr>
          <p:nvPr>
            <p:ph type="ftr" sz="quarter" idx="3"/>
          </p:nvPr>
        </p:nvSpPr>
        <p:spPr>
          <a:xfrm>
            <a:off x="3798000" y="6444000"/>
            <a:ext cx="7779600" cy="365125"/>
          </a:xfrm>
          <a:prstGeom prst="rect">
            <a:avLst/>
          </a:prstGeom>
        </p:spPr>
        <p:txBody>
          <a:bodyPr vert="horz" lIns="91440" tIns="45720" rIns="91440" bIns="45720" rtlCol="0" anchor="ctr"/>
          <a:lstStyle>
            <a:lvl1pPr algn="l">
              <a:defRPr sz="1200">
                <a:solidFill>
                  <a:schemeClr val="tx1"/>
                </a:solidFill>
              </a:defRPr>
            </a:lvl1pPr>
          </a:lstStyle>
          <a:p>
            <a:r>
              <a:rPr lang="de-CH"/>
              <a:t>Organisationseinheit</a:t>
            </a:r>
            <a:endParaRPr lang="de-CH" dirty="0"/>
          </a:p>
        </p:txBody>
      </p:sp>
    </p:spTree>
    <p:extLst>
      <p:ext uri="{BB962C8B-B14F-4D97-AF65-F5344CB8AC3E}">
        <p14:creationId xmlns:p14="http://schemas.microsoft.com/office/powerpoint/2010/main" val="3042465952"/>
      </p:ext>
    </p:extLst>
  </p:cSld>
  <p:clrMap bg1="lt1" tx1="dk1" bg2="lt2" tx2="dk2" accent1="accent1" accent2="accent2" accent3="accent3" accent4="accent4" accent5="accent5" accent6="accent6" hlink="hlink" folHlink="folHlink"/>
  <p:sldLayoutIdLst>
    <p:sldLayoutId id="2147483673" r:id="rId1"/>
    <p:sldLayoutId id="2147483714" r:id="rId2"/>
    <p:sldLayoutId id="2147483675" r:id="rId3"/>
    <p:sldLayoutId id="2147483715" r:id="rId4"/>
    <p:sldLayoutId id="2147483717" r:id="rId5"/>
    <p:sldLayoutId id="2147483719" r:id="rId6"/>
    <p:sldLayoutId id="2147483720" r:id="rId7"/>
    <p:sldLayoutId id="2147483690" r:id="rId8"/>
    <p:sldLayoutId id="2147483703" r:id="rId9"/>
    <p:sldLayoutId id="2147483704" r:id="rId10"/>
    <p:sldLayoutId id="2147483705" r:id="rId11"/>
    <p:sldLayoutId id="2147483654" r:id="rId12"/>
    <p:sldLayoutId id="2147483706" r:id="rId13"/>
    <p:sldLayoutId id="2147483680" r:id="rId14"/>
    <p:sldLayoutId id="2147483678" r:id="rId15"/>
    <p:sldLayoutId id="2147483709" r:id="rId16"/>
    <p:sldLayoutId id="2147483710" r:id="rId17"/>
    <p:sldLayoutId id="2147483711" r:id="rId18"/>
    <p:sldLayoutId id="2147483712" r:id="rId19"/>
    <p:sldLayoutId id="2147483718" r:id="rId20"/>
    <p:sldLayoutId id="2147483716" r:id="rId21"/>
  </p:sldLayoutIdLst>
  <p:hf hdr="0"/>
  <p:txStyles>
    <p:titleStyle>
      <a:lvl1pPr algn="l" defTabSz="914400" rtl="0" eaLnBrk="1" latinLnBrk="0" hangingPunct="1">
        <a:lnSpc>
          <a:spcPct val="90000"/>
        </a:lnSpc>
        <a:spcBef>
          <a:spcPct val="0"/>
        </a:spcBef>
        <a:buNone/>
        <a:defRPr sz="4200" kern="1200">
          <a:solidFill>
            <a:schemeClr val="accent6"/>
          </a:solidFill>
          <a:latin typeface="+mj-lt"/>
          <a:ea typeface="+mj-ea"/>
          <a:cs typeface="+mj-cs"/>
        </a:defRPr>
      </a:lvl1pPr>
    </p:titleStyle>
    <p:bodyStyle>
      <a:lvl1pPr marL="0" indent="0" algn="l" defTabSz="914400" rtl="0" eaLnBrk="1" latinLnBrk="0" hangingPunct="1">
        <a:lnSpc>
          <a:spcPct val="100000"/>
        </a:lnSpc>
        <a:spcBef>
          <a:spcPts val="1000"/>
        </a:spcBef>
        <a:spcAft>
          <a:spcPts val="600"/>
        </a:spcAft>
        <a:buFont typeface="Courier New" panose="02070309020205020404" pitchFamily="49" charset="0"/>
        <a:buNone/>
        <a:defRPr sz="2600" kern="1200">
          <a:solidFill>
            <a:schemeClr val="tx1"/>
          </a:solidFill>
          <a:latin typeface="+mn-lt"/>
          <a:ea typeface="+mn-ea"/>
          <a:cs typeface="+mn-cs"/>
        </a:defRPr>
      </a:lvl1pPr>
      <a:lvl2pPr marL="324000" indent="-324000" algn="l" defTabSz="914400" rtl="0" eaLnBrk="1" latinLnBrk="0" hangingPunct="1">
        <a:lnSpc>
          <a:spcPct val="100000"/>
        </a:lnSpc>
        <a:spcBef>
          <a:spcPts val="500"/>
        </a:spcBef>
        <a:spcAft>
          <a:spcPts val="600"/>
        </a:spcAft>
        <a:buClr>
          <a:srgbClr val="FF0000"/>
        </a:buClr>
        <a:buFontTx/>
        <a:buChar char="‒"/>
        <a:defRPr sz="2600" kern="1200">
          <a:solidFill>
            <a:schemeClr val="tx1"/>
          </a:solidFill>
          <a:latin typeface="+mn-lt"/>
          <a:ea typeface="+mn-ea"/>
          <a:cs typeface="+mn-cs"/>
        </a:defRPr>
      </a:lvl2pPr>
      <a:lvl3pPr marL="684000" indent="-324000" algn="l" defTabSz="914400" rtl="0" eaLnBrk="1" latinLnBrk="0" hangingPunct="1">
        <a:lnSpc>
          <a:spcPct val="100000"/>
        </a:lnSpc>
        <a:spcBef>
          <a:spcPts val="500"/>
        </a:spcBef>
        <a:spcAft>
          <a:spcPts val="600"/>
        </a:spcAft>
        <a:buFontTx/>
        <a:buChar char="‒"/>
        <a:defRPr sz="2600" kern="1200">
          <a:solidFill>
            <a:schemeClr val="tx1"/>
          </a:solidFill>
          <a:latin typeface="ArialMT"/>
          <a:ea typeface="+mn-ea"/>
          <a:cs typeface="+mn-cs"/>
        </a:defRPr>
      </a:lvl3pPr>
      <a:lvl4pPr marL="1008000" indent="-324000" algn="l" defTabSz="914400" rtl="0" eaLnBrk="1" latinLnBrk="0" hangingPunct="1">
        <a:lnSpc>
          <a:spcPct val="100000"/>
        </a:lnSpc>
        <a:spcBef>
          <a:spcPts val="500"/>
        </a:spcBef>
        <a:spcAft>
          <a:spcPts val="600"/>
        </a:spcAft>
        <a:buFontTx/>
        <a:buChar char="‒"/>
        <a:defRPr sz="2600" kern="1200">
          <a:solidFill>
            <a:schemeClr val="tx1"/>
          </a:solidFill>
          <a:latin typeface="ArialMT"/>
          <a:ea typeface="+mn-ea"/>
          <a:cs typeface="+mn-cs"/>
        </a:defRPr>
      </a:lvl4pPr>
      <a:lvl5pPr marL="1332000" indent="-324000" algn="l" defTabSz="914400" rtl="0" eaLnBrk="1" latinLnBrk="0" hangingPunct="1">
        <a:lnSpc>
          <a:spcPct val="100000"/>
        </a:lnSpc>
        <a:spcBef>
          <a:spcPts val="500"/>
        </a:spcBef>
        <a:spcAft>
          <a:spcPts val="600"/>
        </a:spcAft>
        <a:buFontTx/>
        <a:buChar char="‒"/>
        <a:defRPr sz="2600" kern="1200">
          <a:solidFill>
            <a:schemeClr val="tx1"/>
          </a:solidFill>
          <a:latin typeface="ArialM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customXml" Target="../../customXml/item29.xml"/><Relationship Id="rId1" Type="http://schemas.openxmlformats.org/officeDocument/2006/relationships/customXml" Target="../../customXml/item28.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customXml" Target="../../customXml/item31.xml"/><Relationship Id="rId1" Type="http://schemas.openxmlformats.org/officeDocument/2006/relationships/customXml" Target="../../customXml/item30.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customXml" Target="../../customXml/item33.xml"/><Relationship Id="rId1" Type="http://schemas.openxmlformats.org/officeDocument/2006/relationships/customXml" Target="../../customXml/item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jdelijke aanduiding voor inhoud 8">
            <a:extLst>
              <a:ext uri="{FF2B5EF4-FFF2-40B4-BE49-F238E27FC236}">
                <a16:creationId xmlns:a16="http://schemas.microsoft.com/office/drawing/2014/main" id="{90446C0A-BDCC-A671-0004-EC89A24613B3}"/>
              </a:ext>
            </a:extLst>
          </p:cNvPr>
          <p:cNvSpPr>
            <a:spLocks noGrp="1"/>
          </p:cNvSpPr>
          <p:nvPr>
            <p:ph idx="1"/>
          </p:nvPr>
        </p:nvSpPr>
        <p:spPr>
          <a:xfrm>
            <a:off x="1062736" y="2042635"/>
            <a:ext cx="4771136" cy="4351338"/>
          </a:xfrm>
        </p:spPr>
        <p:txBody>
          <a:bodyPr/>
          <a:lstStyle/>
          <a:p>
            <a:pPr>
              <a:spcAft>
                <a:spcPts val="0"/>
              </a:spcAft>
            </a:pPr>
            <a:r>
              <a:rPr lang="de-DE" sz="1700" b="1" dirty="0"/>
              <a:t>Verwendung der Aufzeichnungen</a:t>
            </a:r>
            <a:r>
              <a:rPr lang="de-DE" sz="1700" dirty="0"/>
              <a:t> </a:t>
            </a:r>
          </a:p>
          <a:p>
            <a:pPr>
              <a:spcBef>
                <a:spcPts val="0"/>
              </a:spcBef>
            </a:pPr>
            <a:r>
              <a:rPr lang="de-DE" sz="1700" dirty="0"/>
              <a:t>Die Aufnahmen dürfen nur für den Privatgebrauch verwendet werden. Eine Weiterverbreitung in welcher Form auch immer, ganz oder in Auszügen, ist ohne Einverständnis der Dozentin/des Dozenten nicht erlaubt und kann disziplinarisch und anderweitig geahndet werden. </a:t>
            </a:r>
          </a:p>
          <a:p>
            <a:pPr>
              <a:spcAft>
                <a:spcPts val="0"/>
              </a:spcAft>
            </a:pPr>
            <a:r>
              <a:rPr lang="de-DE" sz="1700" b="1" dirty="0"/>
              <a:t>Widersprüche </a:t>
            </a:r>
          </a:p>
          <a:p>
            <a:pPr>
              <a:spcBef>
                <a:spcPts val="0"/>
              </a:spcBef>
            </a:pPr>
            <a:r>
              <a:rPr lang="de-DE" sz="1700" dirty="0"/>
              <a:t>Bei inhaltlichen Widersprüchen haben Skripte oder anderes als prüfungsrelevant deklariertes Material Vorrang vor den Podcasts und allfällig daraus erstellten Untertiteln. Bei Unklarheiten kontaktieren Sie bitte umgehend die Dozentin/den Dozenten.</a:t>
            </a:r>
            <a:endParaRPr lang="de-CH" sz="1700" dirty="0"/>
          </a:p>
        </p:txBody>
      </p:sp>
      <p:sp>
        <p:nvSpPr>
          <p:cNvPr id="10" name="Tijdelijke aanduiding voor tekst 9">
            <a:extLst>
              <a:ext uri="{FF2B5EF4-FFF2-40B4-BE49-F238E27FC236}">
                <a16:creationId xmlns:a16="http://schemas.microsoft.com/office/drawing/2014/main" id="{E074ADBF-E9AE-FC5B-BDB0-61665ECE1C3F}"/>
              </a:ext>
            </a:extLst>
          </p:cNvPr>
          <p:cNvSpPr>
            <a:spLocks noGrp="1"/>
          </p:cNvSpPr>
          <p:nvPr>
            <p:ph type="body" sz="quarter" idx="14"/>
          </p:nvPr>
        </p:nvSpPr>
        <p:spPr/>
        <p:txBody>
          <a:bodyPr/>
          <a:lstStyle/>
          <a:p>
            <a:r>
              <a:rPr lang="de-DE" dirty="0"/>
              <a:t>Hinweise zur </a:t>
            </a:r>
            <a:r>
              <a:rPr lang="de-DE" dirty="0" err="1"/>
              <a:t>Podcastnutzung</a:t>
            </a:r>
            <a:endParaRPr lang="de-DE" dirty="0"/>
          </a:p>
        </p:txBody>
      </p:sp>
      <p:sp>
        <p:nvSpPr>
          <p:cNvPr id="5" name="Titel 4">
            <a:extLst>
              <a:ext uri="{FF2B5EF4-FFF2-40B4-BE49-F238E27FC236}">
                <a16:creationId xmlns:a16="http://schemas.microsoft.com/office/drawing/2014/main" id="{095F7392-B90E-4E55-47A5-2675D6670E34}"/>
              </a:ext>
            </a:extLst>
          </p:cNvPr>
          <p:cNvSpPr>
            <a:spLocks noGrp="1"/>
          </p:cNvSpPr>
          <p:nvPr>
            <p:ph type="title"/>
          </p:nvPr>
        </p:nvSpPr>
        <p:spPr/>
        <p:txBody>
          <a:bodyPr/>
          <a:lstStyle/>
          <a:p>
            <a:r>
              <a:rPr lang="de-DE" dirty="0"/>
              <a:t>Die Veranstaltung wird aufgezeichnet</a:t>
            </a:r>
            <a:endParaRPr lang="de-CH" dirty="0"/>
          </a:p>
        </p:txBody>
      </p:sp>
      <p:sp>
        <p:nvSpPr>
          <p:cNvPr id="6" name="Tijdelijke aanduiding voor datum 5">
            <a:extLst>
              <a:ext uri="{FF2B5EF4-FFF2-40B4-BE49-F238E27FC236}">
                <a16:creationId xmlns:a16="http://schemas.microsoft.com/office/drawing/2014/main" id="{8D28F04A-C857-A280-DA97-89EBD208C4F0}"/>
              </a:ext>
            </a:extLst>
          </p:cNvPr>
          <p:cNvSpPr>
            <a:spLocks noGrp="1"/>
          </p:cNvSpPr>
          <p:nvPr>
            <p:ph type="dt" sz="half" idx="31"/>
          </p:nvPr>
        </p:nvSpPr>
        <p:spPr/>
        <p:txBody>
          <a:bodyPr/>
          <a:lstStyle/>
          <a:p>
            <a:r>
              <a:rPr lang="de-CH"/>
              <a:t>18. Januar 2023, Bern</a:t>
            </a:r>
            <a:endParaRPr lang="de-CH" dirty="0"/>
          </a:p>
        </p:txBody>
      </p:sp>
      <p:sp>
        <p:nvSpPr>
          <p:cNvPr id="7" name="Tijdelijke aanduiding voor voettekst 6">
            <a:extLst>
              <a:ext uri="{FF2B5EF4-FFF2-40B4-BE49-F238E27FC236}">
                <a16:creationId xmlns:a16="http://schemas.microsoft.com/office/drawing/2014/main" id="{AFC22E82-7E5E-1242-6415-43E1881D7400}"/>
              </a:ext>
            </a:extLst>
          </p:cNvPr>
          <p:cNvSpPr>
            <a:spLocks noGrp="1"/>
          </p:cNvSpPr>
          <p:nvPr>
            <p:ph type="ftr" sz="quarter" idx="32"/>
          </p:nvPr>
        </p:nvSpPr>
        <p:spPr/>
        <p:txBody>
          <a:bodyPr/>
          <a:lstStyle/>
          <a:p>
            <a:r>
              <a:rPr lang="de-CH"/>
              <a:t>Organisationseinheit</a:t>
            </a:r>
            <a:endParaRPr lang="de-CH" dirty="0"/>
          </a:p>
        </p:txBody>
      </p:sp>
      <p:sp>
        <p:nvSpPr>
          <p:cNvPr id="8" name="Tijdelijke aanduiding voor dianummer 7">
            <a:extLst>
              <a:ext uri="{FF2B5EF4-FFF2-40B4-BE49-F238E27FC236}">
                <a16:creationId xmlns:a16="http://schemas.microsoft.com/office/drawing/2014/main" id="{B5418F69-5791-C64A-9D53-3396C24BB778}"/>
              </a:ext>
            </a:extLst>
          </p:cNvPr>
          <p:cNvSpPr>
            <a:spLocks noGrp="1"/>
          </p:cNvSpPr>
          <p:nvPr>
            <p:ph type="sldNum" sz="quarter" idx="33"/>
          </p:nvPr>
        </p:nvSpPr>
        <p:spPr/>
        <p:txBody>
          <a:bodyPr/>
          <a:lstStyle/>
          <a:p>
            <a:fld id="{9C819A1E-7CFD-44ED-A7EE-35C8DB5FAD42}" type="slidenum">
              <a:rPr lang="de-CH" smtClean="0"/>
              <a:pPr/>
              <a:t>1</a:t>
            </a:fld>
            <a:endParaRPr lang="de-CH" dirty="0"/>
          </a:p>
        </p:txBody>
      </p:sp>
      <p:sp>
        <p:nvSpPr>
          <p:cNvPr id="2" name="Tijdelijke aanduiding voor inhoud 8">
            <a:extLst>
              <a:ext uri="{FF2B5EF4-FFF2-40B4-BE49-F238E27FC236}">
                <a16:creationId xmlns:a16="http://schemas.microsoft.com/office/drawing/2014/main" id="{BE741EC9-FF22-EFE3-4C8A-0172EE40026B}"/>
              </a:ext>
            </a:extLst>
          </p:cNvPr>
          <p:cNvSpPr txBox="1">
            <a:spLocks/>
          </p:cNvSpPr>
          <p:nvPr/>
        </p:nvSpPr>
        <p:spPr>
          <a:xfrm>
            <a:off x="6571488" y="2042635"/>
            <a:ext cx="4771136" cy="4351338"/>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1000"/>
              </a:spcBef>
              <a:spcAft>
                <a:spcPts val="600"/>
              </a:spcAft>
              <a:buFont typeface="Courier New" panose="02070309020205020404" pitchFamily="49" charset="0"/>
              <a:buNone/>
              <a:defRPr sz="2600" kern="1200">
                <a:solidFill>
                  <a:schemeClr val="tx1"/>
                </a:solidFill>
                <a:latin typeface="+mn-lt"/>
                <a:ea typeface="+mn-ea"/>
                <a:cs typeface="+mn-cs"/>
              </a:defRPr>
            </a:lvl1pPr>
            <a:lvl2pPr marL="324000" indent="-324000" algn="l" defTabSz="914400" rtl="0" eaLnBrk="1" latinLnBrk="0" hangingPunct="1">
              <a:lnSpc>
                <a:spcPct val="100000"/>
              </a:lnSpc>
              <a:spcBef>
                <a:spcPts val="500"/>
              </a:spcBef>
              <a:spcAft>
                <a:spcPts val="600"/>
              </a:spcAft>
              <a:buClr>
                <a:srgbClr val="FF0000"/>
              </a:buClr>
              <a:buFontTx/>
              <a:buChar char="‒"/>
              <a:defRPr sz="2600" kern="1200">
                <a:solidFill>
                  <a:schemeClr val="tx1"/>
                </a:solidFill>
                <a:latin typeface="+mn-lt"/>
                <a:ea typeface="+mn-ea"/>
                <a:cs typeface="+mn-cs"/>
              </a:defRPr>
            </a:lvl2pPr>
            <a:lvl3pPr marL="684000" indent="-324000" algn="l" defTabSz="914400" rtl="0" eaLnBrk="1" latinLnBrk="0" hangingPunct="1">
              <a:lnSpc>
                <a:spcPct val="100000"/>
              </a:lnSpc>
              <a:spcBef>
                <a:spcPts val="500"/>
              </a:spcBef>
              <a:spcAft>
                <a:spcPts val="600"/>
              </a:spcAft>
              <a:buFontTx/>
              <a:buChar char="‒"/>
              <a:defRPr sz="2600" kern="1200">
                <a:solidFill>
                  <a:schemeClr val="tx1"/>
                </a:solidFill>
                <a:latin typeface="ArialMT"/>
                <a:ea typeface="+mn-ea"/>
                <a:cs typeface="+mn-cs"/>
              </a:defRPr>
            </a:lvl3pPr>
            <a:lvl4pPr marL="1008000" indent="-324000" algn="l" defTabSz="914400" rtl="0" eaLnBrk="1" latinLnBrk="0" hangingPunct="1">
              <a:lnSpc>
                <a:spcPct val="100000"/>
              </a:lnSpc>
              <a:spcBef>
                <a:spcPts val="500"/>
              </a:spcBef>
              <a:spcAft>
                <a:spcPts val="600"/>
              </a:spcAft>
              <a:buFontTx/>
              <a:buChar char="‒"/>
              <a:defRPr sz="2600" kern="1200">
                <a:solidFill>
                  <a:schemeClr val="tx1"/>
                </a:solidFill>
                <a:latin typeface="ArialMT"/>
                <a:ea typeface="+mn-ea"/>
                <a:cs typeface="+mn-cs"/>
              </a:defRPr>
            </a:lvl4pPr>
            <a:lvl5pPr marL="1332000" indent="-324000" algn="l" defTabSz="914400" rtl="0" eaLnBrk="1" latinLnBrk="0" hangingPunct="1">
              <a:lnSpc>
                <a:spcPct val="100000"/>
              </a:lnSpc>
              <a:spcBef>
                <a:spcPts val="500"/>
              </a:spcBef>
              <a:spcAft>
                <a:spcPts val="600"/>
              </a:spcAft>
              <a:buFontTx/>
              <a:buChar char="‒"/>
              <a:defRPr sz="2600" kern="1200">
                <a:solidFill>
                  <a:schemeClr val="tx1"/>
                </a:solidFill>
                <a:latin typeface="ArialM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0"/>
              </a:spcAft>
            </a:pPr>
            <a:r>
              <a:rPr lang="de-DE" sz="1700" b="1" dirty="0"/>
              <a:t>Lückenlose Aufzeichnung nicht garantiert </a:t>
            </a:r>
          </a:p>
          <a:p>
            <a:pPr>
              <a:spcBef>
                <a:spcPts val="0"/>
              </a:spcBef>
            </a:pPr>
            <a:r>
              <a:rPr lang="de-DE" sz="1700" dirty="0"/>
              <a:t>Aufgrund technischer Störungen kann es vorkommen, dass einzelne Vorlesungen nicht oder nicht störungsfrei aufgezeichnet werden. Die Studierenden verzichten deshalb auf eigenes Risiko auf den Besuch einer Veranstaltung oder auf das Erstellen eigener Notizen.</a:t>
            </a:r>
          </a:p>
          <a:p>
            <a:pPr>
              <a:spcAft>
                <a:spcPts val="0"/>
              </a:spcAft>
            </a:pPr>
            <a:r>
              <a:rPr lang="de-DE" sz="1700" b="1" dirty="0"/>
              <a:t>Verfügbarkeit nicht garantiert</a:t>
            </a:r>
          </a:p>
          <a:p>
            <a:pPr>
              <a:spcBef>
                <a:spcPts val="0"/>
              </a:spcBef>
            </a:pPr>
            <a:r>
              <a:rPr lang="de-DE" sz="1700" dirty="0"/>
              <a:t>Die ununterbrochene Verfügbarkeit der Podcast kann aus technischen Gründen nicht garantiert werden.</a:t>
            </a:r>
            <a:r>
              <a:rPr lang="de-CH" sz="1700" dirty="0"/>
              <a:t> </a:t>
            </a:r>
          </a:p>
        </p:txBody>
      </p:sp>
    </p:spTree>
    <p:custDataLst>
      <p:custData r:id="rId1"/>
      <p:custData r:id="rId2"/>
    </p:custDataLst>
    <p:extLst>
      <p:ext uri="{BB962C8B-B14F-4D97-AF65-F5344CB8AC3E}">
        <p14:creationId xmlns:p14="http://schemas.microsoft.com/office/powerpoint/2010/main" val="1693006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255CE9-480B-C401-89E8-30DB1DB30AC0}"/>
            </a:ext>
          </a:extLst>
        </p:cNvPr>
        <p:cNvGrpSpPr/>
        <p:nvPr/>
      </p:nvGrpSpPr>
      <p:grpSpPr>
        <a:xfrm>
          <a:off x="0" y="0"/>
          <a:ext cx="0" cy="0"/>
          <a:chOff x="0" y="0"/>
          <a:chExt cx="0" cy="0"/>
        </a:xfrm>
      </p:grpSpPr>
      <p:sp>
        <p:nvSpPr>
          <p:cNvPr id="9" name="Tijdelijke aanduiding voor inhoud 8">
            <a:extLst>
              <a:ext uri="{FF2B5EF4-FFF2-40B4-BE49-F238E27FC236}">
                <a16:creationId xmlns:a16="http://schemas.microsoft.com/office/drawing/2014/main" id="{9243C22C-548D-5062-7850-45716FC9D796}"/>
              </a:ext>
            </a:extLst>
          </p:cNvPr>
          <p:cNvSpPr>
            <a:spLocks noGrp="1"/>
          </p:cNvSpPr>
          <p:nvPr>
            <p:ph idx="1"/>
          </p:nvPr>
        </p:nvSpPr>
        <p:spPr>
          <a:xfrm>
            <a:off x="1062736" y="2042635"/>
            <a:ext cx="4771136" cy="2968276"/>
          </a:xfrm>
        </p:spPr>
        <p:txBody>
          <a:bodyPr/>
          <a:lstStyle/>
          <a:p>
            <a:pPr>
              <a:spcAft>
                <a:spcPts val="0"/>
              </a:spcAft>
            </a:pPr>
            <a:r>
              <a:rPr lang="de-CH" sz="1700" b="1" dirty="0"/>
              <a:t>Live-Stream aufrufen</a:t>
            </a:r>
          </a:p>
          <a:p>
            <a:pPr marL="285750" indent="-285750">
              <a:spcBef>
                <a:spcPts val="400"/>
              </a:spcBef>
              <a:spcAft>
                <a:spcPts val="0"/>
              </a:spcAft>
              <a:buFont typeface="Arial" panose="020B0604020202020204" pitchFamily="34" charset="0"/>
              <a:buChar char="•"/>
            </a:pPr>
            <a:r>
              <a:rPr lang="de-CH" sz="1700" dirty="0"/>
              <a:t>Studierende sehen nur geplante Live-Stream-Termine, nicht aber geplante Podcast-Termine.</a:t>
            </a:r>
          </a:p>
          <a:p>
            <a:pPr marL="285750" indent="-285750">
              <a:spcBef>
                <a:spcPts val="400"/>
              </a:spcBef>
              <a:spcAft>
                <a:spcPts val="0"/>
              </a:spcAft>
              <a:buFont typeface="Arial" panose="020B0604020202020204" pitchFamily="34" charset="0"/>
              <a:buChar char="•"/>
            </a:pPr>
            <a:r>
              <a:rPr lang="de-CH" sz="1700" dirty="0"/>
              <a:t>Bei laufende Live-Streams erscheint ein Button «Beitreten».</a:t>
            </a:r>
          </a:p>
          <a:p>
            <a:pPr marL="285750" indent="-285750">
              <a:spcBef>
                <a:spcPts val="400"/>
              </a:spcBef>
              <a:spcAft>
                <a:spcPts val="0"/>
              </a:spcAft>
              <a:buFont typeface="Arial" panose="020B0604020202020204" pitchFamily="34" charset="0"/>
              <a:buChar char="•"/>
            </a:pPr>
            <a:r>
              <a:rPr lang="de-CH" sz="1700" dirty="0"/>
              <a:t>Ein Klick darauf öffnet ein neues Tab. Der Live-Stream muss dann über einen Klick auf das Play-Symbol gestartet werden.</a:t>
            </a:r>
          </a:p>
        </p:txBody>
      </p:sp>
      <p:sp>
        <p:nvSpPr>
          <p:cNvPr id="10" name="Tijdelijke aanduiding voor tekst 9">
            <a:extLst>
              <a:ext uri="{FF2B5EF4-FFF2-40B4-BE49-F238E27FC236}">
                <a16:creationId xmlns:a16="http://schemas.microsoft.com/office/drawing/2014/main" id="{B189D0E1-7D09-3FC1-908A-170CE15847B9}"/>
              </a:ext>
            </a:extLst>
          </p:cNvPr>
          <p:cNvSpPr>
            <a:spLocks noGrp="1"/>
          </p:cNvSpPr>
          <p:nvPr>
            <p:ph type="body" sz="quarter" idx="14"/>
          </p:nvPr>
        </p:nvSpPr>
        <p:spPr/>
        <p:txBody>
          <a:bodyPr/>
          <a:lstStyle/>
          <a:p>
            <a:r>
              <a:rPr lang="de-DE" dirty="0"/>
              <a:t>Einen Live-Stream in ILIAS aufrufen</a:t>
            </a:r>
          </a:p>
        </p:txBody>
      </p:sp>
      <p:sp>
        <p:nvSpPr>
          <p:cNvPr id="5" name="Titel 4">
            <a:extLst>
              <a:ext uri="{FF2B5EF4-FFF2-40B4-BE49-F238E27FC236}">
                <a16:creationId xmlns:a16="http://schemas.microsoft.com/office/drawing/2014/main" id="{2CF98E7B-948D-2CA3-1B11-F20A18C7041B}"/>
              </a:ext>
            </a:extLst>
          </p:cNvPr>
          <p:cNvSpPr>
            <a:spLocks noGrp="1"/>
          </p:cNvSpPr>
          <p:nvPr>
            <p:ph type="title"/>
          </p:nvPr>
        </p:nvSpPr>
        <p:spPr/>
        <p:txBody>
          <a:bodyPr/>
          <a:lstStyle/>
          <a:p>
            <a:r>
              <a:rPr lang="de-DE" dirty="0"/>
              <a:t>Die Vorlesung wird live gestreamt</a:t>
            </a:r>
            <a:endParaRPr lang="de-CH" dirty="0"/>
          </a:p>
        </p:txBody>
      </p:sp>
      <p:sp>
        <p:nvSpPr>
          <p:cNvPr id="8" name="Tijdelijke aanduiding voor dianummer 7">
            <a:extLst>
              <a:ext uri="{FF2B5EF4-FFF2-40B4-BE49-F238E27FC236}">
                <a16:creationId xmlns:a16="http://schemas.microsoft.com/office/drawing/2014/main" id="{58618A07-8887-799B-358F-686879142518}"/>
              </a:ext>
            </a:extLst>
          </p:cNvPr>
          <p:cNvSpPr>
            <a:spLocks noGrp="1"/>
          </p:cNvSpPr>
          <p:nvPr>
            <p:ph type="sldNum" sz="quarter" idx="33"/>
          </p:nvPr>
        </p:nvSpPr>
        <p:spPr/>
        <p:txBody>
          <a:bodyPr/>
          <a:lstStyle/>
          <a:p>
            <a:fld id="{9C819A1E-7CFD-44ED-A7EE-35C8DB5FAD42}" type="slidenum">
              <a:rPr lang="de-CH" smtClean="0"/>
              <a:pPr/>
              <a:t>2</a:t>
            </a:fld>
            <a:endParaRPr lang="de-CH" dirty="0"/>
          </a:p>
        </p:txBody>
      </p:sp>
      <p:sp>
        <p:nvSpPr>
          <p:cNvPr id="2" name="Tijdelijke aanduiding voor inhoud 8">
            <a:extLst>
              <a:ext uri="{FF2B5EF4-FFF2-40B4-BE49-F238E27FC236}">
                <a16:creationId xmlns:a16="http://schemas.microsoft.com/office/drawing/2014/main" id="{4F3ACA64-5799-74D1-46EB-75F064404402}"/>
              </a:ext>
            </a:extLst>
          </p:cNvPr>
          <p:cNvSpPr txBox="1">
            <a:spLocks/>
          </p:cNvSpPr>
          <p:nvPr/>
        </p:nvSpPr>
        <p:spPr>
          <a:xfrm>
            <a:off x="1062736" y="4884447"/>
            <a:ext cx="10279888" cy="1383061"/>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1000"/>
              </a:spcBef>
              <a:spcAft>
                <a:spcPts val="600"/>
              </a:spcAft>
              <a:buFont typeface="Courier New" panose="02070309020205020404" pitchFamily="49" charset="0"/>
              <a:buNone/>
              <a:defRPr sz="2600" kern="1200">
                <a:solidFill>
                  <a:schemeClr val="tx1"/>
                </a:solidFill>
                <a:latin typeface="+mn-lt"/>
                <a:ea typeface="+mn-ea"/>
                <a:cs typeface="+mn-cs"/>
              </a:defRPr>
            </a:lvl1pPr>
            <a:lvl2pPr marL="324000" indent="-324000" algn="l" defTabSz="914400" rtl="0" eaLnBrk="1" latinLnBrk="0" hangingPunct="1">
              <a:lnSpc>
                <a:spcPct val="100000"/>
              </a:lnSpc>
              <a:spcBef>
                <a:spcPts val="500"/>
              </a:spcBef>
              <a:spcAft>
                <a:spcPts val="600"/>
              </a:spcAft>
              <a:buClr>
                <a:srgbClr val="FF0000"/>
              </a:buClr>
              <a:buFontTx/>
              <a:buChar char="‒"/>
              <a:defRPr sz="2600" kern="1200">
                <a:solidFill>
                  <a:schemeClr val="tx1"/>
                </a:solidFill>
                <a:latin typeface="+mn-lt"/>
                <a:ea typeface="+mn-ea"/>
                <a:cs typeface="+mn-cs"/>
              </a:defRPr>
            </a:lvl2pPr>
            <a:lvl3pPr marL="684000" indent="-324000" algn="l" defTabSz="914400" rtl="0" eaLnBrk="1" latinLnBrk="0" hangingPunct="1">
              <a:lnSpc>
                <a:spcPct val="100000"/>
              </a:lnSpc>
              <a:spcBef>
                <a:spcPts val="500"/>
              </a:spcBef>
              <a:spcAft>
                <a:spcPts val="600"/>
              </a:spcAft>
              <a:buFontTx/>
              <a:buChar char="‒"/>
              <a:defRPr sz="2600" kern="1200">
                <a:solidFill>
                  <a:schemeClr val="tx1"/>
                </a:solidFill>
                <a:latin typeface="ArialMT"/>
                <a:ea typeface="+mn-ea"/>
                <a:cs typeface="+mn-cs"/>
              </a:defRPr>
            </a:lvl3pPr>
            <a:lvl4pPr marL="1008000" indent="-324000" algn="l" defTabSz="914400" rtl="0" eaLnBrk="1" latinLnBrk="0" hangingPunct="1">
              <a:lnSpc>
                <a:spcPct val="100000"/>
              </a:lnSpc>
              <a:spcBef>
                <a:spcPts val="500"/>
              </a:spcBef>
              <a:spcAft>
                <a:spcPts val="600"/>
              </a:spcAft>
              <a:buFontTx/>
              <a:buChar char="‒"/>
              <a:defRPr sz="2600" kern="1200">
                <a:solidFill>
                  <a:schemeClr val="tx1"/>
                </a:solidFill>
                <a:latin typeface="ArialMT"/>
                <a:ea typeface="+mn-ea"/>
                <a:cs typeface="+mn-cs"/>
              </a:defRPr>
            </a:lvl4pPr>
            <a:lvl5pPr marL="1332000" indent="-324000" algn="l" defTabSz="914400" rtl="0" eaLnBrk="1" latinLnBrk="0" hangingPunct="1">
              <a:lnSpc>
                <a:spcPct val="100000"/>
              </a:lnSpc>
              <a:spcBef>
                <a:spcPts val="500"/>
              </a:spcBef>
              <a:spcAft>
                <a:spcPts val="600"/>
              </a:spcAft>
              <a:buFontTx/>
              <a:buChar char="‒"/>
              <a:defRPr sz="2600" kern="1200">
                <a:solidFill>
                  <a:schemeClr val="tx1"/>
                </a:solidFill>
                <a:latin typeface="ArialM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0"/>
              </a:spcAft>
            </a:pPr>
            <a:r>
              <a:rPr lang="de-DE" sz="1700" b="1" dirty="0"/>
              <a:t>Häufiger Fehler</a:t>
            </a:r>
          </a:p>
          <a:p>
            <a:pPr>
              <a:spcBef>
                <a:spcPts val="0"/>
              </a:spcBef>
            </a:pPr>
            <a:r>
              <a:rPr lang="de-DE" sz="1700" dirty="0"/>
              <a:t>Der Button «Beitreten» erscheint nur im Veranstaltungszeitraum und erst, wenn die Startzeit verstrichen ist (im Beispiel «06:13 Uhr»). Wenn Sie die </a:t>
            </a:r>
            <a:r>
              <a:rPr lang="de-DE" sz="1700" dirty="0" err="1"/>
              <a:t>Opencast</a:t>
            </a:r>
            <a:r>
              <a:rPr lang="de-DE" sz="1700" dirty="0"/>
              <a:t> Serie vorher aufrufen, wird der Button nach Verstreichen der Startzeit NICHT automatisch angezeigt, sondern erst nach einem </a:t>
            </a:r>
            <a:r>
              <a:rPr lang="de-DE" sz="1700" dirty="0" err="1"/>
              <a:t>Reload</a:t>
            </a:r>
            <a:r>
              <a:rPr lang="de-DE" sz="1700" dirty="0"/>
              <a:t> des Browser (z.B. Klick auf «Aufzeichnungen neu laden»).</a:t>
            </a:r>
            <a:endParaRPr lang="de-CH" sz="1700" dirty="0"/>
          </a:p>
        </p:txBody>
      </p:sp>
      <p:pic>
        <p:nvPicPr>
          <p:cNvPr id="13" name="Grafik 12">
            <a:extLst>
              <a:ext uri="{FF2B5EF4-FFF2-40B4-BE49-F238E27FC236}">
                <a16:creationId xmlns:a16="http://schemas.microsoft.com/office/drawing/2014/main" id="{294FFB33-ACFC-4570-D4F8-2B05CFD99F24}"/>
              </a:ext>
            </a:extLst>
          </p:cNvPr>
          <p:cNvPicPr>
            <a:picLocks noChangeAspect="1"/>
          </p:cNvPicPr>
          <p:nvPr/>
        </p:nvPicPr>
        <p:blipFill rotWithShape="1">
          <a:blip r:embed="rId4"/>
          <a:srcRect r="26664"/>
          <a:stretch/>
        </p:blipFill>
        <p:spPr>
          <a:xfrm>
            <a:off x="6032232" y="2157985"/>
            <a:ext cx="7894910" cy="2634887"/>
          </a:xfrm>
          <a:prstGeom prst="rect">
            <a:avLst/>
          </a:prstGeom>
        </p:spPr>
      </p:pic>
      <p:pic>
        <p:nvPicPr>
          <p:cNvPr id="14" name="Grafik 13">
            <a:extLst>
              <a:ext uri="{FF2B5EF4-FFF2-40B4-BE49-F238E27FC236}">
                <a16:creationId xmlns:a16="http://schemas.microsoft.com/office/drawing/2014/main" id="{521A8B77-1E9A-6DB0-3F22-E268D2BBF9FD}"/>
              </a:ext>
            </a:extLst>
          </p:cNvPr>
          <p:cNvPicPr>
            <a:picLocks noChangeAspect="1"/>
          </p:cNvPicPr>
          <p:nvPr/>
        </p:nvPicPr>
        <p:blipFill>
          <a:blip r:embed="rId5"/>
          <a:stretch>
            <a:fillRect/>
          </a:stretch>
        </p:blipFill>
        <p:spPr>
          <a:xfrm>
            <a:off x="8481462" y="2261186"/>
            <a:ext cx="768516" cy="287461"/>
          </a:xfrm>
          <a:prstGeom prst="rect">
            <a:avLst/>
          </a:prstGeom>
        </p:spPr>
      </p:pic>
      <p:pic>
        <p:nvPicPr>
          <p:cNvPr id="15" name="Grafik 14">
            <a:extLst>
              <a:ext uri="{FF2B5EF4-FFF2-40B4-BE49-F238E27FC236}">
                <a16:creationId xmlns:a16="http://schemas.microsoft.com/office/drawing/2014/main" id="{3C780813-EAFB-5867-0CC0-F9883371F75E}"/>
              </a:ext>
            </a:extLst>
          </p:cNvPr>
          <p:cNvPicPr>
            <a:picLocks noChangeAspect="1"/>
          </p:cNvPicPr>
          <p:nvPr/>
        </p:nvPicPr>
        <p:blipFill rotWithShape="1">
          <a:blip r:embed="rId4"/>
          <a:srcRect l="22961" t="23019" r="27594" b="57129"/>
          <a:stretch/>
        </p:blipFill>
        <p:spPr>
          <a:xfrm>
            <a:off x="9294338" y="2413510"/>
            <a:ext cx="3964462" cy="367416"/>
          </a:xfrm>
          <a:prstGeom prst="rect">
            <a:avLst/>
          </a:prstGeom>
        </p:spPr>
      </p:pic>
      <p:sp>
        <p:nvSpPr>
          <p:cNvPr id="17" name="Pfeil nach rechts 16">
            <a:extLst>
              <a:ext uri="{FF2B5EF4-FFF2-40B4-BE49-F238E27FC236}">
                <a16:creationId xmlns:a16="http://schemas.microsoft.com/office/drawing/2014/main" id="{AAB9DF8F-3A1C-F7E0-3B18-038740403CD8}"/>
              </a:ext>
            </a:extLst>
          </p:cNvPr>
          <p:cNvSpPr/>
          <p:nvPr/>
        </p:nvSpPr>
        <p:spPr>
          <a:xfrm rot="16200000">
            <a:off x="8674785" y="2662291"/>
            <a:ext cx="381870" cy="313358"/>
          </a:xfrm>
          <a:prstGeom prst="rightArrow">
            <a:avLst/>
          </a:prstGeom>
          <a:gradFill flip="none" rotWithShape="1">
            <a:gsLst>
              <a:gs pos="0">
                <a:srgbClr val="E31840"/>
              </a:gs>
              <a:gs pos="100000">
                <a:srgbClr val="B21436"/>
              </a:gs>
            </a:gsLst>
            <a:lin ang="5640000" scaled="0"/>
            <a:tileRect/>
          </a:gradFill>
          <a:ln>
            <a:solidFill>
              <a:srgbClr val="7C0E24"/>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457200" rtl="0" fontAlgn="base">
              <a:spcBef>
                <a:spcPct val="0"/>
              </a:spcBef>
              <a:spcAft>
                <a:spcPct val="0"/>
              </a:spcAft>
              <a:defRPr kern="1200">
                <a:solidFill>
                  <a:schemeClr val="lt1"/>
                </a:solidFill>
                <a:latin typeface="+mn-lt"/>
                <a:ea typeface="+mn-ea"/>
                <a:cs typeface="+mn-cs"/>
              </a:defRPr>
            </a:lvl1pPr>
            <a:lvl2pPr marL="457200" algn="l" defTabSz="457200" rtl="0" fontAlgn="base">
              <a:spcBef>
                <a:spcPct val="0"/>
              </a:spcBef>
              <a:spcAft>
                <a:spcPct val="0"/>
              </a:spcAft>
              <a:defRPr kern="1200">
                <a:solidFill>
                  <a:schemeClr val="lt1"/>
                </a:solidFill>
                <a:latin typeface="+mn-lt"/>
                <a:ea typeface="+mn-ea"/>
                <a:cs typeface="+mn-cs"/>
              </a:defRPr>
            </a:lvl2pPr>
            <a:lvl3pPr marL="914400" algn="l" defTabSz="457200" rtl="0" fontAlgn="base">
              <a:spcBef>
                <a:spcPct val="0"/>
              </a:spcBef>
              <a:spcAft>
                <a:spcPct val="0"/>
              </a:spcAft>
              <a:defRPr kern="1200">
                <a:solidFill>
                  <a:schemeClr val="lt1"/>
                </a:solidFill>
                <a:latin typeface="+mn-lt"/>
                <a:ea typeface="+mn-ea"/>
                <a:cs typeface="+mn-cs"/>
              </a:defRPr>
            </a:lvl3pPr>
            <a:lvl4pPr marL="1371600" algn="l" defTabSz="457200" rtl="0" fontAlgn="base">
              <a:spcBef>
                <a:spcPct val="0"/>
              </a:spcBef>
              <a:spcAft>
                <a:spcPct val="0"/>
              </a:spcAft>
              <a:defRPr kern="1200">
                <a:solidFill>
                  <a:schemeClr val="lt1"/>
                </a:solidFill>
                <a:latin typeface="+mn-lt"/>
                <a:ea typeface="+mn-ea"/>
                <a:cs typeface="+mn-cs"/>
              </a:defRPr>
            </a:lvl4pPr>
            <a:lvl5pPr marL="1828800" algn="l" defTabSz="457200" rtl="0" fontAlgn="base">
              <a:spcBef>
                <a:spcPct val="0"/>
              </a:spcBef>
              <a:spcAft>
                <a:spcPct val="0"/>
              </a:spcAft>
              <a:defRPr kern="1200">
                <a:solidFill>
                  <a:schemeClr val="lt1"/>
                </a:solidFill>
                <a:latin typeface="+mn-lt"/>
                <a:ea typeface="+mn-ea"/>
                <a:cs typeface="+mn-cs"/>
              </a:defRPr>
            </a:lvl5pPr>
            <a:lvl6pPr marL="2286000" algn="l" defTabSz="457200" rtl="0" eaLnBrk="1" latinLnBrk="0" hangingPunct="1">
              <a:defRPr kern="1200">
                <a:solidFill>
                  <a:schemeClr val="lt1"/>
                </a:solidFill>
                <a:latin typeface="+mn-lt"/>
                <a:ea typeface="+mn-ea"/>
                <a:cs typeface="+mn-cs"/>
              </a:defRPr>
            </a:lvl6pPr>
            <a:lvl7pPr marL="2743200" algn="l" defTabSz="457200" rtl="0" eaLnBrk="1" latinLnBrk="0" hangingPunct="1">
              <a:defRPr kern="1200">
                <a:solidFill>
                  <a:schemeClr val="lt1"/>
                </a:solidFill>
                <a:latin typeface="+mn-lt"/>
                <a:ea typeface="+mn-ea"/>
                <a:cs typeface="+mn-cs"/>
              </a:defRPr>
            </a:lvl7pPr>
            <a:lvl8pPr marL="3200400" algn="l" defTabSz="457200" rtl="0" eaLnBrk="1" latinLnBrk="0" hangingPunct="1">
              <a:defRPr kern="1200">
                <a:solidFill>
                  <a:schemeClr val="lt1"/>
                </a:solidFill>
                <a:latin typeface="+mn-lt"/>
                <a:ea typeface="+mn-ea"/>
                <a:cs typeface="+mn-cs"/>
              </a:defRPr>
            </a:lvl8pPr>
            <a:lvl9pPr marL="3657600" algn="l" defTabSz="457200" rtl="0" eaLnBrk="1" latinLnBrk="0" hangingPunct="1">
              <a:defRPr kern="1200">
                <a:solidFill>
                  <a:schemeClr val="lt1"/>
                </a:solidFill>
                <a:latin typeface="+mn-lt"/>
                <a:ea typeface="+mn-ea"/>
                <a:cs typeface="+mn-cs"/>
              </a:defRPr>
            </a:lvl9pPr>
          </a:lstStyle>
          <a:p>
            <a:pPr algn="ctr"/>
            <a:endParaRPr lang="de-DE">
              <a:latin typeface="Arial"/>
              <a:cs typeface="Arial"/>
            </a:endParaRPr>
          </a:p>
        </p:txBody>
      </p:sp>
      <p:pic>
        <p:nvPicPr>
          <p:cNvPr id="19" name="Grafik 18">
            <a:extLst>
              <a:ext uri="{FF2B5EF4-FFF2-40B4-BE49-F238E27FC236}">
                <a16:creationId xmlns:a16="http://schemas.microsoft.com/office/drawing/2014/main" id="{2266780A-C9A8-5A3C-A928-625EB934DEBF}"/>
              </a:ext>
            </a:extLst>
          </p:cNvPr>
          <p:cNvPicPr>
            <a:picLocks noChangeAspect="1"/>
          </p:cNvPicPr>
          <p:nvPr/>
        </p:nvPicPr>
        <p:blipFill>
          <a:blip r:embed="rId6"/>
          <a:stretch>
            <a:fillRect/>
          </a:stretch>
        </p:blipFill>
        <p:spPr>
          <a:xfrm>
            <a:off x="6143856" y="2284108"/>
            <a:ext cx="2078703" cy="1141926"/>
          </a:xfrm>
          <a:prstGeom prst="rect">
            <a:avLst/>
          </a:prstGeom>
        </p:spPr>
      </p:pic>
      <p:sp>
        <p:nvSpPr>
          <p:cNvPr id="16" name="Pfeil nach rechts 15">
            <a:extLst>
              <a:ext uri="{FF2B5EF4-FFF2-40B4-BE49-F238E27FC236}">
                <a16:creationId xmlns:a16="http://schemas.microsoft.com/office/drawing/2014/main" id="{9F3117C7-4F14-5372-65C6-9083D6F1E406}"/>
              </a:ext>
            </a:extLst>
          </p:cNvPr>
          <p:cNvSpPr/>
          <p:nvPr/>
        </p:nvSpPr>
        <p:spPr>
          <a:xfrm rot="16200000">
            <a:off x="6211904" y="3454474"/>
            <a:ext cx="385473" cy="271059"/>
          </a:xfrm>
          <a:prstGeom prst="rightArrow">
            <a:avLst/>
          </a:prstGeom>
          <a:gradFill flip="none" rotWithShape="1">
            <a:gsLst>
              <a:gs pos="0">
                <a:srgbClr val="E31840"/>
              </a:gs>
              <a:gs pos="100000">
                <a:srgbClr val="B21436"/>
              </a:gs>
            </a:gsLst>
            <a:lin ang="5640000" scaled="0"/>
            <a:tileRect/>
          </a:gradFill>
          <a:ln>
            <a:solidFill>
              <a:srgbClr val="7C0E2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latin typeface="Arial"/>
              <a:cs typeface="Arial"/>
            </a:endParaRPr>
          </a:p>
        </p:txBody>
      </p:sp>
    </p:spTree>
    <p:custDataLst>
      <p:custData r:id="rId1"/>
      <p:custData r:id="rId2"/>
    </p:custDataLst>
    <p:extLst>
      <p:ext uri="{BB962C8B-B14F-4D97-AF65-F5344CB8AC3E}">
        <p14:creationId xmlns:p14="http://schemas.microsoft.com/office/powerpoint/2010/main" val="3661202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94BEF7-5948-8F83-2651-7A77A696F690}"/>
            </a:ext>
          </a:extLst>
        </p:cNvPr>
        <p:cNvGrpSpPr/>
        <p:nvPr/>
      </p:nvGrpSpPr>
      <p:grpSpPr>
        <a:xfrm>
          <a:off x="0" y="0"/>
          <a:ext cx="0" cy="0"/>
          <a:chOff x="0" y="0"/>
          <a:chExt cx="0" cy="0"/>
        </a:xfrm>
      </p:grpSpPr>
      <p:sp>
        <p:nvSpPr>
          <p:cNvPr id="9" name="Tijdelijke aanduiding voor inhoud 8">
            <a:extLst>
              <a:ext uri="{FF2B5EF4-FFF2-40B4-BE49-F238E27FC236}">
                <a16:creationId xmlns:a16="http://schemas.microsoft.com/office/drawing/2014/main" id="{A088ABDF-84B2-AA4C-6A2C-02250864923C}"/>
              </a:ext>
            </a:extLst>
          </p:cNvPr>
          <p:cNvSpPr>
            <a:spLocks noGrp="1"/>
          </p:cNvSpPr>
          <p:nvPr>
            <p:ph idx="1"/>
          </p:nvPr>
        </p:nvSpPr>
        <p:spPr>
          <a:xfrm>
            <a:off x="1062736" y="2042635"/>
            <a:ext cx="5033264" cy="4351338"/>
          </a:xfrm>
        </p:spPr>
        <p:txBody>
          <a:bodyPr/>
          <a:lstStyle/>
          <a:p>
            <a:pPr>
              <a:spcAft>
                <a:spcPts val="0"/>
              </a:spcAft>
            </a:pPr>
            <a:r>
              <a:rPr lang="de-DE" sz="1700" b="1" dirty="0"/>
              <a:t>Verwendung von Live-Stream &amp; Aufzeichnung </a:t>
            </a:r>
          </a:p>
          <a:p>
            <a:pPr>
              <a:spcBef>
                <a:spcPts val="0"/>
              </a:spcBef>
            </a:pPr>
            <a:r>
              <a:rPr lang="de-DE" sz="1700" dirty="0"/>
              <a:t>Der Live-Stream und dessen Aufzeichnung dürfen nur für den Privatgebrauch verwendet werden. Eine Weiterverbreitung in welcher Form auch immer, ganz oder in Auszügen, ist ohne Einverständnis der Dozentin/des Dozenten nicht erlaubt und kann disziplinarisch und anderweitig geahndet werden. </a:t>
            </a:r>
          </a:p>
          <a:p>
            <a:pPr>
              <a:spcAft>
                <a:spcPts val="0"/>
              </a:spcAft>
            </a:pPr>
            <a:r>
              <a:rPr lang="de-DE" sz="1700" b="1" dirty="0"/>
              <a:t>Widersprüche </a:t>
            </a:r>
          </a:p>
          <a:p>
            <a:pPr>
              <a:spcBef>
                <a:spcPts val="0"/>
              </a:spcBef>
            </a:pPr>
            <a:r>
              <a:rPr lang="de-DE" sz="1700" dirty="0"/>
              <a:t>Bei inhaltlichen Widersprüchen haben Skripte oder anderes als prüfungsrelevant deklariertes Material Vorrang vor den Aufzeichnungen der Live-Streams und allfälligen daraus erstellten Untertiteln. Bei Unklarheiten kontaktieren Sie bitte umgehend die Dozentin/den Dozenten.</a:t>
            </a:r>
          </a:p>
          <a:p>
            <a:pPr>
              <a:spcBef>
                <a:spcPts val="0"/>
              </a:spcBef>
            </a:pPr>
            <a:endParaRPr lang="de-DE" sz="1700" dirty="0"/>
          </a:p>
        </p:txBody>
      </p:sp>
      <p:sp>
        <p:nvSpPr>
          <p:cNvPr id="10" name="Tijdelijke aanduiding voor tekst 9">
            <a:extLst>
              <a:ext uri="{FF2B5EF4-FFF2-40B4-BE49-F238E27FC236}">
                <a16:creationId xmlns:a16="http://schemas.microsoft.com/office/drawing/2014/main" id="{B5AAE2F9-5A9D-B788-3E09-4FCD476EECB6}"/>
              </a:ext>
            </a:extLst>
          </p:cNvPr>
          <p:cNvSpPr>
            <a:spLocks noGrp="1"/>
          </p:cNvSpPr>
          <p:nvPr>
            <p:ph type="body" sz="quarter" idx="14"/>
          </p:nvPr>
        </p:nvSpPr>
        <p:spPr/>
        <p:txBody>
          <a:bodyPr/>
          <a:lstStyle/>
          <a:p>
            <a:r>
              <a:rPr lang="de-DE" dirty="0"/>
              <a:t>Hinweise zur Live-Stream Nutzung</a:t>
            </a:r>
          </a:p>
        </p:txBody>
      </p:sp>
      <p:sp>
        <p:nvSpPr>
          <p:cNvPr id="5" name="Titel 4">
            <a:extLst>
              <a:ext uri="{FF2B5EF4-FFF2-40B4-BE49-F238E27FC236}">
                <a16:creationId xmlns:a16="http://schemas.microsoft.com/office/drawing/2014/main" id="{BF61A68C-E3F6-1FBD-8FFF-D1458C7EE5D7}"/>
              </a:ext>
            </a:extLst>
          </p:cNvPr>
          <p:cNvSpPr>
            <a:spLocks noGrp="1"/>
          </p:cNvSpPr>
          <p:nvPr>
            <p:ph type="title"/>
          </p:nvPr>
        </p:nvSpPr>
        <p:spPr/>
        <p:txBody>
          <a:bodyPr/>
          <a:lstStyle/>
          <a:p>
            <a:r>
              <a:rPr lang="de-DE" dirty="0"/>
              <a:t>Die Veranstaltung wird live gestreamt</a:t>
            </a:r>
            <a:endParaRPr lang="de-CH" dirty="0"/>
          </a:p>
        </p:txBody>
      </p:sp>
      <p:sp>
        <p:nvSpPr>
          <p:cNvPr id="8" name="Tijdelijke aanduiding voor dianummer 7">
            <a:extLst>
              <a:ext uri="{FF2B5EF4-FFF2-40B4-BE49-F238E27FC236}">
                <a16:creationId xmlns:a16="http://schemas.microsoft.com/office/drawing/2014/main" id="{D1336916-8A25-6FB4-D560-2ED9FA950FFC}"/>
              </a:ext>
            </a:extLst>
          </p:cNvPr>
          <p:cNvSpPr>
            <a:spLocks noGrp="1"/>
          </p:cNvSpPr>
          <p:nvPr>
            <p:ph type="sldNum" sz="quarter" idx="33"/>
          </p:nvPr>
        </p:nvSpPr>
        <p:spPr/>
        <p:txBody>
          <a:bodyPr/>
          <a:lstStyle/>
          <a:p>
            <a:fld id="{9C819A1E-7CFD-44ED-A7EE-35C8DB5FAD42}" type="slidenum">
              <a:rPr lang="de-CH" smtClean="0"/>
              <a:pPr/>
              <a:t>3</a:t>
            </a:fld>
            <a:endParaRPr lang="de-CH" dirty="0"/>
          </a:p>
        </p:txBody>
      </p:sp>
      <p:sp>
        <p:nvSpPr>
          <p:cNvPr id="2" name="Tijdelijke aanduiding voor inhoud 8">
            <a:extLst>
              <a:ext uri="{FF2B5EF4-FFF2-40B4-BE49-F238E27FC236}">
                <a16:creationId xmlns:a16="http://schemas.microsoft.com/office/drawing/2014/main" id="{C77C7302-9645-E694-17B2-6893D478A4BA}"/>
              </a:ext>
            </a:extLst>
          </p:cNvPr>
          <p:cNvSpPr txBox="1">
            <a:spLocks/>
          </p:cNvSpPr>
          <p:nvPr/>
        </p:nvSpPr>
        <p:spPr>
          <a:xfrm>
            <a:off x="6571488" y="2042635"/>
            <a:ext cx="5013792" cy="4351338"/>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1000"/>
              </a:spcBef>
              <a:spcAft>
                <a:spcPts val="600"/>
              </a:spcAft>
              <a:buFont typeface="Courier New" panose="02070309020205020404" pitchFamily="49" charset="0"/>
              <a:buNone/>
              <a:defRPr sz="2600" kern="1200">
                <a:solidFill>
                  <a:schemeClr val="tx1"/>
                </a:solidFill>
                <a:latin typeface="+mn-lt"/>
                <a:ea typeface="+mn-ea"/>
                <a:cs typeface="+mn-cs"/>
              </a:defRPr>
            </a:lvl1pPr>
            <a:lvl2pPr marL="324000" indent="-324000" algn="l" defTabSz="914400" rtl="0" eaLnBrk="1" latinLnBrk="0" hangingPunct="1">
              <a:lnSpc>
                <a:spcPct val="100000"/>
              </a:lnSpc>
              <a:spcBef>
                <a:spcPts val="500"/>
              </a:spcBef>
              <a:spcAft>
                <a:spcPts val="600"/>
              </a:spcAft>
              <a:buClr>
                <a:srgbClr val="FF0000"/>
              </a:buClr>
              <a:buFontTx/>
              <a:buChar char="‒"/>
              <a:defRPr sz="2600" kern="1200">
                <a:solidFill>
                  <a:schemeClr val="tx1"/>
                </a:solidFill>
                <a:latin typeface="+mn-lt"/>
                <a:ea typeface="+mn-ea"/>
                <a:cs typeface="+mn-cs"/>
              </a:defRPr>
            </a:lvl2pPr>
            <a:lvl3pPr marL="684000" indent="-324000" algn="l" defTabSz="914400" rtl="0" eaLnBrk="1" latinLnBrk="0" hangingPunct="1">
              <a:lnSpc>
                <a:spcPct val="100000"/>
              </a:lnSpc>
              <a:spcBef>
                <a:spcPts val="500"/>
              </a:spcBef>
              <a:spcAft>
                <a:spcPts val="600"/>
              </a:spcAft>
              <a:buFontTx/>
              <a:buChar char="‒"/>
              <a:defRPr sz="2600" kern="1200">
                <a:solidFill>
                  <a:schemeClr val="tx1"/>
                </a:solidFill>
                <a:latin typeface="ArialMT"/>
                <a:ea typeface="+mn-ea"/>
                <a:cs typeface="+mn-cs"/>
              </a:defRPr>
            </a:lvl3pPr>
            <a:lvl4pPr marL="1008000" indent="-324000" algn="l" defTabSz="914400" rtl="0" eaLnBrk="1" latinLnBrk="0" hangingPunct="1">
              <a:lnSpc>
                <a:spcPct val="100000"/>
              </a:lnSpc>
              <a:spcBef>
                <a:spcPts val="500"/>
              </a:spcBef>
              <a:spcAft>
                <a:spcPts val="600"/>
              </a:spcAft>
              <a:buFontTx/>
              <a:buChar char="‒"/>
              <a:defRPr sz="2600" kern="1200">
                <a:solidFill>
                  <a:schemeClr val="tx1"/>
                </a:solidFill>
                <a:latin typeface="ArialMT"/>
                <a:ea typeface="+mn-ea"/>
                <a:cs typeface="+mn-cs"/>
              </a:defRPr>
            </a:lvl4pPr>
            <a:lvl5pPr marL="1332000" indent="-324000" algn="l" defTabSz="914400" rtl="0" eaLnBrk="1" latinLnBrk="0" hangingPunct="1">
              <a:lnSpc>
                <a:spcPct val="100000"/>
              </a:lnSpc>
              <a:spcBef>
                <a:spcPts val="500"/>
              </a:spcBef>
              <a:spcAft>
                <a:spcPts val="600"/>
              </a:spcAft>
              <a:buFontTx/>
              <a:buChar char="‒"/>
              <a:defRPr sz="2600" kern="1200">
                <a:solidFill>
                  <a:schemeClr val="tx1"/>
                </a:solidFill>
                <a:latin typeface="ArialM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0"/>
              </a:spcAft>
            </a:pPr>
            <a:r>
              <a:rPr lang="de-DE" sz="1700" b="1" dirty="0"/>
              <a:t>Lückenlose Übertragung &amp; Aufzeichnung nicht garantiert </a:t>
            </a:r>
          </a:p>
          <a:p>
            <a:pPr>
              <a:spcBef>
                <a:spcPts val="0"/>
              </a:spcBef>
            </a:pPr>
            <a:r>
              <a:rPr lang="de-DE" sz="1700" dirty="0"/>
              <a:t>Aufgrund technischer Störungen kann es vorkommen, dass einzelne Vorlesungen nicht oder nicht störungsfrei per Live-Stream übertragen und aufgezeichnet werden. Die Studierenden verzichten deshalb auf eigenes Risiko auf den Besuch einer Veranstaltung oder auf das Erstellen eigener Notizen.</a:t>
            </a:r>
          </a:p>
          <a:p>
            <a:pPr>
              <a:spcAft>
                <a:spcPts val="0"/>
              </a:spcAft>
            </a:pPr>
            <a:r>
              <a:rPr lang="de-DE" sz="1700" b="1"/>
              <a:t>Verfügbarkeit </a:t>
            </a:r>
            <a:r>
              <a:rPr lang="de-DE" sz="1700" b="1" dirty="0"/>
              <a:t>nicht garantiert</a:t>
            </a:r>
          </a:p>
          <a:p>
            <a:pPr>
              <a:spcBef>
                <a:spcPts val="0"/>
              </a:spcBef>
            </a:pPr>
            <a:r>
              <a:rPr lang="de-DE" sz="1700" dirty="0"/>
              <a:t>Die ununterbrochene Verfügbarkeit der Live-Streams und </a:t>
            </a:r>
            <a:r>
              <a:rPr lang="de-DE" sz="1700" dirty="0" err="1"/>
              <a:t>anschliessend</a:t>
            </a:r>
            <a:r>
              <a:rPr lang="de-DE" sz="1700" dirty="0"/>
              <a:t> der Aufzeichnungen kann aus technischen Gründen nicht garantiert werden. </a:t>
            </a:r>
          </a:p>
          <a:p>
            <a:pPr>
              <a:spcBef>
                <a:spcPts val="0"/>
              </a:spcBef>
            </a:pPr>
            <a:endParaRPr lang="de-DE" sz="1700" dirty="0"/>
          </a:p>
        </p:txBody>
      </p:sp>
    </p:spTree>
    <p:custDataLst>
      <p:custData r:id="rId1"/>
      <p:custData r:id="rId2"/>
    </p:custDataLst>
    <p:extLst>
      <p:ext uri="{BB962C8B-B14F-4D97-AF65-F5344CB8AC3E}">
        <p14:creationId xmlns:p14="http://schemas.microsoft.com/office/powerpoint/2010/main" val="97218973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P_AGENDA" val="TOC Dividers SectionNumber Responsible TimeSlot Duration SlideNumber"/>
</p:tagLst>
</file>

<file path=ppt/theme/theme1.xml><?xml version="1.0" encoding="utf-8"?>
<a:theme xmlns:a="http://schemas.openxmlformats.org/drawingml/2006/main" name="Universität Bern">
  <a:themeElements>
    <a:clrScheme name="Farben Universitat Bern">
      <a:dk1>
        <a:sysClr val="windowText" lastClr="000000"/>
      </a:dk1>
      <a:lt1>
        <a:sysClr val="window" lastClr="FFFFFF"/>
      </a:lt1>
      <a:dk2>
        <a:srgbClr val="000000"/>
      </a:dk2>
      <a:lt2>
        <a:srgbClr val="EDEDED"/>
      </a:lt2>
      <a:accent1>
        <a:srgbClr val="668271"/>
      </a:accent1>
      <a:accent2>
        <a:srgbClr val="CFC43C"/>
      </a:accent2>
      <a:accent3>
        <a:srgbClr val="5294B4"/>
      </a:accent3>
      <a:accent4>
        <a:srgbClr val="75C4C5"/>
      </a:accent4>
      <a:accent5>
        <a:srgbClr val="9B3841"/>
      </a:accent5>
      <a:accent6>
        <a:srgbClr val="E4003C"/>
      </a:accent6>
      <a:hlink>
        <a:srgbClr val="0563C1"/>
      </a:hlink>
      <a:folHlink>
        <a:srgbClr val="954F72"/>
      </a:folHlink>
    </a:clrScheme>
    <a:fontScheme name="University of Ber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TemplafySlideTemplateConfiguration><![CDATA[{"slideVersion":0,"isValidatorEnabled":false,"isLocked":false,"elementsMetadata":[],"slideId":"637914799455241930","enableDocumentContentUpdater":true,"version":"1.13"}]]></TemplafySlideTemplateConfiguration>
</file>

<file path=customXml/item10.xml><?xml version="1.0" encoding="utf-8"?>
<p:properties xmlns:p="http://schemas.microsoft.com/office/2006/metadata/properties" xmlns:xsi="http://www.w3.org/2001/XMLSchema-instance" xmlns:pc="http://schemas.microsoft.com/office/infopath/2007/PartnerControls">
  <documentManagement>
    <lcf76f155ced4ddcb4097134ff3c332f xmlns="2f57f7f2-ba53-473a-974b-52eef6a5f235">
      <Terms xmlns="http://schemas.microsoft.com/office/infopath/2007/PartnerControls"/>
    </lcf76f155ced4ddcb4097134ff3c332f>
    <TaxCatchAll xmlns="94ab140b-556f-456e-8682-6327aa334e6a" xsi:nil="true"/>
  </documentManagement>
</p:properties>
</file>

<file path=customXml/item11.xml><?xml version="1.0" encoding="utf-8"?>
<TemplafySlideTemplateConfiguration><![CDATA[{"slideVersion":0,"isValidatorEnabled":false,"isLocked":false,"elementsMetadata":[],"slideId":"638096330520987953","enableDocumentContentUpdater":true,"version":"1.13"}]]></TemplafySlideTemplateConfiguration>
</file>

<file path=customXml/item12.xml><?xml version="1.0" encoding="utf-8"?>
<TemplafySlideTemplateConfiguration><![CDATA[{"slideVersion":0,"isValidatorEnabled":false,"isLocked":false,"elementsMetadata":[],"slideId":"638096330520987952","enableDocumentContentUpdater":true,"version":"1.13"}]]></TemplafySlideTemplateConfiguration>
</file>

<file path=customXml/item13.xml><?xml version="1.0" encoding="utf-8"?>
<TemplafySlideFormConfiguration><![CDATA[{"formFields":[],"formDataEntries":[]}]]></TemplafySlideFormConfiguration>
</file>

<file path=customXml/item14.xml><?xml version="1.0" encoding="utf-8"?>
<TemplafySlideFormConfiguration><![CDATA[{"formFields":[],"formDataEntries":[]}]]></TemplafySlideFormConfiguration>
</file>

<file path=customXml/item15.xml><?xml version="1.0" encoding="utf-8"?>
<TemplafySlideTemplateConfiguration><![CDATA[{"slideVersion":0,"isValidatorEnabled":false,"isLocked":false,"elementsMetadata":[],"slideId":"638065154102592755","enableDocumentContentUpdater":true,"version":"1.13"}]]></TemplafySlideTemplateConfiguration>
</file>

<file path=customXml/item16.xml><?xml version="1.0" encoding="utf-8"?>
<TemplafySlideFormConfiguration><![CDATA[{"formFields":[],"formDataEntries":[]}]]></TemplafySlideFormConfiguration>
</file>

<file path=customXml/item17.xml><?xml version="1.0" encoding="utf-8"?>
<TemplafySlideTemplateConfiguration><![CDATA[{"slideVersion":0,"isValidatorEnabled":false,"isLocked":false,"elementsMetadata":[],"slideId":"637914799455398208","enableDocumentContentUpdater":true,"version":"1.13"}]]></TemplafySlideTemplateConfiguration>
</file>

<file path=customXml/item18.xml><?xml version="1.0" encoding="utf-8"?>
<ct:contentTypeSchema xmlns:ct="http://schemas.microsoft.com/office/2006/metadata/contentType" xmlns:ma="http://schemas.microsoft.com/office/2006/metadata/properties/metaAttributes" ct:_="" ma:_="" ma:contentTypeName="Dokument" ma:contentTypeID="0x0101002C6D4FF672142041997C84C50DE18B20" ma:contentTypeVersion="14" ma:contentTypeDescription="Ein neues Dokument erstellen." ma:contentTypeScope="" ma:versionID="8cd40bac437d9772690d12477184be58">
  <xsd:schema xmlns:xsd="http://www.w3.org/2001/XMLSchema" xmlns:xs="http://www.w3.org/2001/XMLSchema" xmlns:p="http://schemas.microsoft.com/office/2006/metadata/properties" xmlns:ns2="2f57f7f2-ba53-473a-974b-52eef6a5f235" xmlns:ns3="94ab140b-556f-456e-8682-6327aa334e6a" targetNamespace="http://schemas.microsoft.com/office/2006/metadata/properties" ma:root="true" ma:fieldsID="02d124376a8ff0afb0c49f38707faf54" ns2:_="" ns3:_="">
    <xsd:import namespace="2f57f7f2-ba53-473a-974b-52eef6a5f235"/>
    <xsd:import namespace="94ab140b-556f-456e-8682-6327aa334e6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57f7f2-ba53-473a-974b-52eef6a5f23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markierungen" ma:readOnly="false" ma:fieldId="{5cf76f15-5ced-4ddc-b409-7134ff3c332f}" ma:taxonomyMulti="true" ma:sspId="a84686df-39cf-4bac-acb0-1572f53f1b5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4ab140b-556f-456e-8682-6327aa334e6a"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06f9390-fee4-4a2e-8bd9-021097e2038c}" ma:internalName="TaxCatchAll" ma:showField="CatchAllData" ma:web="94ab140b-556f-456e-8682-6327aa334e6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19.xml><?xml version="1.0" encoding="utf-8"?>
<TemplafySlideTemplateConfiguration><![CDATA[{"slideVersion":0,"isValidatorEnabled":false,"isLocked":false,"elementsMetadata":[],"slideId":"637910471548509700","enableDocumentContentUpdater":true,"version":"1.13"}]]></TemplafySlideTemplateConfiguration>
</file>

<file path=customXml/item2.xml><?xml version="1.0" encoding="utf-8"?>
<TemplafySlideFormConfiguration><![CDATA[{"formFields":[],"formDataEntries":[]}]]></TemplafySlideFormConfiguration>
</file>

<file path=customXml/item20.xml><?xml version="1.0" encoding="utf-8"?>
<TemplafySlideFormConfiguration><![CDATA[{"formFields":[],"formDataEntries":[]}]]></TemplafySlideFormConfiguration>
</file>

<file path=customXml/item21.xml><?xml version="1.0" encoding="utf-8"?>
<TemplafySlideFormConfiguration><![CDATA[{"formFields":[],"formDataEntries":[]}]]></TemplafySlideFormConfiguration>
</file>

<file path=customXml/item22.xml><?xml version="1.0" encoding="utf-8"?>
<TemplafySlideTemplateConfiguration><![CDATA[{"slideVersion":0,"isValidatorEnabled":false,"isLocked":false,"elementsMetadata":[],"slideId":"638065154102748986","enableDocumentContentUpdater":true,"version":"1.13"}]]></TemplafySlideTemplateConfiguration>
</file>

<file path=customXml/item23.xml><?xml version="1.0" encoding="utf-8"?>
<TemplafySlideTemplateConfiguration><![CDATA[{"slideVersion":0,"isValidatorEnabled":false,"isLocked":false,"elementsMetadata":[],"slideId":"638065154102749068","enableDocumentContentUpdater":true,"version":"1.13"}]]></TemplafySlideTemplateConfiguration>
</file>

<file path=customXml/item24.xml><?xml version="1.0" encoding="utf-8"?>
<TemplafyFormConfiguration><![CDATA[{"formFields":[{"dataSource":"LogoPowerPoint","displayColumn":"id","hideIfNoUserInteractionRequired":true,"distinct":true,"required":false,"autoSelectFirstOption":true,"helpTexts":{"prefix":"","postfix":""},"spacing":{},"type":"dropDown","name":"Logo","label":"Logo","fullyQualifiedName":"Logo"}],"formDataEntries":[{"name":"Logo","value":"Z2eF3iymXGQicZCtNG1OaA=="}]}]]></TemplafyFormConfiguration>
</file>

<file path=customXml/item25.xml><?xml version="1.0" encoding="utf-8"?>
<TemplafySlideFormConfiguration><![CDATA[{"formFields":[],"formDataEntries":[]}]]></TemplafySlideFormConfiguration>
</file>

<file path=customXml/item26.xml><?xml version="1.0" encoding="utf-8"?>
<TemplafySlideFormConfiguration><![CDATA[{"formFields":[],"formDataEntries":[]}]]></TemplafySlideFormConfiguration>
</file>

<file path=customXml/item27.xml><?xml version="1.0" encoding="utf-8"?>
<TemplafyTemplateConfiguration><![CDATA[{"elementsMetadata":[{"type":"shape","id":"d167646e-b5e7-44ea-98b4-c633de31718e","elementConfiguration":{"format":"{{DateFormats.CustomA}}","binding":"Form.Date","disableUpdates":false,"type":"date"}},{"type":"shape","id":"99da392a-7e80-4cab-9cf6-f138a7fe84c4","elementConfiguration":{"inheritDimensions":"inheritNone","width":"{{Form.Logo.LogoPPTSmallWidth}}","height":"{{Form.Logo.LogoPPTSmallHeight}}","binding":"Form.Logo.LogoPPTSmall","disableUpdates":false,"type":"image"}},{"type":"shape","id":"7bc737eb-4178-4237-96c8-1091dd838598","elementConfiguration":{"inheritDimensions":"inheritNone","width":"{{Form.Logo.LogoPPT_Width2}}","height":"{{Form.Logo.LogoPPT_Height2}}","binding":"Form.Logo.LogoPPTBlack","disableUpdates":false,"type":"image"}},{"type":"shape","id":"8e0f7c7d-eedc-41a6-aa86-6c8361f180c8","elementConfiguration":{"inheritDimensions":"inheritNone","width":"{{Form.Logo.LogoPPTSmallWidth}}","height":"{{Form.Logo.LogoPPTSmallHeight}}","binding":"Form.Logo.LogoPPTSmall","disableUpdates":false,"type":"image"}},{"type":"shape","id":"b0765e26-dfcc-4e62-83fe-4a5e541c238c","elementConfiguration":{"inheritDimensions":"inheritNone","width":"{{Form.Logo.LogoPPTWidth}}","height":"{{Form.Logo.LogoPPTHeight}}","binding":"Form.Logo.LogoPPT","disableUpdates":false,"type":"image"}},{"type":"shape","id":"d60fb4b8-46b2-4151-83bf-d64e18943e63","elementConfiguration":{"inheritDimensions":"inheritNone","width":"{{Form.Logo.LogoPPT_Width2}}","height":"{{Form.Logo.LogoPPT_Height2}}","binding":"Form.Logo.LogoPPT_White","disableUpdates":false,"type":"image"}},{"type":"shape","id":"f65ea6b8-f150-49fc-be0f-134c0205159b","elementConfiguration":{"inheritDimensions":"inheritNone","width":"{{Form.Logo.LogoPPTSmallWidth}}","height":"{{Form.Logo.LogoPPTSmallHeight}}","binding":"Form.Logo.LogoPPTSmallWhite","disableUpdates":false,"type":"image"}},{"type":"shape","id":"0e6f90b6-1979-48f1-8633-520045caa5cf","elementConfiguration":{"inheritDimensions":"inheritNone","width":"{{Form.Logo.LogoPPTSmallWidth}}","height":"{{Form.Logo.LogoPPTSmallHeight}}","binding":"Form.Logo.LogoPPTSmallWhite","disableUpdates":false,"type":"image"}},{"type":"shape","id":"ec4b830b-4c97-4bd1-9708-fe74d4602fc3","elementConfiguration":{"inheritDimensions":"inheritNone","width":"{{Form.Logo.LogoPPT_Width2}}","height":"{{Form.Logo.LogoPPT_Height2}}","binding":"Form.Logo.LogoPPT_White","disableUpdates":false,"type":"image"}}],"transformationConfigurations":[],"templateName":"","templateDescription":"","enableDocumentContentUpdater":true,"version":"1.13"}]]></TemplafyTemplateConfiguration>
</file>

<file path=customXml/item28.xml><?xml version="1.0" encoding="utf-8"?>
<TemplafySlideTemplateConfiguration><![CDATA[{"slideVersion":0,"isValidatorEnabled":false,"isLocked":false,"elementsMetadata":[],"slideId":"638097205772835148","enableDocumentContentUpdater":true,"version":"1.13"}]]></TemplafySlideTemplateConfiguration>
</file>

<file path=customXml/item29.xml><?xml version="1.0" encoding="utf-8"?>
<TemplafySlideFormConfiguration><![CDATA[{"formFields":[],"formDataEntries":[]}]]></TemplafySlideFormConfiguration>
</file>

<file path=customXml/item3.xml><?xml version="1.0" encoding="utf-8"?>
<TemplafySlideTemplateConfiguration><![CDATA[{"slideVersion":0,"isValidatorEnabled":false,"isLocked":false,"elementsMetadata":[],"slideId":"637910471548197205","enableDocumentContentUpdater":true,"version":"1.13"}]]></TemplafySlideTemplateConfiguration>
</file>

<file path=customXml/item30.xml><?xml version="1.0" encoding="utf-8"?>
<TemplafySlideTemplateConfiguration><![CDATA[{"slideVersion":0,"isValidatorEnabled":false,"isLocked":false,"elementsMetadata":[],"slideId":"638097205772835148","enableDocumentContentUpdater":true,"version":"1.13"}]]></TemplafySlideTemplateConfiguration>
</file>

<file path=customXml/item31.xml><?xml version="1.0" encoding="utf-8"?>
<TemplafySlideFormConfiguration><![CDATA[{"formFields":[],"formDataEntries":[]}]]></TemplafySlideFormConfiguration>
</file>

<file path=customXml/item32.xml><?xml version="1.0" encoding="utf-8"?>
<TemplafySlideTemplateConfiguration><![CDATA[{"slideVersion":0,"isValidatorEnabled":false,"isLocked":false,"elementsMetadata":[],"slideId":"638097205772835148","enableDocumentContentUpdater":true,"version":"1.13"}]]></TemplafySlideTemplateConfiguration>
</file>

<file path=customXml/item33.xml><?xml version="1.0" encoding="utf-8"?>
<TemplafySlideFormConfiguration><![CDATA[{"formFields":[],"formDataEntries":[]}]]></TemplafySlideFormConfiguration>
</file>

<file path=customXml/item4.xml><?xml version="1.0" encoding="utf-8"?>
<TemplafySlideTemplateConfiguration><![CDATA[{"slideVersion":0,"isValidatorEnabled":false,"isLocked":false,"elementsMetadata":[],"slideId":"637914799454929334","enableDocumentContentUpdater":true,"version":"1.13"}]]></TemplafySlideTemplateConfiguration>
</file>

<file path=customXml/item5.xml><?xml version="1.0" encoding="utf-8"?>
<TemplafySlideFormConfiguration><![CDATA[{"formFields":[],"formDataEntries":[]}]]></TemplafySlideFormConfiguration>
</file>

<file path=customXml/item6.xml><?xml version="1.0" encoding="utf-8"?>
<TemplafySlideFormConfiguration><![CDATA[{"formFields":[],"formDataEntries":[]}]]></TemplafySlideFormConfiguration>
</file>

<file path=customXml/item7.xml><?xml version="1.0" encoding="utf-8"?>
<TemplafySlideFormConfiguration><![CDATA[{"formFields":[],"formDataEntries":[]}]]></TemplafySlideFormConfiguration>
</file>

<file path=customXml/item8.xml><?xml version="1.0" encoding="utf-8"?>
<?mso-contentType ?>
<FormTemplates xmlns="http://schemas.microsoft.com/sharepoint/v3/contenttype/forms">
  <Display>DocumentLibraryForm</Display>
  <Edit>DocumentLibraryForm</Edit>
  <New>DocumentLibraryForm</New>
</FormTemplates>
</file>

<file path=customXml/item9.xml><?xml version="1.0" encoding="utf-8"?>
<TemplafySlideTemplateConfiguration><![CDATA[{"slideVersion":0,"isValidatorEnabled":false,"isLocked":false,"elementsMetadata":[],"slideId":"637910471548040951","enableDocumentContentUpdater":true,"version":"1.13"}]]></TemplafySlideTemplateConfiguration>
</file>

<file path=customXml/itemProps1.xml><?xml version="1.0" encoding="utf-8"?>
<ds:datastoreItem xmlns:ds="http://schemas.openxmlformats.org/officeDocument/2006/customXml" ds:itemID="{B8F3DA6E-92E6-4653-A966-21B1D6F1BC03}">
  <ds:schemaRefs/>
</ds:datastoreItem>
</file>

<file path=customXml/itemProps10.xml><?xml version="1.0" encoding="utf-8"?>
<ds:datastoreItem xmlns:ds="http://schemas.openxmlformats.org/officeDocument/2006/customXml" ds:itemID="{A6C44B17-4605-4067-96ED-FF226EBEF076}">
  <ds:schemaRefs>
    <ds:schemaRef ds:uri="http://purl.org/dc/elements/1.1/"/>
    <ds:schemaRef ds:uri="http://schemas.openxmlformats.org/package/2006/metadata/core-properties"/>
    <ds:schemaRef ds:uri="http://schemas.microsoft.com/office/2006/metadata/properties"/>
    <ds:schemaRef ds:uri="http://purl.org/dc/terms/"/>
    <ds:schemaRef ds:uri="http://www.w3.org/XML/1998/namespace"/>
    <ds:schemaRef ds:uri="94ab140b-556f-456e-8682-6327aa334e6a"/>
    <ds:schemaRef ds:uri="2f57f7f2-ba53-473a-974b-52eef6a5f235"/>
    <ds:schemaRef ds:uri="http://schemas.microsoft.com/office/2006/documentManagement/types"/>
    <ds:schemaRef ds:uri="http://schemas.microsoft.com/office/infopath/2007/PartnerControls"/>
    <ds:schemaRef ds:uri="http://purl.org/dc/dcmitype/"/>
  </ds:schemaRefs>
</ds:datastoreItem>
</file>

<file path=customXml/itemProps11.xml><?xml version="1.0" encoding="utf-8"?>
<ds:datastoreItem xmlns:ds="http://schemas.openxmlformats.org/officeDocument/2006/customXml" ds:itemID="{DD4A4436-2489-4947-982C-E5326A5D4E82}">
  <ds:schemaRefs/>
</ds:datastoreItem>
</file>

<file path=customXml/itemProps12.xml><?xml version="1.0" encoding="utf-8"?>
<ds:datastoreItem xmlns:ds="http://schemas.openxmlformats.org/officeDocument/2006/customXml" ds:itemID="{A40A83B0-393E-404D-A2E6-74AF0A2B55ED}">
  <ds:schemaRefs/>
</ds:datastoreItem>
</file>

<file path=customXml/itemProps13.xml><?xml version="1.0" encoding="utf-8"?>
<ds:datastoreItem xmlns:ds="http://schemas.openxmlformats.org/officeDocument/2006/customXml" ds:itemID="{5ABB183D-B2F2-415E-9024-FE8FC3691196}">
  <ds:schemaRefs/>
</ds:datastoreItem>
</file>

<file path=customXml/itemProps14.xml><?xml version="1.0" encoding="utf-8"?>
<ds:datastoreItem xmlns:ds="http://schemas.openxmlformats.org/officeDocument/2006/customXml" ds:itemID="{FB678EB9-5519-4DFC-AC78-E5650D9830DE}">
  <ds:schemaRefs/>
</ds:datastoreItem>
</file>

<file path=customXml/itemProps15.xml><?xml version="1.0" encoding="utf-8"?>
<ds:datastoreItem xmlns:ds="http://schemas.openxmlformats.org/officeDocument/2006/customXml" ds:itemID="{E7CA2743-AFB0-47C1-AB6C-7BB684732457}">
  <ds:schemaRefs/>
</ds:datastoreItem>
</file>

<file path=customXml/itemProps16.xml><?xml version="1.0" encoding="utf-8"?>
<ds:datastoreItem xmlns:ds="http://schemas.openxmlformats.org/officeDocument/2006/customXml" ds:itemID="{47ADF2E6-B50F-4DE1-A131-96CA45901A5A}">
  <ds:schemaRefs/>
</ds:datastoreItem>
</file>

<file path=customXml/itemProps17.xml><?xml version="1.0" encoding="utf-8"?>
<ds:datastoreItem xmlns:ds="http://schemas.openxmlformats.org/officeDocument/2006/customXml" ds:itemID="{963A5401-B5BA-4BF8-A30E-6E2A6E9297A7}">
  <ds:schemaRefs/>
</ds:datastoreItem>
</file>

<file path=customXml/itemProps18.xml><?xml version="1.0" encoding="utf-8"?>
<ds:datastoreItem xmlns:ds="http://schemas.openxmlformats.org/officeDocument/2006/customXml" ds:itemID="{BC2BC551-4CDB-416E-B68D-85EF82BF5401}"/>
</file>

<file path=customXml/itemProps19.xml><?xml version="1.0" encoding="utf-8"?>
<ds:datastoreItem xmlns:ds="http://schemas.openxmlformats.org/officeDocument/2006/customXml" ds:itemID="{7120D989-3C83-431F-A31F-A844B2206163}">
  <ds:schemaRefs/>
</ds:datastoreItem>
</file>

<file path=customXml/itemProps2.xml><?xml version="1.0" encoding="utf-8"?>
<ds:datastoreItem xmlns:ds="http://schemas.openxmlformats.org/officeDocument/2006/customXml" ds:itemID="{04723C16-F864-456D-9504-001C0D4533D4}">
  <ds:schemaRefs/>
</ds:datastoreItem>
</file>

<file path=customXml/itemProps20.xml><?xml version="1.0" encoding="utf-8"?>
<ds:datastoreItem xmlns:ds="http://schemas.openxmlformats.org/officeDocument/2006/customXml" ds:itemID="{43038F1A-B00B-4E6D-8FA1-D4E3B8C52E9F}">
  <ds:schemaRefs/>
</ds:datastoreItem>
</file>

<file path=customXml/itemProps21.xml><?xml version="1.0" encoding="utf-8"?>
<ds:datastoreItem xmlns:ds="http://schemas.openxmlformats.org/officeDocument/2006/customXml" ds:itemID="{2511B040-502F-4087-AE33-8BF5F823DAAC}">
  <ds:schemaRefs/>
</ds:datastoreItem>
</file>

<file path=customXml/itemProps22.xml><?xml version="1.0" encoding="utf-8"?>
<ds:datastoreItem xmlns:ds="http://schemas.openxmlformats.org/officeDocument/2006/customXml" ds:itemID="{69EF89B5-D419-4AC3-9124-5C347603C8C3}">
  <ds:schemaRefs/>
</ds:datastoreItem>
</file>

<file path=customXml/itemProps23.xml><?xml version="1.0" encoding="utf-8"?>
<ds:datastoreItem xmlns:ds="http://schemas.openxmlformats.org/officeDocument/2006/customXml" ds:itemID="{52C78FF4-00BC-4DC1-9F0F-207CF5CB158F}">
  <ds:schemaRefs/>
</ds:datastoreItem>
</file>

<file path=customXml/itemProps24.xml><?xml version="1.0" encoding="utf-8"?>
<ds:datastoreItem xmlns:ds="http://schemas.openxmlformats.org/officeDocument/2006/customXml" ds:itemID="{F6F60DA4-B48E-4AC5-BEB5-DA3265DA113C}">
  <ds:schemaRefs/>
</ds:datastoreItem>
</file>

<file path=customXml/itemProps25.xml><?xml version="1.0" encoding="utf-8"?>
<ds:datastoreItem xmlns:ds="http://schemas.openxmlformats.org/officeDocument/2006/customXml" ds:itemID="{C55A3786-629D-45CE-A3C4-535933DC9870}">
  <ds:schemaRefs/>
</ds:datastoreItem>
</file>

<file path=customXml/itemProps26.xml><?xml version="1.0" encoding="utf-8"?>
<ds:datastoreItem xmlns:ds="http://schemas.openxmlformats.org/officeDocument/2006/customXml" ds:itemID="{E62EA67E-193E-47B5-B597-2071FBFE882B}">
  <ds:schemaRefs/>
</ds:datastoreItem>
</file>

<file path=customXml/itemProps27.xml><?xml version="1.0" encoding="utf-8"?>
<ds:datastoreItem xmlns:ds="http://schemas.openxmlformats.org/officeDocument/2006/customXml" ds:itemID="{DE2D74B5-7003-498A-9B48-261A6C907E88}">
  <ds:schemaRefs/>
</ds:datastoreItem>
</file>

<file path=customXml/itemProps28.xml><?xml version="1.0" encoding="utf-8"?>
<ds:datastoreItem xmlns:ds="http://schemas.openxmlformats.org/officeDocument/2006/customXml" ds:itemID="{EE483194-5BCD-40B0-A73A-42A809D358EA}">
  <ds:schemaRefs/>
</ds:datastoreItem>
</file>

<file path=customXml/itemProps29.xml><?xml version="1.0" encoding="utf-8"?>
<ds:datastoreItem xmlns:ds="http://schemas.openxmlformats.org/officeDocument/2006/customXml" ds:itemID="{BADC1D7F-3169-44DC-A86E-6EA50E1B753E}">
  <ds:schemaRefs/>
</ds:datastoreItem>
</file>

<file path=customXml/itemProps3.xml><?xml version="1.0" encoding="utf-8"?>
<ds:datastoreItem xmlns:ds="http://schemas.openxmlformats.org/officeDocument/2006/customXml" ds:itemID="{D3CCB4CD-9FBA-4673-82C4-1275D7A40D99}">
  <ds:schemaRefs/>
</ds:datastoreItem>
</file>

<file path=customXml/itemProps30.xml><?xml version="1.0" encoding="utf-8"?>
<ds:datastoreItem xmlns:ds="http://schemas.openxmlformats.org/officeDocument/2006/customXml" ds:itemID="{6327B323-D29E-1C42-BB55-1438B28F2030}">
  <ds:schemaRefs/>
</ds:datastoreItem>
</file>

<file path=customXml/itemProps31.xml><?xml version="1.0" encoding="utf-8"?>
<ds:datastoreItem xmlns:ds="http://schemas.openxmlformats.org/officeDocument/2006/customXml" ds:itemID="{481AAAB5-88FE-F449-B6FC-8D39CB1F136D}">
  <ds:schemaRefs/>
</ds:datastoreItem>
</file>

<file path=customXml/itemProps32.xml><?xml version="1.0" encoding="utf-8"?>
<ds:datastoreItem xmlns:ds="http://schemas.openxmlformats.org/officeDocument/2006/customXml" ds:itemID="{F4866408-39D0-DF45-809F-F7ADE2E8A4E7}">
  <ds:schemaRefs/>
</ds:datastoreItem>
</file>

<file path=customXml/itemProps33.xml><?xml version="1.0" encoding="utf-8"?>
<ds:datastoreItem xmlns:ds="http://schemas.openxmlformats.org/officeDocument/2006/customXml" ds:itemID="{47C90F18-478C-FD4A-B377-47622073B849}">
  <ds:schemaRefs/>
</ds:datastoreItem>
</file>

<file path=customXml/itemProps4.xml><?xml version="1.0" encoding="utf-8"?>
<ds:datastoreItem xmlns:ds="http://schemas.openxmlformats.org/officeDocument/2006/customXml" ds:itemID="{84E839F1-E1D2-4A6A-8B5B-76E87D8BC3DE}">
  <ds:schemaRefs/>
</ds:datastoreItem>
</file>

<file path=customXml/itemProps5.xml><?xml version="1.0" encoding="utf-8"?>
<ds:datastoreItem xmlns:ds="http://schemas.openxmlformats.org/officeDocument/2006/customXml" ds:itemID="{0A848CE1-37C1-4AFE-93DF-8CF156D4FC8E}">
  <ds:schemaRefs/>
</ds:datastoreItem>
</file>

<file path=customXml/itemProps6.xml><?xml version="1.0" encoding="utf-8"?>
<ds:datastoreItem xmlns:ds="http://schemas.openxmlformats.org/officeDocument/2006/customXml" ds:itemID="{ADBC14B6-AB9C-4EE4-AA9E-7471A9B89909}">
  <ds:schemaRefs/>
</ds:datastoreItem>
</file>

<file path=customXml/itemProps7.xml><?xml version="1.0" encoding="utf-8"?>
<ds:datastoreItem xmlns:ds="http://schemas.openxmlformats.org/officeDocument/2006/customXml" ds:itemID="{07FFDB42-EB20-4CC7-97A5-3E45069361FF}">
  <ds:schemaRefs/>
</ds:datastoreItem>
</file>

<file path=customXml/itemProps8.xml><?xml version="1.0" encoding="utf-8"?>
<ds:datastoreItem xmlns:ds="http://schemas.openxmlformats.org/officeDocument/2006/customXml" ds:itemID="{CA0C02DB-13BD-4C70-A36C-4E0C1B4A713E}">
  <ds:schemaRefs>
    <ds:schemaRef ds:uri="http://schemas.microsoft.com/sharepoint/v3/contenttype/forms"/>
  </ds:schemaRefs>
</ds:datastoreItem>
</file>

<file path=customXml/itemProps9.xml><?xml version="1.0" encoding="utf-8"?>
<ds:datastoreItem xmlns:ds="http://schemas.openxmlformats.org/officeDocument/2006/customXml" ds:itemID="{EBCC1A41-2D6D-4E11-856A-CDE480C49392}">
  <ds:schemaRefs/>
</ds:datastoreItem>
</file>

<file path=docMetadata/LabelInfo.xml><?xml version="1.0" encoding="utf-8"?>
<clbl:labelList xmlns:clbl="http://schemas.microsoft.com/office/2020/mipLabelMetadata">
  <clbl:label id="{d400387a-212f-43ea-ac7f-77aa12d7977e}" enabled="0" method="" siteId="{d400387a-212f-43ea-ac7f-77aa12d7977e}" removed="1"/>
</clbl:labelList>
</file>

<file path=docProps/app.xml><?xml version="1.0" encoding="utf-8"?>
<Properties xmlns="http://schemas.openxmlformats.org/officeDocument/2006/extended-properties" xmlns:vt="http://schemas.openxmlformats.org/officeDocument/2006/docPropsVTypes">
  <Template>Office Theme</Template>
  <TotalTime>0</TotalTime>
  <Words>428</Words>
  <Application>Microsoft Macintosh PowerPoint</Application>
  <PresentationFormat>Breitbild</PresentationFormat>
  <Paragraphs>33</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ArialMT</vt:lpstr>
      <vt:lpstr>Calibri</vt:lpstr>
      <vt:lpstr>Courier New</vt:lpstr>
      <vt:lpstr>Universität Bern</vt:lpstr>
      <vt:lpstr>Die Veranstaltung wird aufgezeichnet</vt:lpstr>
      <vt:lpstr>Die Vorlesung wird live gestreamt</vt:lpstr>
      <vt:lpstr>Die Veranstaltung wird live gestreamt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Präsentationsvorlage für Mac _ manuelle Bearbeitung</dc:title>
  <cp:lastModifiedBy>Graf, David Camino (ILUB)</cp:lastModifiedBy>
  <cp:revision>8</cp:revision>
  <dcterms:created xsi:type="dcterms:W3CDTF">2021-06-23T10:14:30Z</dcterms:created>
  <dcterms:modified xsi:type="dcterms:W3CDTF">2026-03-12T17:37:04Z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0x0101002C6D4FF672142041997C84C50DE18B20</vt:lpwstr>
  </property>
  <property fmtid="{D5CDD505-2E9C-101B-9397-08002B2CF9AE}" pid="3" name="TemplafyTimeStamp">
    <vt:lpwstr>2023-01-19T10:22:57.0502219Z</vt:lpwstr>
  </property>
  <property fmtid="{D5CDD505-2E9C-101B-9397-08002B2CF9AE}" pid="4" name="TemplafyTenantId">
    <vt:lpwstr>unibern</vt:lpwstr>
  </property>
  <property fmtid="{D5CDD505-2E9C-101B-9397-08002B2CF9AE}" pid="5" name="TemplafyTemplateId">
    <vt:lpwstr>638065154097135400</vt:lpwstr>
  </property>
  <property fmtid="{D5CDD505-2E9C-101B-9397-08002B2CF9AE}" pid="6" name="TemplafyUserProfileId">
    <vt:lpwstr>637876912080812480</vt:lpwstr>
  </property>
  <property fmtid="{D5CDD505-2E9C-101B-9397-08002B2CF9AE}" pid="7" name="TemplafyLanguageCode">
    <vt:lpwstr>de-DE</vt:lpwstr>
  </property>
  <property fmtid="{D5CDD505-2E9C-101B-9397-08002B2CF9AE}" pid="8" name="MediaServiceImageTags">
    <vt:lpwstr/>
  </property>
</Properties>
</file>