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3.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slideLayouts/slideLayout9.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 id="2147483748" r:id="rId2"/>
    <p:sldMasterId id="2147483755" r:id="rId3"/>
    <p:sldMasterId id="2147483682" r:id="rId4"/>
    <p:sldMasterId id="2147483769" r:id="rId5"/>
    <p:sldMasterId id="2147483692" r:id="rId6"/>
  </p:sldMasterIdLst>
  <p:notesMasterIdLst>
    <p:notesMasterId r:id="rId10"/>
  </p:notesMasterIdLst>
  <p:handoutMasterIdLst>
    <p:handoutMasterId r:id="rId11"/>
  </p:handoutMasterIdLst>
  <p:sldIdLst>
    <p:sldId id="297" r:id="rId7"/>
    <p:sldId id="299" r:id="rId8"/>
    <p:sldId id="298" r:id="rId9"/>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2E"/>
    <a:srgbClr val="E6002F"/>
    <a:srgbClr val="000000"/>
    <a:srgbClr val="EE1F3C"/>
    <a:srgbClr val="7F7F7F"/>
    <a:srgbClr val="DB3943"/>
    <a:srgbClr val="EF1D3B"/>
    <a:srgbClr val="DB3842"/>
    <a:srgbClr val="414042"/>
    <a:srgbClr val="81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35" autoAdjust="0"/>
    <p:restoredTop sz="95291" autoAdjust="0"/>
  </p:normalViewPr>
  <p:slideViewPr>
    <p:cSldViewPr>
      <p:cViewPr varScale="1">
        <p:scale>
          <a:sx n="162" d="100"/>
          <a:sy n="162" d="100"/>
        </p:scale>
        <p:origin x="264" y="-1016"/>
      </p:cViewPr>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73A2117-7156-464B-A32B-D11C422FB451}"/>
              </a:ext>
            </a:extLst>
          </p:cNvPr>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4B84AC69-FC3C-E14B-9D9D-00936CAFF64F}"/>
              </a:ext>
            </a:extLst>
          </p:cNvPr>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A70AE70C-D509-4E4B-9352-79C3D11520D1}" type="datetimeFigureOut">
              <a:rPr lang="de-DE" smtClean="0"/>
              <a:t>07.08.24</a:t>
            </a:fld>
            <a:endParaRPr lang="de-DE"/>
          </a:p>
        </p:txBody>
      </p:sp>
      <p:sp>
        <p:nvSpPr>
          <p:cNvPr id="4" name="Fußzeilenplatzhalter 3">
            <a:extLst>
              <a:ext uri="{FF2B5EF4-FFF2-40B4-BE49-F238E27FC236}">
                <a16:creationId xmlns:a16="http://schemas.microsoft.com/office/drawing/2014/main" id="{9FFC5A2D-F8EA-2A48-B4F9-46DA29E7F731}"/>
              </a:ext>
            </a:extLst>
          </p:cNvPr>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8A313281-26CF-9F44-9054-48901392330E}"/>
              </a:ext>
            </a:extLst>
          </p:cNvPr>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78E837A5-4E29-AD49-B1D8-E1C9E0E444DD}" type="slidenum">
              <a:rPr lang="de-DE" smtClean="0"/>
              <a:t>‹Nr.›</a:t>
            </a:fld>
            <a:endParaRPr lang="de-DE"/>
          </a:p>
        </p:txBody>
      </p:sp>
    </p:spTree>
    <p:extLst>
      <p:ext uri="{BB962C8B-B14F-4D97-AF65-F5344CB8AC3E}">
        <p14:creationId xmlns:p14="http://schemas.microsoft.com/office/powerpoint/2010/main" val="171081190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B77602DA-7CEE-4298-AF4B-1C87D65BAB06}" type="datetimeFigureOut">
              <a:rPr lang="de-CH" smtClean="0"/>
              <a:t>07.08.24</a:t>
            </a:fld>
            <a:endParaRPr lang="de-CH"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B2B24C57-7758-4EF8-8A0E-FE171C8C1817}" type="slidenum">
              <a:rPr lang="de-CH" smtClean="0"/>
              <a:t>‹Nr.›</a:t>
            </a:fld>
            <a:endParaRPr lang="de-CH" dirty="0"/>
          </a:p>
        </p:txBody>
      </p:sp>
    </p:spTree>
    <p:extLst>
      <p:ext uri="{BB962C8B-B14F-4D97-AF65-F5344CB8AC3E}">
        <p14:creationId xmlns:p14="http://schemas.microsoft.com/office/powerpoint/2010/main" val="14554346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6.xml"/><Relationship Id="rId4" Type="http://schemas.openxmlformats.org/officeDocument/2006/relationships/tags" Target="../tags/tag1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image" Target="../media/image3.jpeg"/><Relationship Id="rId4" Type="http://schemas.openxmlformats.org/officeDocument/2006/relationships/tags" Target="../tags/tag22.xml"/><Relationship Id="rId9"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itel-Folie mit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DE" dirty="0"/>
              <a:t>Titel A (Arial 28pt., rot, max. 1 Zeile) </a:t>
            </a:r>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339214364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uildlines: Titel">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14C16497-A32C-7C4C-AA22-3A67A5394F28}"/>
              </a:ext>
            </a:extLst>
          </p:cNvPr>
          <p:cNvSpPr txBox="1">
            <a:spLocks noGrp="1" noSelect="1" noRot="1" noMove="1" noResize="1" noEditPoints="1" noAdjustHandles="1" noChangeArrowheads="1" noChangeShapeType="1" noTextEdit="1"/>
          </p:cNvSpPr>
          <p:nvPr userDrawn="1">
            <p:custDataLst>
              <p:tags r:id="rId1"/>
            </p:custDataLst>
          </p:nvPr>
        </p:nvSpPr>
        <p:spPr>
          <a:xfrm>
            <a:off x="540000" y="1220400"/>
            <a:ext cx="7020000" cy="900000"/>
          </a:xfrm>
          <a:prstGeom prst="rect">
            <a:avLst/>
          </a:prstGeom>
        </p:spPr>
        <p:txBody>
          <a:bodyPr vert="horz" lIns="0" tIns="0" rIns="0" bIns="0" rtlCol="0" anchor="b" anchorCtr="0">
            <a:noAutofit/>
          </a:bodyPr>
          <a:lst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a:lstStyle>
          <a:p>
            <a:r>
              <a:rPr lang="de-DE" dirty="0" err="1"/>
              <a:t>UniBE</a:t>
            </a:r>
            <a:r>
              <a:rPr lang="de-DE" dirty="0"/>
              <a:t> PowerPoint Präsentation</a:t>
            </a:r>
          </a:p>
        </p:txBody>
      </p:sp>
      <p:sp>
        <p:nvSpPr>
          <p:cNvPr id="7" name="Textfeld 6">
            <a:extLst>
              <a:ext uri="{FF2B5EF4-FFF2-40B4-BE49-F238E27FC236}">
                <a16:creationId xmlns:a16="http://schemas.microsoft.com/office/drawing/2014/main" id="{EC88497A-C10F-C242-9121-2FA1817FF8DE}"/>
              </a:ext>
            </a:extLst>
          </p:cNvPr>
          <p:cNvSpPr txBox="1">
            <a:spLocks noGrp="1" noSelect="1" noRot="1" noMove="1" noResize="1" noEditPoints="1" noAdjustHandles="1" noChangeArrowheads="1" noChangeShapeType="1" noTextEdit="1"/>
          </p:cNvSpPr>
          <p:nvPr userDrawn="1">
            <p:custDataLst>
              <p:tags r:id="rId2"/>
            </p:custDataLst>
          </p:nvPr>
        </p:nvSpPr>
        <p:spPr>
          <a:xfrm>
            <a:off x="540000" y="2203200"/>
            <a:ext cx="7020000" cy="900000"/>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latin typeface="Arial" panose="020B0604020202020204" pitchFamily="34" charset="0"/>
                <a:cs typeface="Arial" panose="020B0604020202020204" pitchFamily="34" charset="0"/>
              </a:rPr>
              <a:t>Guidelines und Vorlagen: Mini Version</a:t>
            </a:r>
          </a:p>
        </p:txBody>
      </p:sp>
      <p:sp>
        <p:nvSpPr>
          <p:cNvPr id="8" name="Textfeld 7">
            <a:extLst>
              <a:ext uri="{FF2B5EF4-FFF2-40B4-BE49-F238E27FC236}">
                <a16:creationId xmlns:a16="http://schemas.microsoft.com/office/drawing/2014/main" id="{FB046D8A-2D5D-3944-B02F-74314F7A516F}"/>
              </a:ext>
            </a:extLst>
          </p:cNvPr>
          <p:cNvSpPr txBox="1">
            <a:spLocks noGrp="1" noSelect="1" noRot="1" noMove="1" noResize="1" noEditPoints="1" noAdjustHandles="1" noChangeArrowheads="1" noChangeShapeType="1" noTextEdit="1"/>
          </p:cNvSpPr>
          <p:nvPr userDrawn="1">
            <p:custDataLst>
              <p:tags r:id="rId3"/>
            </p:custDataLst>
          </p:nvPr>
        </p:nvSpPr>
        <p:spPr>
          <a:xfrm>
            <a:off x="540000" y="3564000"/>
            <a:ext cx="7020000" cy="1800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dirty="0">
                <a:latin typeface="Arial" panose="020B0604020202020204" pitchFamily="34" charset="0"/>
                <a:cs typeface="Arial" panose="020B0604020202020204" pitchFamily="34" charset="0"/>
              </a:rPr>
              <a:t>Abteilung Marketing und Kommunikation</a:t>
            </a:r>
          </a:p>
        </p:txBody>
      </p:sp>
      <p:sp>
        <p:nvSpPr>
          <p:cNvPr id="9" name="Textfeld 8">
            <a:extLst>
              <a:ext uri="{FF2B5EF4-FFF2-40B4-BE49-F238E27FC236}">
                <a16:creationId xmlns:a16="http://schemas.microsoft.com/office/drawing/2014/main" id="{18769F7C-1529-394B-918C-BF53204833AB}"/>
              </a:ext>
            </a:extLst>
          </p:cNvPr>
          <p:cNvSpPr txBox="1">
            <a:spLocks noGrp="1" noSelect="1" noRot="1" noMove="1" noResize="1" noEditPoints="1" noAdjustHandles="1" noChangeArrowheads="1" noChangeShapeType="1" noTextEdit="1"/>
          </p:cNvSpPr>
          <p:nvPr userDrawn="1">
            <p:custDataLst>
              <p:tags r:id="rId4"/>
            </p:custDataLst>
          </p:nvPr>
        </p:nvSpPr>
        <p:spPr>
          <a:xfrm>
            <a:off x="540000" y="3834000"/>
            <a:ext cx="7020000" cy="180000"/>
          </a:xfrm>
          <a:prstGeom prst="rect">
            <a:avLst/>
          </a:prstGeom>
          <a:noFill/>
        </p:spPr>
        <p:txBody>
          <a:bodyPr wrap="none" lIns="0" tIns="0" rIns="0" bIns="0" rtlCol="0">
            <a:noAutofit/>
          </a:body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sz="1200" dirty="0">
                <a:solidFill>
                  <a:schemeClr val="tx1"/>
                </a:solidFill>
                <a:latin typeface="Arial" panose="020B0604020202020204" pitchFamily="34" charset="0"/>
                <a:cs typeface="Arial" panose="020B0604020202020204" pitchFamily="34" charset="0"/>
              </a:rPr>
              <a:t>Kontakt: </a:t>
            </a:r>
            <a:r>
              <a:rPr lang="de-DE" sz="1200" dirty="0" err="1">
                <a:solidFill>
                  <a:schemeClr val="tx1"/>
                </a:solidFill>
                <a:latin typeface="Arial" panose="020B0604020202020204" pitchFamily="34" charset="0"/>
                <a:cs typeface="Arial" panose="020B0604020202020204" pitchFamily="34" charset="0"/>
              </a:rPr>
              <a:t>kommunikation@unibe.ch</a:t>
            </a:r>
            <a:r>
              <a:rPr lang="de-DE" sz="1200" dirty="0">
                <a:solidFill>
                  <a:schemeClr val="tx1"/>
                </a:solidFill>
                <a:latin typeface="Arial" panose="020B0604020202020204" pitchFamily="34" charset="0"/>
                <a:cs typeface="Arial" panose="020B0604020202020204" pitchFamily="34" charset="0"/>
              </a:rPr>
              <a:t>, Tel. +41 31 631 80 44</a:t>
            </a:r>
          </a:p>
        </p:txBody>
      </p:sp>
    </p:spTree>
    <p:extLst>
      <p:ext uri="{BB962C8B-B14F-4D97-AF65-F5344CB8AC3E}">
        <p14:creationId xmlns:p14="http://schemas.microsoft.com/office/powerpoint/2010/main" val="5387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uildlines: Ressource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Guidelines</a:t>
            </a:r>
          </a:p>
        </p:txBody>
      </p:sp>
      <p:sp>
        <p:nvSpPr>
          <p:cNvPr id="16" name="Titelplatzhalter 14">
            <a:extLst>
              <a:ext uri="{FF2B5EF4-FFF2-40B4-BE49-F238E27FC236}">
                <a16:creationId xmlns:a16="http://schemas.microsoft.com/office/drawing/2014/main" id="{42BFD9EF-F981-634F-ACF1-E740654460D6}"/>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Auszeichnungen</a:t>
            </a:r>
          </a:p>
        </p:txBody>
      </p:sp>
      <p:sp>
        <p:nvSpPr>
          <p:cNvPr id="18" name="Titelplatzhalter 14">
            <a:extLst>
              <a:ext uri="{FF2B5EF4-FFF2-40B4-BE49-F238E27FC236}">
                <a16:creationId xmlns:a16="http://schemas.microsoft.com/office/drawing/2014/main" id="{5C76C480-E04E-D446-BBD5-9313C9BAB514}"/>
              </a:ext>
            </a:extLst>
          </p:cNvPr>
          <p:cNvSpPr txBox="1">
            <a:spLocks noGrp="1" noSelect="1" noRot="1" noMove="1" noResize="1" noEditPoints="1" noAdjustHandles="1" noChangeArrowheads="1" noChangeShapeType="1" noTextEdit="1"/>
          </p:cNvSpPr>
          <p:nvPr userDrawn="1">
            <p:custDataLst>
              <p:tags r:id="rId3"/>
            </p:custDataLst>
          </p:nvPr>
        </p:nvSpPr>
        <p:spPr>
          <a:xfrm>
            <a:off x="540000" y="1200150"/>
            <a:ext cx="7020000" cy="564257"/>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000"/>
              </a:lnSpc>
            </a:pPr>
            <a:r>
              <a:rPr lang="de-DE" sz="1600" dirty="0">
                <a:solidFill>
                  <a:schemeClr val="tx1"/>
                </a:solidFill>
              </a:rPr>
              <a:t>Kopieren und Einfügen Piktogramme mit/ohne Definition</a:t>
            </a:r>
          </a:p>
          <a:p>
            <a:pPr>
              <a:lnSpc>
                <a:spcPts val="1200"/>
              </a:lnSpc>
            </a:pPr>
            <a:r>
              <a:rPr lang="de-CH" sz="1000" dirty="0">
                <a:solidFill>
                  <a:schemeClr val="tx1"/>
                </a:solidFill>
              </a:rPr>
              <a:t>Wenn Sie einen Inhalt besonders betonen oder sonst hervorheben wollen, stehen Ihnen </a:t>
            </a:r>
          </a:p>
          <a:p>
            <a:pPr>
              <a:lnSpc>
                <a:spcPts val="1200"/>
              </a:lnSpc>
            </a:pPr>
            <a:r>
              <a:rPr lang="de-CH" sz="1000" dirty="0">
                <a:solidFill>
                  <a:schemeClr val="tx1"/>
                </a:solidFill>
              </a:rPr>
              <a:t>folgende Piktogramme zur Verfügung. Sie können sie mit oder ohne Text verwenden.</a:t>
            </a:r>
            <a:endParaRPr lang="de-DE" sz="1000" dirty="0">
              <a:solidFill>
                <a:schemeClr val="tx1"/>
              </a:solidFill>
            </a:endParaRPr>
          </a:p>
        </p:txBody>
      </p:sp>
    </p:spTree>
    <p:extLst>
      <p:ext uri="{BB962C8B-B14F-4D97-AF65-F5344CB8AC3E}">
        <p14:creationId xmlns:p14="http://schemas.microsoft.com/office/powerpoint/2010/main" val="360773774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uidlines: Desig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Inhaltliche Guidelines 3</a:t>
            </a:r>
          </a:p>
        </p:txBody>
      </p:sp>
      <p:sp>
        <p:nvSpPr>
          <p:cNvPr id="5" name="Titelplatzhalter 14">
            <a:extLst>
              <a:ext uri="{FF2B5EF4-FFF2-40B4-BE49-F238E27FC236}">
                <a16:creationId xmlns:a16="http://schemas.microsoft.com/office/drawing/2014/main" id="{E84A9D7B-50BC-C44F-8802-31714A1943F3}"/>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Logo, Schrift, Farben und Typografie</a:t>
            </a:r>
          </a:p>
        </p:txBody>
      </p:sp>
      <p:sp>
        <p:nvSpPr>
          <p:cNvPr id="6" name="Titelplatzhalter 14">
            <a:extLst>
              <a:ext uri="{FF2B5EF4-FFF2-40B4-BE49-F238E27FC236}">
                <a16:creationId xmlns:a16="http://schemas.microsoft.com/office/drawing/2014/main" id="{EC272DF7-D34D-7546-A5CD-0E955FBF002B}"/>
              </a:ext>
            </a:extLst>
          </p:cNvPr>
          <p:cNvSpPr txBox="1">
            <a:spLocks noGrp="1" noSelect="1" noRot="1" noMove="1" noResize="1" noEditPoints="1" noAdjustHandles="1" noChangeArrowheads="1" noChangeShapeType="1" noTextEdit="1"/>
          </p:cNvSpPr>
          <p:nvPr userDrawn="1">
            <p:custDataLst>
              <p:tags r:id="rId3"/>
            </p:custDataLst>
          </p:nvPr>
        </p:nvSpPr>
        <p:spPr>
          <a:xfrm>
            <a:off x="540000" y="1350000"/>
            <a:ext cx="6480000" cy="3616375"/>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400"/>
              </a:lnSpc>
            </a:pPr>
            <a:r>
              <a:rPr lang="de-DE" sz="1400" dirty="0" err="1">
                <a:solidFill>
                  <a:schemeClr val="tx1"/>
                </a:solidFill>
              </a:rPr>
              <a:t>UniBe</a:t>
            </a:r>
            <a:r>
              <a:rPr lang="de-DE" sz="1400" dirty="0">
                <a:solidFill>
                  <a:schemeClr val="tx1"/>
                </a:solidFill>
              </a:rPr>
              <a:t> Logo ist </a:t>
            </a:r>
            <a:r>
              <a:rPr lang="de-DE" sz="1400" b="1" dirty="0">
                <a:solidFill>
                  <a:schemeClr val="tx1"/>
                </a:solidFill>
              </a:rPr>
              <a:t>immer</a:t>
            </a:r>
            <a:r>
              <a:rPr lang="de-DE" sz="1400" dirty="0">
                <a:solidFill>
                  <a:schemeClr val="tx1"/>
                </a:solidFill>
              </a:rPr>
              <a:t> sichtbar oben rechts auf den Inhalt Folien positioniert</a:t>
            </a:r>
          </a:p>
          <a:p>
            <a:pPr>
              <a:lnSpc>
                <a:spcPts val="2400"/>
              </a:lnSpc>
            </a:pPr>
            <a:r>
              <a:rPr lang="de-DE" sz="1400" dirty="0">
                <a:solidFill>
                  <a:schemeClr val="tx1"/>
                </a:solidFill>
              </a:rPr>
              <a:t>Schrift Familie: Arial</a:t>
            </a:r>
          </a:p>
          <a:p>
            <a:pPr>
              <a:lnSpc>
                <a:spcPts val="2400"/>
              </a:lnSpc>
            </a:pPr>
            <a:r>
              <a:rPr lang="de-DE" sz="1400" dirty="0" err="1">
                <a:solidFill>
                  <a:srgbClr val="E6002E"/>
                </a:solidFill>
              </a:rPr>
              <a:t>UniBe</a:t>
            </a:r>
            <a:r>
              <a:rPr lang="de-DE" sz="1400" dirty="0">
                <a:solidFill>
                  <a:srgbClr val="E6002E"/>
                </a:solidFill>
              </a:rPr>
              <a:t> Rot: R:230 G:0 B:46  |  HEX: #E6002E</a:t>
            </a:r>
          </a:p>
          <a:p>
            <a:pPr>
              <a:lnSpc>
                <a:spcPts val="2400"/>
              </a:lnSpc>
            </a:pPr>
            <a:r>
              <a:rPr lang="de-DE" sz="1400" dirty="0">
                <a:solidFill>
                  <a:schemeClr val="bg1">
                    <a:lumMod val="65000"/>
                  </a:schemeClr>
                </a:solidFill>
              </a:rPr>
              <a:t>Hintergrund Grau: R:217 G:217 B:217</a:t>
            </a:r>
          </a:p>
          <a:p>
            <a:pPr>
              <a:lnSpc>
                <a:spcPts val="2400"/>
              </a:lnSpc>
            </a:pPr>
            <a:r>
              <a:rPr lang="de-DE" sz="1400" dirty="0">
                <a:solidFill>
                  <a:schemeClr val="tx1"/>
                </a:solidFill>
              </a:rPr>
              <a:t>Media Platzhalter 1:1 = 25.4 (b) x 8.5 (h) cm, 144 dpi</a:t>
            </a:r>
          </a:p>
          <a:p>
            <a:pPr>
              <a:lnSpc>
                <a:spcPts val="1800"/>
              </a:lnSpc>
            </a:pPr>
            <a:endParaRPr lang="de-DE" sz="1400" dirty="0">
              <a:solidFill>
                <a:schemeClr val="tx1"/>
              </a:solidFill>
            </a:endParaRPr>
          </a:p>
          <a:p>
            <a:pPr marL="0" marR="0" lvl="0" indent="0" algn="l" defTabSz="914377" rtl="0" eaLnBrk="1" fontAlgn="auto" latinLnBrk="0" hangingPunct="1">
              <a:lnSpc>
                <a:spcPts val="1400"/>
              </a:lnSpc>
              <a:spcBef>
                <a:spcPct val="0"/>
              </a:spcBef>
              <a:spcAft>
                <a:spcPts val="400"/>
              </a:spcAft>
              <a:buClrTx/>
              <a:buSzTx/>
              <a:buFontTx/>
              <a:buNone/>
              <a:tabLst/>
              <a:defRPr/>
            </a:pPr>
            <a:r>
              <a:rPr lang="de-DE" sz="1200" b="1" dirty="0">
                <a:solidFill>
                  <a:schemeClr val="tx1"/>
                </a:solidFill>
              </a:rPr>
              <a:t>Typografie</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Thema der Präsentation: Arial, 12pt.</a:t>
            </a:r>
          </a:p>
          <a:p>
            <a:pPr>
              <a:lnSpc>
                <a:spcPts val="1400"/>
              </a:lnSpc>
            </a:pPr>
            <a:r>
              <a:rPr lang="de-DE" sz="1200" b="0" dirty="0">
                <a:solidFill>
                  <a:srgbClr val="E6002E"/>
                </a:solidFill>
              </a:rPr>
              <a:t>Titel: Arial, 28/32pt., R:230 G:0 B:46, 1 Zeile</a:t>
            </a:r>
          </a:p>
          <a:p>
            <a:pPr>
              <a:lnSpc>
                <a:spcPts val="1400"/>
              </a:lnSpc>
            </a:pPr>
            <a:r>
              <a:rPr lang="de-DE" sz="1200" b="0" dirty="0">
                <a:solidFill>
                  <a:schemeClr val="tx1"/>
                </a:solidFill>
              </a:rPr>
              <a:t>Untertitel: Arial, 28/32pt., </a:t>
            </a:r>
            <a:r>
              <a:rPr lang="de-DE" sz="1200" b="0" dirty="0">
                <a:solidFill>
                  <a:srgbClr val="000000"/>
                </a:solidFill>
              </a:rPr>
              <a:t>max. 2 Zeilen</a:t>
            </a:r>
          </a:p>
          <a:p>
            <a:pPr>
              <a:lnSpc>
                <a:spcPts val="1400"/>
              </a:lnSpc>
            </a:pPr>
            <a:r>
              <a:rPr lang="de-DE" sz="1200" b="0" dirty="0">
                <a:solidFill>
                  <a:schemeClr val="tx1"/>
                </a:solidFill>
              </a:rPr>
              <a:t>Moderator und Organisationseinheit: Arial Fett, 14pt.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Datum und Präsentationsort: Arial, 12pt.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Inhalt Nr. XY: Arial, 20/24pt.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Aussage XY: Arial Fett,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XY: Arial,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Ebene: Arial, 20pt., 18pt., 16pt.</a:t>
            </a:r>
          </a:p>
        </p:txBody>
      </p:sp>
      <p:cxnSp>
        <p:nvCxnSpPr>
          <p:cNvPr id="7" name="Gerade Verbindung 6">
            <a:extLst>
              <a:ext uri="{FF2B5EF4-FFF2-40B4-BE49-F238E27FC236}">
                <a16:creationId xmlns:a16="http://schemas.microsoft.com/office/drawing/2014/main" id="{2525E251-FD30-C74A-99DE-8B05E2B3939A}"/>
              </a:ext>
            </a:extLst>
          </p:cNvPr>
          <p:cNvCxnSpPr>
            <a:cxnSpLocks noGrp="1" noSelect="1" noRot="1" noMove="1" noResize="1" noEditPoints="1" noAdjustHandles="1" noChangeArrowheads="1" noChangeShapeType="1"/>
          </p:cNvCxnSpPr>
          <p:nvPr userDrawn="1">
            <p:custDataLst>
              <p:tags r:id="rId4"/>
            </p:custDataLst>
          </p:nvPr>
        </p:nvCxnSpPr>
        <p:spPr>
          <a:xfrm>
            <a:off x="540000" y="2988000"/>
            <a:ext cx="6480000" cy="0"/>
          </a:xfrm>
          <a:prstGeom prst="line">
            <a:avLst/>
          </a:prstGeom>
          <a:ln w="9525">
            <a:solidFill>
              <a:schemeClr val="bg1">
                <a:lumMod val="75000"/>
              </a:schemeClr>
            </a:solidFill>
          </a:ln>
        </p:spPr>
        <p:style>
          <a:lnRef idx="2">
            <a:schemeClr val="accent2"/>
          </a:lnRef>
          <a:fillRef idx="0">
            <a:schemeClr val="accent2"/>
          </a:fillRef>
          <a:effectRef idx="1">
            <a:schemeClr val="accent2"/>
          </a:effectRef>
          <a:fontRef idx="minor">
            <a:schemeClr val="tx1"/>
          </a:fontRef>
        </p:style>
      </p:cxnSp>
      <p:sp>
        <p:nvSpPr>
          <p:cNvPr id="9" name="Titelplatzhalter 14">
            <a:extLst>
              <a:ext uri="{FF2B5EF4-FFF2-40B4-BE49-F238E27FC236}">
                <a16:creationId xmlns:a16="http://schemas.microsoft.com/office/drawing/2014/main" id="{96329C5F-757A-794E-BBCE-F3CC105898C4}"/>
              </a:ext>
            </a:extLst>
          </p:cNvPr>
          <p:cNvSpPr txBox="1">
            <a:spLocks noGrp="1" noSelect="1" noRot="1" noMove="1" noResize="1" noEditPoints="1" noAdjustHandles="1" noChangeArrowheads="1" noChangeShapeType="1" noTextEdit="1"/>
          </p:cNvSpPr>
          <p:nvPr userDrawn="1">
            <p:custDataLst>
              <p:tags r:id="rId5"/>
            </p:custDataLst>
          </p:nvPr>
        </p:nvSpPr>
        <p:spPr>
          <a:xfrm>
            <a:off x="7920000" y="1350000"/>
            <a:ext cx="1219200" cy="888961"/>
          </a:xfrm>
          <a:prstGeom prst="rect">
            <a:avLst/>
          </a:prstGeom>
        </p:spPr>
        <p:txBody>
          <a:bodyPr vert="horz" wrap="square"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1000"/>
              </a:lnSpc>
            </a:pPr>
            <a:r>
              <a:rPr lang="de-DE" sz="800" b="1" dirty="0">
                <a:solidFill>
                  <a:schemeClr val="tx1"/>
                </a:solidFill>
              </a:rPr>
              <a:t>Kontakt</a:t>
            </a:r>
            <a:endParaRPr lang="de-DE" sz="800" b="0" dirty="0">
              <a:solidFill>
                <a:schemeClr val="tx1"/>
              </a:solidFill>
            </a:endParaRPr>
          </a:p>
          <a:p>
            <a:pPr>
              <a:lnSpc>
                <a:spcPts val="1000"/>
              </a:lnSpc>
            </a:pPr>
            <a:r>
              <a:rPr lang="de-DE" sz="800" b="0" dirty="0">
                <a:solidFill>
                  <a:schemeClr val="tx1"/>
                </a:solidFill>
              </a:rPr>
              <a:t>Fragen zu den </a:t>
            </a:r>
            <a:r>
              <a:rPr lang="de-DE" sz="800" b="0" dirty="0" err="1">
                <a:solidFill>
                  <a:schemeClr val="tx1"/>
                </a:solidFill>
              </a:rPr>
              <a:t>UniBE</a:t>
            </a:r>
            <a:r>
              <a:rPr lang="de-DE" sz="800" b="0" dirty="0">
                <a:solidFill>
                  <a:schemeClr val="tx1"/>
                </a:solidFill>
              </a:rPr>
              <a:t> PowerPoint Vorlagen: </a:t>
            </a:r>
          </a:p>
          <a:p>
            <a:pPr>
              <a:lnSpc>
                <a:spcPts val="1000"/>
              </a:lnSpc>
            </a:pPr>
            <a:r>
              <a:rPr lang="de-DE" sz="800" b="0" dirty="0" err="1">
                <a:solidFill>
                  <a:schemeClr val="tx1"/>
                </a:solidFill>
              </a:rPr>
              <a:t>kommunikation</a:t>
            </a:r>
            <a:r>
              <a:rPr lang="de-DE" sz="800" b="0" dirty="0">
                <a:solidFill>
                  <a:schemeClr val="tx1"/>
                </a:solidFill>
              </a:rPr>
              <a:t>@</a:t>
            </a:r>
          </a:p>
          <a:p>
            <a:pPr>
              <a:lnSpc>
                <a:spcPts val="1000"/>
              </a:lnSpc>
            </a:pPr>
            <a:r>
              <a:rPr lang="de-DE" sz="800" b="0" dirty="0" err="1">
                <a:solidFill>
                  <a:schemeClr val="tx1"/>
                </a:solidFill>
              </a:rPr>
              <a:t>unibe.ch</a:t>
            </a:r>
            <a:r>
              <a:rPr lang="de-DE" sz="800" b="0" dirty="0">
                <a:solidFill>
                  <a:schemeClr val="tx1"/>
                </a:solidFill>
              </a:rPr>
              <a:t> oder </a:t>
            </a:r>
          </a:p>
          <a:p>
            <a:pPr>
              <a:lnSpc>
                <a:spcPts val="1000"/>
              </a:lnSpc>
            </a:pPr>
            <a:r>
              <a:rPr lang="de-DE" sz="800" b="0" dirty="0">
                <a:solidFill>
                  <a:schemeClr val="tx1"/>
                </a:solidFill>
              </a:rPr>
              <a:t>Tel. + 41 31 631 80 44</a:t>
            </a:r>
          </a:p>
          <a:p>
            <a:pPr>
              <a:lnSpc>
                <a:spcPts val="1000"/>
              </a:lnSpc>
            </a:pPr>
            <a:endParaRPr lang="de-DE" sz="800" b="1" dirty="0">
              <a:solidFill>
                <a:schemeClr val="tx1"/>
              </a:solidFill>
            </a:endParaRPr>
          </a:p>
        </p:txBody>
      </p:sp>
      <p:pic>
        <p:nvPicPr>
          <p:cNvPr id="3" name="Grafik 2">
            <a:extLst>
              <a:ext uri="{FF2B5EF4-FFF2-40B4-BE49-F238E27FC236}">
                <a16:creationId xmlns:a16="http://schemas.microsoft.com/office/drawing/2014/main" id="{5BC2E508-06CA-D64A-A4D9-AAF3FB62D703}"/>
              </a:ext>
            </a:extLst>
          </p:cNvPr>
          <p:cNvPicPr>
            <a:picLocks noGrp="1" noSelect="1" noRot="1" noMove="1" noResize="1" noEditPoints="1" noAdjustHandles="1" noChangeArrowheads="1" noChangeShapeType="1"/>
          </p:cNvPicPr>
          <p:nvPr userDrawn="1">
            <p:custDataLst>
              <p:tags r:id="rId6"/>
            </p:custDataLst>
          </p:nvPr>
        </p:nvPicPr>
        <p:blipFill>
          <a:blip r:embed="rId9" cstate="print">
            <a:extLst>
              <a:ext uri="{28A0092B-C50C-407E-A947-70E740481C1C}">
                <a14:useLocalDpi xmlns:a14="http://schemas.microsoft.com/office/drawing/2010/main" val="0"/>
              </a:ext>
            </a:extLst>
          </a:blip>
          <a:stretch>
            <a:fillRect/>
          </a:stretch>
        </p:blipFill>
        <p:spPr>
          <a:xfrm>
            <a:off x="6318091" y="1832535"/>
            <a:ext cx="697217" cy="990600"/>
          </a:xfrm>
          <a:prstGeom prst="rect">
            <a:avLst/>
          </a:prstGeom>
        </p:spPr>
      </p:pic>
      <p:pic>
        <p:nvPicPr>
          <p:cNvPr id="4" name="Grafik 3">
            <a:extLst>
              <a:ext uri="{FF2B5EF4-FFF2-40B4-BE49-F238E27FC236}">
                <a16:creationId xmlns:a16="http://schemas.microsoft.com/office/drawing/2014/main" id="{CCE28F87-7B73-E341-9972-6E84FF110996}"/>
              </a:ext>
            </a:extLst>
          </p:cNvPr>
          <p:cNvPicPr>
            <a:picLocks noGrp="1" noSelect="1" noRot="1" noMove="1" noResize="1" noEditPoints="1" noAdjustHandles="1" noChangeArrowheads="1" noChangeShapeType="1"/>
          </p:cNvPicPr>
          <p:nvPr userDrawn="1">
            <p:custDataLst>
              <p:tags r:id="rId7"/>
            </p:custDataLst>
          </p:nvPr>
        </p:nvPicPr>
        <p:blipFill>
          <a:blip r:embed="rId10" cstate="print">
            <a:extLst>
              <a:ext uri="{28A0092B-C50C-407E-A947-70E740481C1C}">
                <a14:useLocalDpi xmlns:a14="http://schemas.microsoft.com/office/drawing/2010/main" val="0"/>
              </a:ext>
            </a:extLst>
          </a:blip>
          <a:stretch>
            <a:fillRect/>
          </a:stretch>
        </p:blipFill>
        <p:spPr>
          <a:xfrm>
            <a:off x="5520666" y="1836735"/>
            <a:ext cx="656454" cy="986400"/>
          </a:xfrm>
          <a:prstGeom prst="rect">
            <a:avLst/>
          </a:prstGeom>
        </p:spPr>
      </p:pic>
    </p:spTree>
    <p:extLst>
      <p:ext uri="{BB962C8B-B14F-4D97-AF65-F5344CB8AC3E}">
        <p14:creationId xmlns:p14="http://schemas.microsoft.com/office/powerpoint/2010/main" val="39740792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 Schluss-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CH" spc="-15" dirty="0"/>
              <a:t>Vielen Dank</a:t>
            </a:r>
            <a:endParaRPr lang="de-DE" dirty="0"/>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de-CH" spc="20" dirty="0">
                <a:solidFill>
                  <a:srgbClr val="231F20"/>
                </a:solidFill>
              </a:rPr>
              <a:t>für Ihre Aufmerksamkeit</a:t>
            </a:r>
            <a:endParaRPr lang="de-DE" dirty="0"/>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258286335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el-Folie ohne Bi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3562350"/>
            <a:ext cx="7020000" cy="166199"/>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3834000"/>
            <a:ext cx="7020000" cy="166199"/>
          </a:xfrm>
          <a:prstGeom prst="rect">
            <a:avLst/>
          </a:prstGeom>
        </p:spPr>
        <p:txBody>
          <a:bodyPr lIns="0" tIns="0" rIns="0" bIns="0" anchor="t">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2203200"/>
            <a:ext cx="7020000" cy="900000"/>
          </a:xfrm>
          <a:prstGeom prst="rect">
            <a:avLst/>
          </a:prstGeom>
        </p:spPr>
        <p:txBody>
          <a:bodyPr lIns="0" tIns="0" rIns="0" bIns="0" anchor="t">
            <a:noAutofit/>
          </a:bodyPr>
          <a:lstStyle>
            <a:lvl1pPr marL="0" marR="0" indent="0" algn="l" defTabSz="914400"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28/32pt., </a:t>
            </a:r>
            <a:br>
              <a:rPr lang="de-DE" dirty="0"/>
            </a:br>
            <a:r>
              <a:rPr lang="de-DE" dirty="0"/>
              <a:t>schwarz, max. 2 Zeilen) </a:t>
            </a:r>
          </a:p>
        </p:txBody>
      </p:sp>
      <p:sp>
        <p:nvSpPr>
          <p:cNvPr id="13" name="Titelplatzhalter 14">
            <a:extLst>
              <a:ext uri="{FF2B5EF4-FFF2-40B4-BE49-F238E27FC236}">
                <a16:creationId xmlns:a16="http://schemas.microsoft.com/office/drawing/2014/main" id="{A4657668-A8BC-5644-AAC4-0A0F9B6AD949}"/>
              </a:ext>
            </a:extLst>
          </p:cNvPr>
          <p:cNvSpPr>
            <a:spLocks noGrp="1"/>
          </p:cNvSpPr>
          <p:nvPr>
            <p:ph type="title" hasCustomPrompt="1"/>
          </p:nvPr>
        </p:nvSpPr>
        <p:spPr>
          <a:xfrm>
            <a:off x="540000" y="1220400"/>
            <a:ext cx="7020000" cy="900000"/>
          </a:xfrm>
          <a:prstGeom prst="rect">
            <a:avLst/>
          </a:prstGeom>
        </p:spPr>
        <p:txBody>
          <a:bodyPr vert="horz" wrap="square" lIns="0" tIns="0" rIns="0" bIns="0" rtlCol="0" anchor="b" anchorCtr="0">
            <a:noAutofit/>
          </a:bodyPr>
          <a:lstStyle>
            <a:lvl1pPr>
              <a:defRPr/>
            </a:lvl1pPr>
          </a:lstStyle>
          <a:p>
            <a:r>
              <a:rPr lang="de-DE" dirty="0"/>
              <a:t>Titel A (Arial 28/32pt., </a:t>
            </a:r>
            <a:br>
              <a:rPr lang="de-DE" dirty="0"/>
            </a:br>
            <a:r>
              <a:rPr lang="de-DE" dirty="0"/>
              <a:t>rot, max. 2 Zeilen)</a:t>
            </a:r>
          </a:p>
        </p:txBody>
      </p:sp>
    </p:spTree>
    <p:extLst>
      <p:ext uri="{BB962C8B-B14F-4D97-AF65-F5344CB8AC3E}">
        <p14:creationId xmlns:p14="http://schemas.microsoft.com/office/powerpoint/2010/main" val="411881787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Inhaltverzeichnis">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1" name="Textplatzhalter 10">
            <a:extLst>
              <a:ext uri="{FF2B5EF4-FFF2-40B4-BE49-F238E27FC236}">
                <a16:creationId xmlns:a16="http://schemas.microsoft.com/office/drawing/2014/main" id="{81FC3BBB-A060-D84D-A85B-A61AE52B9CEC}"/>
              </a:ext>
            </a:extLst>
          </p:cNvPr>
          <p:cNvSpPr>
            <a:spLocks noGrp="1"/>
          </p:cNvSpPr>
          <p:nvPr>
            <p:ph type="body" sz="quarter" idx="12" hasCustomPrompt="1"/>
          </p:nvPr>
        </p:nvSpPr>
        <p:spPr>
          <a:xfrm>
            <a:off x="540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1: Arial 20/24pt.</a:t>
            </a:r>
          </a:p>
          <a:p>
            <a:pPr lvl="0"/>
            <a:endParaRPr lang="de-DE" dirty="0"/>
          </a:p>
          <a:p>
            <a:pPr lvl="0"/>
            <a:r>
              <a:rPr lang="de-DE" dirty="0"/>
              <a:t>Inhalt Nr. 2</a:t>
            </a:r>
          </a:p>
        </p:txBody>
      </p:sp>
      <p:sp>
        <p:nvSpPr>
          <p:cNvPr id="14" name="Textplatzhalter 10">
            <a:extLst>
              <a:ext uri="{FF2B5EF4-FFF2-40B4-BE49-F238E27FC236}">
                <a16:creationId xmlns:a16="http://schemas.microsoft.com/office/drawing/2014/main" id="{B236500E-83E7-924C-AF0B-0F29C91C1A20}"/>
              </a:ext>
            </a:extLst>
          </p:cNvPr>
          <p:cNvSpPr>
            <a:spLocks noGrp="1"/>
          </p:cNvSpPr>
          <p:nvPr>
            <p:ph type="body" sz="quarter" idx="14" hasCustomPrompt="1"/>
          </p:nvPr>
        </p:nvSpPr>
        <p:spPr>
          <a:xfrm>
            <a:off x="4878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3: Arial 20/24pt.</a:t>
            </a:r>
          </a:p>
          <a:p>
            <a:pPr lvl="0"/>
            <a:endParaRPr lang="de-DE" dirty="0"/>
          </a:p>
          <a:p>
            <a:pPr lvl="0"/>
            <a:r>
              <a:rPr lang="de-DE" dirty="0"/>
              <a:t>Inhalt Nr. 4</a:t>
            </a:r>
          </a:p>
          <a:p>
            <a:pPr lvl="0"/>
            <a:endParaRPr lang="de-DE" dirty="0"/>
          </a:p>
        </p:txBody>
      </p:sp>
      <p:sp>
        <p:nvSpPr>
          <p:cNvPr id="9" name="Textplatzhalter 21">
            <a:extLst>
              <a:ext uri="{FF2B5EF4-FFF2-40B4-BE49-F238E27FC236}">
                <a16:creationId xmlns:a16="http://schemas.microsoft.com/office/drawing/2014/main" id="{16AC8D8E-CDF7-E043-997B-4F40A5E71F94}"/>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solidFill>
                  <a:schemeClr val="tx1"/>
                </a:solidFill>
                <a:latin typeface="Arial" panose="020B0604020202020204" pitchFamily="34" charset="0"/>
                <a:cs typeface="Arial" panose="020B0604020202020204" pitchFamily="34" charset="0"/>
              </a:defRPr>
            </a:lvl1pPr>
          </a:lstStyle>
          <a:p>
            <a:pPr lvl="0"/>
            <a:r>
              <a:rPr lang="de-DE" dirty="0"/>
              <a:t>Thema der Präsentation (</a:t>
            </a:r>
            <a:r>
              <a:rPr lang="de-DE" dirty="0" err="1"/>
              <a:t>gemäss</a:t>
            </a:r>
            <a:r>
              <a:rPr lang="de-DE" dirty="0"/>
              <a:t> Titelfolie: Arial 12pt., schwarz, max. 1 Zeile)</a:t>
            </a:r>
          </a:p>
        </p:txBody>
      </p:sp>
      <p:sp>
        <p:nvSpPr>
          <p:cNvPr id="10" name="Titelplatzhalter 14">
            <a:extLst>
              <a:ext uri="{FF2B5EF4-FFF2-40B4-BE49-F238E27FC236}">
                <a16:creationId xmlns:a16="http://schemas.microsoft.com/office/drawing/2014/main" id="{F49DC73E-0ADC-CB4B-B483-695B44661B05}"/>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7" name="Foliennummernplatzhalter 7">
            <a:extLst>
              <a:ext uri="{FF2B5EF4-FFF2-40B4-BE49-F238E27FC236}">
                <a16:creationId xmlns:a16="http://schemas.microsoft.com/office/drawing/2014/main" id="{291F5CB2-B1A0-3141-810A-EA3DABABC379}"/>
              </a:ext>
            </a:extLst>
          </p:cNvPr>
          <p:cNvSpPr>
            <a:spLocks noGrp="1"/>
          </p:cNvSpPr>
          <p:nvPr>
            <p:ph type="sldNum" sz="quarter" idx="21"/>
          </p:nvPr>
        </p:nvSpPr>
        <p:spPr>
          <a:xfrm>
            <a:off x="8610600" y="6356350"/>
            <a:ext cx="2743200" cy="365125"/>
          </a:xfrm>
        </p:spPr>
        <p:txBody>
          <a:bodyPr/>
          <a:lstStyle/>
          <a:p>
            <a:fld id="{16AB2C14-F465-F643-BD65-D6125390A9E0}" type="slidenum">
              <a:rPr lang="de-DE" smtClean="0"/>
              <a:t>‹Nr.›</a:t>
            </a:fld>
            <a:endParaRPr lang="de-DE"/>
          </a:p>
        </p:txBody>
      </p:sp>
    </p:spTree>
    <p:extLst>
      <p:ext uri="{BB962C8B-B14F-4D97-AF65-F5344CB8AC3E}">
        <p14:creationId xmlns:p14="http://schemas.microsoft.com/office/powerpoint/2010/main" val="21168663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a: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19" name="Textplatzhalter 16">
            <a:extLst>
              <a:ext uri="{FF2B5EF4-FFF2-40B4-BE49-F238E27FC236}">
                <a16:creationId xmlns:a16="http://schemas.microsoft.com/office/drawing/2014/main" id="{BA9C34C3-74C1-1046-BC15-F9C16906BAF5}"/>
              </a:ext>
            </a:extLst>
          </p:cNvPr>
          <p:cNvSpPr>
            <a:spLocks noGrp="1"/>
          </p:cNvSpPr>
          <p:nvPr>
            <p:ph type="body" sz="quarter" idx="18" hasCustomPrompt="1"/>
          </p:nvPr>
        </p:nvSpPr>
        <p:spPr>
          <a:xfrm>
            <a:off x="4878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2: Arial Fett 16pt.</a:t>
            </a:r>
          </a:p>
        </p:txBody>
      </p:sp>
      <p:sp>
        <p:nvSpPr>
          <p:cNvPr id="20" name="Textplatzhalter 16">
            <a:extLst>
              <a:ext uri="{FF2B5EF4-FFF2-40B4-BE49-F238E27FC236}">
                <a16:creationId xmlns:a16="http://schemas.microsoft.com/office/drawing/2014/main" id="{4D60A118-8FB6-A640-B56D-40FCAF7BFBFD}"/>
              </a:ext>
            </a:extLst>
          </p:cNvPr>
          <p:cNvSpPr>
            <a:spLocks noGrp="1"/>
          </p:cNvSpPr>
          <p:nvPr>
            <p:ph type="body" sz="quarter" idx="19" hasCustomPrompt="1"/>
          </p:nvPr>
        </p:nvSpPr>
        <p:spPr>
          <a:xfrm>
            <a:off x="4878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2: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1109266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b: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10" name="Inhaltsplatzhalter 2">
            <a:extLst>
              <a:ext uri="{FF2B5EF4-FFF2-40B4-BE49-F238E27FC236}">
                <a16:creationId xmlns:a16="http://schemas.microsoft.com/office/drawing/2014/main" id="{770AC922-6444-A942-98D8-039519360B14}"/>
              </a:ext>
            </a:extLst>
          </p:cNvPr>
          <p:cNvSpPr>
            <a:spLocks noGrp="1"/>
          </p:cNvSpPr>
          <p:nvPr>
            <p:ph sz="half" idx="1" hasCustomPrompt="1"/>
          </p:nvPr>
        </p:nvSpPr>
        <p:spPr>
          <a:xfrm>
            <a:off x="5400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80975">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
        <p:nvSpPr>
          <p:cNvPr id="7" name="Inhaltsplatzhalter 2">
            <a:extLst>
              <a:ext uri="{FF2B5EF4-FFF2-40B4-BE49-F238E27FC236}">
                <a16:creationId xmlns:a16="http://schemas.microsoft.com/office/drawing/2014/main" id="{F2B75F21-AF2E-9341-B9E7-91E3CDFAE52D}"/>
              </a:ext>
            </a:extLst>
          </p:cNvPr>
          <p:cNvSpPr>
            <a:spLocks noGrp="1"/>
          </p:cNvSpPr>
          <p:nvPr>
            <p:ph sz="half" idx="21" hasCustomPrompt="1"/>
          </p:nvPr>
        </p:nvSpPr>
        <p:spPr>
          <a:xfrm>
            <a:off x="48768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76213">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Tree>
    <p:extLst>
      <p:ext uri="{BB962C8B-B14F-4D97-AF65-F5344CB8AC3E}">
        <p14:creationId xmlns:p14="http://schemas.microsoft.com/office/powerpoint/2010/main" val="156414723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Text-Folie mit Bild">
    <p:spTree>
      <p:nvGrpSpPr>
        <p:cNvPr id="1" name=""/>
        <p:cNvGrpSpPr/>
        <p:nvPr/>
      </p:nvGrpSpPr>
      <p:grpSpPr>
        <a:xfrm>
          <a:off x="0" y="0"/>
          <a:ext cx="0" cy="0"/>
          <a:chOff x="0" y="0"/>
          <a:chExt cx="0" cy="0"/>
        </a:xfrm>
      </p:grpSpPr>
      <p:sp>
        <p:nvSpPr>
          <p:cNvPr id="13" name="Inhaltsplatzhalter 2">
            <a:extLst>
              <a:ext uri="{FF2B5EF4-FFF2-40B4-BE49-F238E27FC236}">
                <a16:creationId xmlns:a16="http://schemas.microsoft.com/office/drawing/2014/main" id="{66E1B1B3-D081-AB43-BE21-0F61E2F2D9D8}"/>
              </a:ext>
            </a:extLst>
          </p:cNvPr>
          <p:cNvSpPr>
            <a:spLocks noGrp="1"/>
          </p:cNvSpPr>
          <p:nvPr>
            <p:ph sz="half" idx="1" hasCustomPrompt="1"/>
          </p:nvPr>
        </p:nvSpPr>
        <p:spPr>
          <a:xfrm>
            <a:off x="4572000" y="1925998"/>
            <a:ext cx="4572000" cy="3060000"/>
          </a:xfrm>
          <a:prstGeom prst="rect">
            <a:avLst/>
          </a:prstGeom>
          <a:solidFill>
            <a:schemeClr val="bg1">
              <a:lumMod val="7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12.7 (b) x 8.5 (h) cm </a:t>
            </a:r>
          </a:p>
        </p:txBody>
      </p:sp>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8" name="Titelplatzhalter 14">
            <a:extLst>
              <a:ext uri="{FF2B5EF4-FFF2-40B4-BE49-F238E27FC236}">
                <a16:creationId xmlns:a16="http://schemas.microsoft.com/office/drawing/2014/main" id="{5170EE32-28A9-F84A-AD01-7B8166009F81}"/>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423378113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a: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926000"/>
            <a:ext cx="9144000" cy="30600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8" name="Textplatzhalter 21">
            <a:extLst>
              <a:ext uri="{FF2B5EF4-FFF2-40B4-BE49-F238E27FC236}">
                <a16:creationId xmlns:a16="http://schemas.microsoft.com/office/drawing/2014/main" id="{601A40B5-7701-6547-8618-E74203A19E99}"/>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215783846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b: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238250"/>
            <a:ext cx="9144000" cy="374775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1872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321882169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ags" Target="../tags/tag1.xml"/><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ags" Target="../tags/tag3.xml"/><Relationship Id="rId4"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1.emf"/><Relationship Id="rId4"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6.xml"/><Relationship Id="rId7" Type="http://schemas.openxmlformats.org/officeDocument/2006/relationships/tags" Target="../tags/tag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4.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heme" Target="../theme/theme5.xml"/><Relationship Id="rId1" Type="http://schemas.openxmlformats.org/officeDocument/2006/relationships/slideLayout" Target="../slideLayouts/slideLayout9.xml"/><Relationship Id="rId5" Type="http://schemas.openxmlformats.org/officeDocument/2006/relationships/image" Target="../media/image1.emf"/><Relationship Id="rId4" Type="http://schemas.openxmlformats.org/officeDocument/2006/relationships/tags" Target="../tags/tag8.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2.xml"/><Relationship Id="rId7" Type="http://schemas.openxmlformats.org/officeDocument/2006/relationships/tags" Target="../tags/tag1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5">
            <a:extLst>
              <a:ext uri="{FF2B5EF4-FFF2-40B4-BE49-F238E27FC236}">
                <a16:creationId xmlns:a16="http://schemas.microsoft.com/office/drawing/2014/main" id="{672FFD4B-953E-1948-9D3C-E799629962F0}"/>
              </a:ext>
            </a:extLst>
          </p:cNvPr>
          <p:cNvPicPr>
            <a:picLocks noGrp="1" noSelect="1" noRot="1" noMove="1" noResize="1" noEditPoints="1" noAdjustHandles="1" noChangeArrowheads="1" noChangeShapeType="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2895600" y="270000"/>
            <a:ext cx="4603750" cy="3683000"/>
          </a:xfrm>
          <a:prstGeom prst="rect">
            <a:avLst/>
          </a:prstGeom>
        </p:spPr>
      </p:pic>
    </p:spTree>
    <p:extLst>
      <p:ext uri="{BB962C8B-B14F-4D97-AF65-F5344CB8AC3E}">
        <p14:creationId xmlns:p14="http://schemas.microsoft.com/office/powerpoint/2010/main" val="3529454249"/>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4"/>
            </p:custDataLst>
          </p:nvPr>
        </p:nvSpPr>
        <p:spPr>
          <a:xfrm>
            <a:off x="540000" y="187200"/>
            <a:ext cx="7020000" cy="410369"/>
          </a:xfrm>
          <a:prstGeom prst="rect">
            <a:avLst/>
          </a:prstGeom>
        </p:spPr>
        <p:txBody>
          <a:bodyPr vert="horz" lIns="0" tIns="0" rIns="0" bIns="0" rtlCol="0" anchor="b" anchorCtr="0">
            <a:noAutofit/>
          </a:bodyPr>
          <a:lstStyle/>
          <a:p>
            <a:r>
              <a:rPr lang="de-DE" dirty="0"/>
              <a:t>Titel A:  (Arial 28pt., rot, max. 1 Zeile) </a:t>
            </a:r>
          </a:p>
        </p:txBody>
      </p:sp>
      <p:pic>
        <p:nvPicPr>
          <p:cNvPr id="8" name="Bild 5">
            <a:extLst>
              <a:ext uri="{FF2B5EF4-FFF2-40B4-BE49-F238E27FC236}">
                <a16:creationId xmlns:a16="http://schemas.microsoft.com/office/drawing/2014/main" id="{8EF88773-CF19-0446-8E72-82C3FC2CA652}"/>
              </a:ext>
            </a:extLst>
          </p:cNvPr>
          <p:cNvPicPr>
            <a:picLocks noGrp="1" noSelect="1" noRot="1" noMove="1" noResize="1" noEditPoints="1" noAdjustHandles="1" noChangeArrowheads="1" noChangeShapeType="1"/>
          </p:cNvPicPr>
          <p:nvPr userDrawn="1">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742856631"/>
      </p:ext>
    </p:extLst>
  </p:cSld>
  <p:clrMap bg1="lt1" tx1="dk1" bg2="lt2" tx2="dk2" accent1="accent1" accent2="accent2" accent3="accent3" accent4="accent4" accent5="accent5" accent6="accent6" hlink="hlink" folHlink="folHlink"/>
  <p:sldLayoutIdLst>
    <p:sldLayoutId id="2147483750" r:id="rId1"/>
    <p:sldLayoutId id="2147483765" r:id="rId2"/>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 userDrawn="1">
          <p15:clr>
            <a:srgbClr val="F26B43"/>
          </p15:clr>
        </p15:guide>
        <p15:guide id="3" pos="4752" userDrawn="1">
          <p15:clr>
            <a:srgbClr val="F26B43"/>
          </p15:clr>
        </p15:guide>
        <p15:guide id="4" pos="5664" userDrawn="1">
          <p15:clr>
            <a:srgbClr val="F26B43"/>
          </p15:clr>
        </p15:guide>
        <p15:guide id="6" pos="336" userDrawn="1">
          <p15:clr>
            <a:srgbClr val="F26B43"/>
          </p15:clr>
        </p15:guide>
        <p15:guide id="13" orient="horz" pos="836" userDrawn="1">
          <p15:clr>
            <a:srgbClr val="F26B43"/>
          </p15:clr>
        </p15:guide>
        <p15:guide id="15" orient="horz" pos="631" userDrawn="1">
          <p15:clr>
            <a:srgbClr val="F26B43"/>
          </p15:clr>
        </p15:guide>
        <p15:guide id="21" orient="horz" pos="1208" userDrawn="1">
          <p15:clr>
            <a:srgbClr val="F26B43"/>
          </p15:clr>
        </p15:guide>
        <p15:guide id="22" orient="horz" pos="47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3"/>
            </p:custDataLst>
          </p:nvPr>
        </p:nvSpPr>
        <p:spPr>
          <a:xfrm>
            <a:off x="540000" y="1220400"/>
            <a:ext cx="7020000" cy="900000"/>
          </a:xfrm>
          <a:prstGeom prst="rect">
            <a:avLst/>
          </a:prstGeom>
        </p:spPr>
        <p:txBody>
          <a:bodyPr vert="horz" wrap="square" lIns="0" tIns="0" rIns="0" bIns="0" rtlCol="0" anchor="b" anchorCtr="0">
            <a:noAutofit/>
          </a:bodyPr>
          <a:lstStyle/>
          <a:p>
            <a:r>
              <a:rPr lang="de-DE" dirty="0"/>
              <a:t>Titel A (Arial 28/32pt., </a:t>
            </a:r>
            <a:br>
              <a:rPr lang="de-DE" dirty="0"/>
            </a:br>
            <a:r>
              <a:rPr lang="de-DE" dirty="0"/>
              <a:t>rot, max. 2 Zeilen) </a:t>
            </a:r>
          </a:p>
        </p:txBody>
      </p:sp>
      <p:pic>
        <p:nvPicPr>
          <p:cNvPr id="4" name="Bild 5">
            <a:extLst>
              <a:ext uri="{FF2B5EF4-FFF2-40B4-BE49-F238E27FC236}">
                <a16:creationId xmlns:a16="http://schemas.microsoft.com/office/drawing/2014/main" id="{FCC3D389-9973-964B-91ED-5643E78F35AA}"/>
              </a:ext>
            </a:extLst>
          </p:cNvPr>
          <p:cNvPicPr>
            <a:picLocks noGrp="1" noSelect="1" noRot="1" noMove="1" noResize="1" noEditPoints="1" noAdjustHandles="1" noChangeArrowheads="1" noChangeShapeType="1"/>
          </p:cNvPicPr>
          <p:nvPr userDrawn="1">
            <p:custDataLst>
              <p:tags r:id="rId4"/>
            </p:custDataLst>
          </p:nvPr>
        </p:nvPicPr>
        <p:blipFill>
          <a:blip r:embed="rId5"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4081700730"/>
      </p:ext>
    </p:extLst>
  </p:cSld>
  <p:clrMap bg1="lt1" tx1="dk1" bg2="lt2" tx2="dk2" accent1="accent1" accent2="accent2" accent3="accent3" accent4="accent4" accent5="accent5" accent6="accent6" hlink="hlink" folHlink="folHlink"/>
  <p:sldLayoutIdLst>
    <p:sldLayoutId id="2147483756" r:id="rId1"/>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84" userDrawn="1">
          <p15:clr>
            <a:srgbClr val="F26B43"/>
          </p15:clr>
        </p15:guide>
        <p15:guide id="2" pos="336">
          <p15:clr>
            <a:srgbClr val="F26B43"/>
          </p15:clr>
        </p15:guide>
        <p15:guide id="3" pos="4752" userDrawn="1">
          <p15:clr>
            <a:srgbClr val="F26B43"/>
          </p15:clr>
        </p15:guide>
        <p15:guide id="4" pos="5664" userDrawn="1">
          <p15:clr>
            <a:srgbClr val="F26B43"/>
          </p15:clr>
        </p15:guide>
        <p15:guide id="6" orient="horz" pos="1432" userDrawn="1">
          <p15:clr>
            <a:srgbClr val="F26B43"/>
          </p15:clr>
        </p15:guide>
        <p15:guide id="12" orient="horz" pos="2255"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p:cNvSpPr>
          <p:nvPr>
            <p:ph type="title"/>
          </p:nvPr>
        </p:nvSpPr>
        <p:spPr>
          <a:xfrm>
            <a:off x="540000" y="676800"/>
            <a:ext cx="7020000" cy="410369"/>
          </a:xfrm>
          <a:prstGeom prst="rect">
            <a:avLst/>
          </a:prstGeom>
        </p:spPr>
        <p:txBody>
          <a:bodyPr vert="horz" lIns="0" tIns="0" rIns="0" bIns="0" rtlCol="0" anchor="t">
            <a:spAutoFit/>
          </a:bodyPr>
          <a:lstStyle/>
          <a:p>
            <a:r>
              <a:rPr lang="de-DE" dirty="0"/>
              <a:t>Titel A (Arial 28pt., rot, max. 1 Zeile) </a:t>
            </a:r>
          </a:p>
        </p:txBody>
      </p:sp>
      <p:sp>
        <p:nvSpPr>
          <p:cNvPr id="5" name="Rechteck 4">
            <a:extLst>
              <a:ext uri="{FF2B5EF4-FFF2-40B4-BE49-F238E27FC236}">
                <a16:creationId xmlns:a16="http://schemas.microsoft.com/office/drawing/2014/main" id="{4EBF98FB-2886-B941-8FDB-3481055A357B}"/>
              </a:ext>
            </a:extLst>
          </p:cNvPr>
          <p:cNvSpPr/>
          <p:nvPr userDrawn="1"/>
        </p:nvSpPr>
        <p:spPr>
          <a:xfrm>
            <a:off x="0" y="1925998"/>
            <a:ext cx="9144000" cy="30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bg1">
                  <a:lumMod val="85000"/>
                </a:schemeClr>
              </a:solidFill>
            </a:endParaRP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650500097"/>
      </p:ext>
    </p:extLst>
  </p:cSld>
  <p:clrMap bg1="lt1" tx1="dk1" bg2="lt2" tx2="dk2" accent1="accent1" accent2="accent2" accent3="accent3" accent4="accent4" accent5="accent5" accent6="accent6" hlink="hlink" folHlink="folHlink"/>
  <p:sldLayoutIdLst>
    <p:sldLayoutId id="2147483752" r:id="rId1"/>
    <p:sldLayoutId id="2147483688" r:id="rId2"/>
    <p:sldLayoutId id="2147483766" r:id="rId3"/>
    <p:sldLayoutId id="2147483754" r:id="rId4"/>
    <p:sldLayoutId id="2147483767" r:id="rId5"/>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6" userDrawn="1">
          <p15:clr>
            <a:srgbClr val="F26B43"/>
          </p15:clr>
        </p15:guide>
        <p15:guide id="4" orient="horz" pos="1380" userDrawn="1">
          <p15:clr>
            <a:srgbClr val="F26B43"/>
          </p15:clr>
        </p15:guide>
        <p15:guide id="9" pos="2688" userDrawn="1">
          <p15:clr>
            <a:srgbClr val="F26B43"/>
          </p15:clr>
        </p15:guide>
        <p15:guide id="10" pos="3072" userDrawn="1">
          <p15:clr>
            <a:srgbClr val="F26B43"/>
          </p15:clr>
        </p15:guide>
        <p15:guide id="11" pos="2880" userDrawn="1">
          <p15:clr>
            <a:srgbClr val="F26B43"/>
          </p15:clr>
        </p15:guide>
        <p15:guide id="12" pos="5424" userDrawn="1">
          <p15:clr>
            <a:srgbClr val="F26B43"/>
          </p15:clr>
        </p15:guide>
        <p15:guide id="19" orient="horz" pos="780" userDrawn="1">
          <p15:clr>
            <a:srgbClr val="F26B43"/>
          </p15:clr>
        </p15:guide>
        <p15:guide id="20" orient="horz" pos="189" userDrawn="1">
          <p15:clr>
            <a:srgbClr val="F26B43"/>
          </p15:clr>
        </p15:guide>
        <p15:guide id="24" orient="horz" pos="1213" userDrawn="1">
          <p15:clr>
            <a:srgbClr val="F26B43"/>
          </p15:clr>
        </p15:guide>
        <p15:guide id="25" orient="horz" pos="634" userDrawn="1">
          <p15:clr>
            <a:srgbClr val="F26B43"/>
          </p15:clr>
        </p15:guide>
        <p15:guide id="26" orient="horz" pos="472" userDrawn="1">
          <p15:clr>
            <a:srgbClr val="F26B43"/>
          </p15:clr>
        </p15:guide>
        <p15:guide id="29" orient="horz" pos="2981" userDrawn="1">
          <p15:clr>
            <a:srgbClr val="F26B43"/>
          </p15:clr>
        </p15:guide>
        <p15:guide id="30" orient="horz" pos="314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3"/>
            </p:custDataLst>
          </p:nvPr>
        </p:nvSpPr>
        <p:spPr>
          <a:xfrm>
            <a:off x="540000" y="187200"/>
            <a:ext cx="7020000" cy="410369"/>
          </a:xfrm>
          <a:prstGeom prst="rect">
            <a:avLst/>
          </a:prstGeom>
        </p:spPr>
        <p:txBody>
          <a:bodyPr vert="horz" lIns="0" tIns="0" rIns="0" bIns="0" rtlCol="0" anchor="t">
            <a:spAutoFit/>
          </a:bodyPr>
          <a:lstStyle/>
          <a:p>
            <a:r>
              <a:rPr lang="de-DE" dirty="0"/>
              <a:t>Titel A (Arial 28pt., rot, max. 1 Zeile) </a:t>
            </a: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4"/>
            </p:custDataLst>
          </p:nvPr>
        </p:nvPicPr>
        <p:blipFill>
          <a:blip r:embed="rId5"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06798402"/>
      </p:ext>
    </p:extLst>
  </p:cSld>
  <p:clrMap bg1="lt1" tx1="dk1" bg2="lt2" tx2="dk2" accent1="accent1" accent2="accent2" accent3="accent3" accent4="accent4" accent5="accent5" accent6="accent6" hlink="hlink" folHlink="folHlink"/>
  <p:sldLayoutIdLst>
    <p:sldLayoutId id="2147483775" r:id="rId1"/>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6">
          <p15:clr>
            <a:srgbClr val="F26B43"/>
          </p15:clr>
        </p15:guide>
        <p15:guide id="4" orient="horz" pos="1380">
          <p15:clr>
            <a:srgbClr val="F26B43"/>
          </p15:clr>
        </p15:guide>
        <p15:guide id="9" pos="2688">
          <p15:clr>
            <a:srgbClr val="F26B43"/>
          </p15:clr>
        </p15:guide>
        <p15:guide id="10" pos="3072">
          <p15:clr>
            <a:srgbClr val="F26B43"/>
          </p15:clr>
        </p15:guide>
        <p15:guide id="11" pos="2880">
          <p15:clr>
            <a:srgbClr val="F26B43"/>
          </p15:clr>
        </p15:guide>
        <p15:guide id="12" pos="5424">
          <p15:clr>
            <a:srgbClr val="F26B43"/>
          </p15:clr>
        </p15:guide>
        <p15:guide id="19" orient="horz" pos="780">
          <p15:clr>
            <a:srgbClr val="F26B43"/>
          </p15:clr>
        </p15:guide>
        <p15:guide id="20" orient="horz" pos="324" userDrawn="1">
          <p15:clr>
            <a:srgbClr val="F26B43"/>
          </p15:clr>
        </p15:guide>
        <p15:guide id="24" orient="horz" pos="1213">
          <p15:clr>
            <a:srgbClr val="F26B43"/>
          </p15:clr>
        </p15:guide>
        <p15:guide id="25" orient="horz" pos="634">
          <p15:clr>
            <a:srgbClr val="F26B43"/>
          </p15:clr>
        </p15:guide>
        <p15:guide id="26" orient="horz" pos="472">
          <p15:clr>
            <a:srgbClr val="F26B43"/>
          </p15:clr>
        </p15:guide>
        <p15:guide id="29" orient="horz" pos="2981">
          <p15:clr>
            <a:srgbClr val="F26B43"/>
          </p15:clr>
        </p15:guide>
        <p15:guide id="30" orient="horz" pos="314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5"/>
            </p:custDataLst>
          </p:nvPr>
        </p:nvSpPr>
        <p:spPr>
          <a:xfrm>
            <a:off x="540000" y="187200"/>
            <a:ext cx="7020000" cy="410369"/>
          </a:xfrm>
          <a:prstGeom prst="rect">
            <a:avLst/>
          </a:prstGeom>
        </p:spPr>
        <p:txBody>
          <a:bodyPr vert="horz" lIns="0" tIns="0" rIns="0" bIns="0" rtlCol="0" anchor="t">
            <a:spAutoFit/>
          </a:bodyPr>
          <a:lstStyle/>
          <a:p>
            <a:r>
              <a:rPr lang="de-CH" sz="2800" kern="1200" dirty="0">
                <a:solidFill>
                  <a:srgbClr val="E6002F"/>
                </a:solidFill>
                <a:effectLst/>
                <a:latin typeface="Arial" panose="020B0604020202020204" pitchFamily="34" charset="0"/>
                <a:ea typeface="+mj-ea"/>
                <a:cs typeface="Arial" panose="020B0604020202020204" pitchFamily="34" charset="0"/>
              </a:rPr>
              <a:t>Inhaltliche Guidelines</a:t>
            </a:r>
            <a:endParaRPr lang="de-DE" dirty="0"/>
          </a:p>
        </p:txBody>
      </p:sp>
      <p:sp>
        <p:nvSpPr>
          <p:cNvPr id="33" name="Textplatzhalter 3">
            <a:extLst>
              <a:ext uri="{FF2B5EF4-FFF2-40B4-BE49-F238E27FC236}">
                <a16:creationId xmlns:a16="http://schemas.microsoft.com/office/drawing/2014/main" id="{6C5C4CF1-EFE9-DB4F-BB02-A27793C328E6}"/>
              </a:ext>
            </a:extLst>
          </p:cNvPr>
          <p:cNvSpPr txBox="1">
            <a:spLocks noGrp="1" noSelect="1" noRot="1" noMove="1" noResize="1" noEditPoints="1" noAdjustHandles="1" noChangeArrowheads="1" noChangeShapeType="1" noTextEdit="1"/>
          </p:cNvSpPr>
          <p:nvPr userDrawn="1">
            <p:custDataLst>
              <p:tags r:id="rId6"/>
            </p:custDataLst>
          </p:nvPr>
        </p:nvSpPr>
        <p:spPr>
          <a:xfrm>
            <a:off x="5400000" y="5004000"/>
            <a:ext cx="3600000" cy="112851"/>
          </a:xfrm>
          <a:prstGeom prst="rect">
            <a:avLst/>
          </a:prstGeom>
        </p:spPr>
        <p:txBody>
          <a:bodyPr lIns="0" tIns="0" rIns="0" bIns="0">
            <a:spAutoFit/>
          </a:bodyPr>
          <a:lstStyle>
            <a:lvl1pPr marL="0" indent="0" algn="r" defTabSz="914377" rtl="0" eaLnBrk="1" latinLnBrk="0" hangingPunct="1">
              <a:lnSpc>
                <a:spcPct val="90000"/>
              </a:lnSpc>
              <a:spcBef>
                <a:spcPts val="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 Copyright Kommunikation </a:t>
            </a:r>
            <a:r>
              <a:rPr lang="de-DE" dirty="0" err="1"/>
              <a:t>UniBE</a:t>
            </a:r>
            <a:r>
              <a:rPr lang="de-DE" dirty="0"/>
              <a:t>: Version 3.0, 11.2018</a:t>
            </a:r>
          </a:p>
        </p:txBody>
      </p:sp>
      <p:pic>
        <p:nvPicPr>
          <p:cNvPr id="5" name="Bild 5">
            <a:extLst>
              <a:ext uri="{FF2B5EF4-FFF2-40B4-BE49-F238E27FC236}">
                <a16:creationId xmlns:a16="http://schemas.microsoft.com/office/drawing/2014/main" id="{C6DE84E5-9B63-C34F-923D-EB0B80D7BF96}"/>
              </a:ext>
            </a:extLst>
          </p:cNvPr>
          <p:cNvPicPr>
            <a:picLocks noGrp="1" noSelect="1" noRot="1" noMove="1" noResize="1" noEditPoints="1" noAdjustHandles="1" noChangeArrowheads="1" noChangeShapeType="1"/>
          </p:cNvPicPr>
          <p:nvPr userDrawn="1">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2752052908"/>
      </p:ext>
    </p:extLst>
  </p:cSld>
  <p:clrMap bg1="lt1" tx1="dk1" bg2="lt2" tx2="dk2" accent1="accent1" accent2="accent2" accent3="accent3" accent4="accent4" accent5="accent5" accent6="accent6" hlink="hlink" folHlink="folHlink"/>
  <p:sldLayoutIdLst>
    <p:sldLayoutId id="2147483764" r:id="rId1"/>
    <p:sldLayoutId id="2147483757" r:id="rId2"/>
    <p:sldLayoutId id="2147483758" r:id="rId3"/>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 userDrawn="1">
          <p15:clr>
            <a:srgbClr val="F26B43"/>
          </p15:clr>
        </p15:guide>
        <p15:guide id="2" pos="336" userDrawn="1">
          <p15:clr>
            <a:srgbClr val="F26B43"/>
          </p15:clr>
        </p15:guide>
        <p15:guide id="3" pos="5664" userDrawn="1">
          <p15:clr>
            <a:srgbClr val="F26B43"/>
          </p15:clr>
        </p15:guide>
        <p15:guide id="7" orient="horz" pos="634" userDrawn="1">
          <p15:clr>
            <a:srgbClr val="F26B43"/>
          </p15:clr>
        </p15:guide>
        <p15:guide id="9" orient="horz" pos="4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4.emf"/><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4.xml"/><Relationship Id="rId1" Type="http://schemas.openxmlformats.org/officeDocument/2006/relationships/tags" Target="../tags/tag2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4.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A7103B6-BD47-9A4C-9888-F75FC50C81B7}"/>
              </a:ext>
            </a:extLst>
          </p:cNvPr>
          <p:cNvSpPr>
            <a:spLocks noGrp="1" noRot="1" noMove="1" noResize="1" noEditPoints="1" noAdjustHandles="1" noChangeArrowheads="1" noChangeShapeType="1"/>
          </p:cNvSpPr>
          <p:nvPr>
            <p:ph type="body" idx="11"/>
            <p:custDataLst>
              <p:tags r:id="rId1"/>
            </p:custDataLst>
          </p:nvPr>
        </p:nvSpPr>
        <p:spPr/>
        <p:txBody>
          <a:bodyPr/>
          <a:lstStyle/>
          <a:p>
            <a:r>
              <a:rPr lang="de-DE" dirty="0"/>
              <a:t>Hinweise zur </a:t>
            </a:r>
            <a:r>
              <a:rPr lang="de-DE" dirty="0" err="1"/>
              <a:t>Podcastnutzung</a:t>
            </a:r>
            <a:endParaRPr lang="de-DE" dirty="0"/>
          </a:p>
          <a:p>
            <a:endParaRPr lang="de-DE" dirty="0"/>
          </a:p>
        </p:txBody>
      </p:sp>
      <p:sp>
        <p:nvSpPr>
          <p:cNvPr id="3" name="Textplatzhalter 2">
            <a:extLst>
              <a:ext uri="{FF2B5EF4-FFF2-40B4-BE49-F238E27FC236}">
                <a16:creationId xmlns:a16="http://schemas.microsoft.com/office/drawing/2014/main" id="{3FB05221-557C-CA4B-83FF-32D22E18C369}"/>
              </a:ext>
            </a:extLst>
          </p:cNvPr>
          <p:cNvSpPr>
            <a:spLocks noGrp="1" noRot="1" noMove="1" noResize="1" noEditPoints="1" noAdjustHandles="1" noChangeArrowheads="1" noChangeShapeType="1"/>
          </p:cNvSpPr>
          <p:nvPr>
            <p:ph type="body" sz="quarter" idx="12"/>
            <p:custDataLst>
              <p:tags r:id="rId2"/>
            </p:custDataLst>
          </p:nvPr>
        </p:nvSpPr>
        <p:spPr/>
        <p:txBody>
          <a:bodyPr/>
          <a:lstStyle/>
          <a:p>
            <a:pPr>
              <a:lnSpc>
                <a:spcPct val="100000"/>
              </a:lnSpc>
            </a:pPr>
            <a:r>
              <a:rPr lang="de-DE" sz="1200" b="1" dirty="0"/>
              <a:t>Verwendung der Aufzeichnungen</a:t>
            </a:r>
            <a:r>
              <a:rPr lang="de-DE" sz="1200" dirty="0"/>
              <a:t> </a:t>
            </a:r>
          </a:p>
          <a:p>
            <a:pPr>
              <a:lnSpc>
                <a:spcPct val="100000"/>
              </a:lnSpc>
            </a:pPr>
            <a:r>
              <a:rPr lang="de-DE" sz="1200" dirty="0"/>
              <a:t>Die Aufnahmen dürfen nur für den Privatgebrauch verwendet werden. Eine Weiterverbreitung in welcher Form auch immer, ganz oder in Auszügen, ist ohne Einverständnis der Dozentin/des Dozenten nicht erlaubt und kann disziplinarisch und anderweitig geahndet werden. </a:t>
            </a:r>
          </a:p>
          <a:p>
            <a:pPr>
              <a:lnSpc>
                <a:spcPct val="100000"/>
              </a:lnSpc>
            </a:pPr>
            <a:endParaRPr lang="de-DE" sz="1200" dirty="0"/>
          </a:p>
          <a:p>
            <a:pPr>
              <a:lnSpc>
                <a:spcPct val="100000"/>
              </a:lnSpc>
            </a:pPr>
            <a:r>
              <a:rPr lang="de-DE" sz="1200" b="1" dirty="0"/>
              <a:t>Widersprüche</a:t>
            </a:r>
            <a:r>
              <a:rPr lang="de-DE" sz="1200" dirty="0"/>
              <a:t> </a:t>
            </a:r>
          </a:p>
          <a:p>
            <a:pPr>
              <a:lnSpc>
                <a:spcPct val="100000"/>
              </a:lnSpc>
            </a:pPr>
            <a:r>
              <a:rPr lang="de-DE" sz="1200" dirty="0"/>
              <a:t>Bei inhaltlichen Widersprüchen haben Skripte oder anderes als prüfungsrelevant deklariertes Material Vorrang vor den Podcasts und allfällig daraus erstellten Untertiteln. Bei Unklarheiten kontaktieren Sie bitte umgehend die Dozentin/den Dozenten.</a:t>
            </a:r>
            <a:endParaRPr lang="de-CH" sz="1200" dirty="0"/>
          </a:p>
          <a:p>
            <a:pPr>
              <a:lnSpc>
                <a:spcPct val="100000"/>
              </a:lnSpc>
            </a:pPr>
            <a:endParaRPr lang="de-DE" sz="1200" dirty="0"/>
          </a:p>
        </p:txBody>
      </p:sp>
      <p:sp>
        <p:nvSpPr>
          <p:cNvPr id="6" name="Titel 5">
            <a:extLst>
              <a:ext uri="{FF2B5EF4-FFF2-40B4-BE49-F238E27FC236}">
                <a16:creationId xmlns:a16="http://schemas.microsoft.com/office/drawing/2014/main" id="{54714233-AEC6-FF45-AC0E-9715865E27CA}"/>
              </a:ext>
            </a:extLst>
          </p:cNvPr>
          <p:cNvSpPr>
            <a:spLocks noGrp="1" noRot="1" noMove="1" noResize="1" noEditPoints="1" noAdjustHandles="1" noChangeArrowheads="1" noChangeShapeType="1"/>
          </p:cNvSpPr>
          <p:nvPr>
            <p:ph type="title"/>
            <p:custDataLst>
              <p:tags r:id="rId3"/>
            </p:custDataLst>
          </p:nvPr>
        </p:nvSpPr>
        <p:spPr/>
        <p:txBody>
          <a:bodyPr/>
          <a:lstStyle/>
          <a:p>
            <a:r>
              <a:rPr lang="de-DE" dirty="0"/>
              <a:t>Die Veranstaltung wird aufgezeichnet</a:t>
            </a:r>
          </a:p>
        </p:txBody>
      </p:sp>
      <p:sp>
        <p:nvSpPr>
          <p:cNvPr id="8" name="Textplatzhalter 7">
            <a:extLst>
              <a:ext uri="{FF2B5EF4-FFF2-40B4-BE49-F238E27FC236}">
                <a16:creationId xmlns:a16="http://schemas.microsoft.com/office/drawing/2014/main" id="{831A783E-787E-BA46-AE2E-B3B5E16ACF3E}"/>
              </a:ext>
            </a:extLst>
          </p:cNvPr>
          <p:cNvSpPr>
            <a:spLocks noGrp="1"/>
          </p:cNvSpPr>
          <p:nvPr>
            <p:ph type="body" sz="quarter" idx="14"/>
          </p:nvPr>
        </p:nvSpPr>
        <p:spPr/>
        <p:txBody>
          <a:bodyPr/>
          <a:lstStyle/>
          <a:p>
            <a:pPr>
              <a:lnSpc>
                <a:spcPct val="100000"/>
              </a:lnSpc>
            </a:pPr>
            <a:r>
              <a:rPr lang="de-DE" sz="1200" b="1" dirty="0"/>
              <a:t>Lückenlose Aufzeichnung nicht garantiert</a:t>
            </a:r>
            <a:r>
              <a:rPr lang="de-DE" sz="1200" dirty="0"/>
              <a:t> </a:t>
            </a:r>
          </a:p>
          <a:p>
            <a:pPr>
              <a:lnSpc>
                <a:spcPct val="100000"/>
              </a:lnSpc>
            </a:pPr>
            <a:r>
              <a:rPr lang="de-DE" sz="1200" dirty="0"/>
              <a:t>Aufgrund technischer Störungen kann es vorkommen, dass einzelne Vorlesungen nicht oder nicht störungsfrei aufgezeichnet werden. Die Studierenden verzichten deshalb auf eigenes Risiko auf den Besuch einer Veranstaltung oder auf das Erstellen eigener Notizen</a:t>
            </a:r>
            <a:endParaRPr lang="de-CH" sz="1200" dirty="0"/>
          </a:p>
          <a:p>
            <a:pPr>
              <a:lnSpc>
                <a:spcPct val="100000"/>
              </a:lnSpc>
            </a:pPr>
            <a:endParaRPr lang="de-DE" sz="1200" b="1" dirty="0"/>
          </a:p>
          <a:p>
            <a:pPr>
              <a:lnSpc>
                <a:spcPct val="100000"/>
              </a:lnSpc>
            </a:pPr>
            <a:r>
              <a:rPr lang="de-DE" sz="1200" b="1" dirty="0"/>
              <a:t>Verfügbarkeit nicht garantiert</a:t>
            </a:r>
          </a:p>
          <a:p>
            <a:pPr>
              <a:lnSpc>
                <a:spcPct val="100000"/>
              </a:lnSpc>
            </a:pPr>
            <a:r>
              <a:rPr lang="de-DE" sz="1200" dirty="0"/>
              <a:t>Die ununterbrochene Verfügbarkeit der Podcast kann aus technischen Gründen nicht garantiert werden.</a:t>
            </a:r>
            <a:r>
              <a:rPr lang="de-CH" sz="1200" dirty="0"/>
              <a:t> </a:t>
            </a:r>
          </a:p>
        </p:txBody>
      </p:sp>
      <p:pic>
        <p:nvPicPr>
          <p:cNvPr id="9" name="Grafik 8">
            <a:extLst>
              <a:ext uri="{FF2B5EF4-FFF2-40B4-BE49-F238E27FC236}">
                <a16:creationId xmlns:a16="http://schemas.microsoft.com/office/drawing/2014/main" id="{51FC3C77-D0DE-4E4E-8F4D-9F9B140F20C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8224" y="604205"/>
            <a:ext cx="1131590" cy="1131590"/>
          </a:xfrm>
          <a:prstGeom prst="rect">
            <a:avLst/>
          </a:prstGeom>
        </p:spPr>
      </p:pic>
    </p:spTree>
    <p:extLst>
      <p:ext uri="{BB962C8B-B14F-4D97-AF65-F5344CB8AC3E}">
        <p14:creationId xmlns:p14="http://schemas.microsoft.com/office/powerpoint/2010/main" val="159224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714233-AEC6-FF45-AC0E-9715865E27CA}"/>
              </a:ext>
            </a:extLst>
          </p:cNvPr>
          <p:cNvSpPr>
            <a:spLocks noGrp="1" noRot="1" noMove="1" noResize="1" noEditPoints="1" noAdjustHandles="1" noChangeArrowheads="1" noChangeShapeType="1"/>
          </p:cNvSpPr>
          <p:nvPr>
            <p:ph type="title"/>
            <p:custDataLst>
              <p:tags r:id="rId1"/>
            </p:custDataLst>
          </p:nvPr>
        </p:nvSpPr>
        <p:spPr/>
        <p:txBody>
          <a:bodyPr/>
          <a:lstStyle/>
          <a:p>
            <a:r>
              <a:rPr lang="de-DE" dirty="0"/>
              <a:t>Die Vorlesung wird live </a:t>
            </a:r>
            <a:r>
              <a:rPr lang="de-DE" dirty="0" err="1"/>
              <a:t>gestreamt</a:t>
            </a:r>
            <a:endParaRPr lang="de-DE" dirty="0"/>
          </a:p>
        </p:txBody>
      </p:sp>
      <p:sp>
        <p:nvSpPr>
          <p:cNvPr id="8" name="Textplatzhalter 7">
            <a:extLst>
              <a:ext uri="{FF2B5EF4-FFF2-40B4-BE49-F238E27FC236}">
                <a16:creationId xmlns:a16="http://schemas.microsoft.com/office/drawing/2014/main" id="{831A783E-787E-BA46-AE2E-B3B5E16ACF3E}"/>
              </a:ext>
            </a:extLst>
          </p:cNvPr>
          <p:cNvSpPr>
            <a:spLocks noGrp="1"/>
          </p:cNvSpPr>
          <p:nvPr>
            <p:ph type="body" sz="quarter" idx="14"/>
          </p:nvPr>
        </p:nvSpPr>
        <p:spPr>
          <a:xfrm>
            <a:off x="539024" y="2013712"/>
            <a:ext cx="2664224" cy="2610000"/>
          </a:xfrm>
        </p:spPr>
        <p:txBody>
          <a:bodyPr/>
          <a:lstStyle/>
          <a:p>
            <a:pPr>
              <a:lnSpc>
                <a:spcPct val="100000"/>
              </a:lnSpc>
            </a:pPr>
            <a:r>
              <a:rPr lang="de-CH" sz="1200" b="1" dirty="0">
                <a:latin typeface="Arial"/>
                <a:cs typeface="Arial"/>
              </a:rPr>
              <a:t>Live-Stream aufrufen</a:t>
            </a:r>
          </a:p>
          <a:p>
            <a:pPr marL="171450" indent="-171450">
              <a:lnSpc>
                <a:spcPct val="100000"/>
              </a:lnSpc>
              <a:buFont typeface="Arial" panose="020B0604020202020204" pitchFamily="34" charset="0"/>
              <a:buChar char="•"/>
            </a:pPr>
            <a:r>
              <a:rPr lang="de-CH" sz="1200" dirty="0">
                <a:latin typeface="Arial"/>
                <a:cs typeface="Arial"/>
              </a:rPr>
              <a:t>Studierende sehen nur geplante Live-Stream-Termine, nicht aber geplante Podcast-Termine.</a:t>
            </a:r>
          </a:p>
          <a:p>
            <a:pPr marL="171450" indent="-171450">
              <a:lnSpc>
                <a:spcPct val="100000"/>
              </a:lnSpc>
              <a:buFont typeface="Arial" panose="020B0604020202020204" pitchFamily="34" charset="0"/>
              <a:buChar char="•"/>
            </a:pPr>
            <a:r>
              <a:rPr lang="de-CH" sz="1200" dirty="0">
                <a:latin typeface="Arial"/>
                <a:cs typeface="Arial"/>
              </a:rPr>
              <a:t>Bei laufende Live-Streams erscheint ein Button «Beitreten».</a:t>
            </a:r>
          </a:p>
          <a:p>
            <a:pPr marL="171450" indent="-171450">
              <a:lnSpc>
                <a:spcPct val="100000"/>
              </a:lnSpc>
              <a:buFont typeface="Arial" panose="020B0604020202020204" pitchFamily="34" charset="0"/>
              <a:buChar char="•"/>
            </a:pPr>
            <a:r>
              <a:rPr lang="de-CH" sz="1200" dirty="0">
                <a:latin typeface="Arial"/>
                <a:cs typeface="Arial"/>
              </a:rPr>
              <a:t>Ein Klick darauf öffnet ein neues Tab. Der Live-Stream muss dann über einen Klick auf das Play-Symbol gestartet werden.</a:t>
            </a:r>
          </a:p>
          <a:p>
            <a:pPr>
              <a:lnSpc>
                <a:spcPct val="100000"/>
              </a:lnSpc>
            </a:pPr>
            <a:endParaRPr lang="de-CH" sz="1200" dirty="0"/>
          </a:p>
        </p:txBody>
      </p:sp>
      <p:pic>
        <p:nvPicPr>
          <p:cNvPr id="9" name="Grafik 8">
            <a:extLst>
              <a:ext uri="{FF2B5EF4-FFF2-40B4-BE49-F238E27FC236}">
                <a16:creationId xmlns:a16="http://schemas.microsoft.com/office/drawing/2014/main" id="{51FC3C77-D0DE-4E4E-8F4D-9F9B140F20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4205"/>
            <a:ext cx="1131590" cy="1131590"/>
          </a:xfrm>
          <a:prstGeom prst="rect">
            <a:avLst/>
          </a:prstGeom>
        </p:spPr>
      </p:pic>
      <p:sp>
        <p:nvSpPr>
          <p:cNvPr id="10" name="Textplatzhalter 9">
            <a:extLst>
              <a:ext uri="{FF2B5EF4-FFF2-40B4-BE49-F238E27FC236}">
                <a16:creationId xmlns:a16="http://schemas.microsoft.com/office/drawing/2014/main" id="{425D0A9F-6C96-0D40-95AE-E1D2614B1E9F}"/>
              </a:ext>
            </a:extLst>
          </p:cNvPr>
          <p:cNvSpPr>
            <a:spLocks noGrp="1"/>
          </p:cNvSpPr>
          <p:nvPr>
            <p:ph type="body" idx="11"/>
          </p:nvPr>
        </p:nvSpPr>
        <p:spPr/>
        <p:txBody>
          <a:bodyPr/>
          <a:lstStyle/>
          <a:p>
            <a:r>
              <a:rPr lang="de-DE" dirty="0"/>
              <a:t>Einen Live-Stream in ILIAS aufrufen</a:t>
            </a:r>
          </a:p>
        </p:txBody>
      </p:sp>
      <p:sp>
        <p:nvSpPr>
          <p:cNvPr id="13" name="Textplatzhalter 12">
            <a:extLst>
              <a:ext uri="{FF2B5EF4-FFF2-40B4-BE49-F238E27FC236}">
                <a16:creationId xmlns:a16="http://schemas.microsoft.com/office/drawing/2014/main" id="{FCFED421-962E-B942-952F-6E3CBE72233D}"/>
              </a:ext>
            </a:extLst>
          </p:cNvPr>
          <p:cNvSpPr>
            <a:spLocks noGrp="1"/>
          </p:cNvSpPr>
          <p:nvPr>
            <p:ph type="body" sz="quarter" idx="12"/>
          </p:nvPr>
        </p:nvSpPr>
        <p:spPr>
          <a:xfrm>
            <a:off x="540000" y="3973500"/>
            <a:ext cx="8424488" cy="827250"/>
          </a:xfrm>
        </p:spPr>
        <p:txBody>
          <a:bodyPr/>
          <a:lstStyle/>
          <a:p>
            <a:pPr>
              <a:lnSpc>
                <a:spcPct val="100000"/>
              </a:lnSpc>
            </a:pPr>
            <a:r>
              <a:rPr lang="de-CH" sz="1200" b="1" dirty="0">
                <a:latin typeface="Arial"/>
                <a:cs typeface="Arial"/>
              </a:rPr>
              <a:t>Häufiger Fehler</a:t>
            </a:r>
          </a:p>
          <a:p>
            <a:pPr>
              <a:lnSpc>
                <a:spcPct val="100000"/>
              </a:lnSpc>
            </a:pPr>
            <a:r>
              <a:rPr lang="de-CH" sz="1200" dirty="0">
                <a:latin typeface="Arial"/>
                <a:cs typeface="Arial"/>
              </a:rPr>
              <a:t>Der Button «Beitreten» erscheint nur im Veranstaltungszeitraum und erst, wenn die Startzeit verstrichen ist (im Beispiel «06:13 Uhr»). Wenn Sie die </a:t>
            </a:r>
            <a:r>
              <a:rPr lang="de-CH" sz="1200" dirty="0" err="1">
                <a:latin typeface="Arial"/>
                <a:cs typeface="Arial"/>
              </a:rPr>
              <a:t>Opencast</a:t>
            </a:r>
            <a:r>
              <a:rPr lang="de-CH" sz="1200" dirty="0">
                <a:latin typeface="Arial"/>
                <a:cs typeface="Arial"/>
              </a:rPr>
              <a:t> Serie vorher aufrufen, wird der Button nach Verstreichen der Startzeit NICHT automatisch angezeigt, sondern erst nach einem </a:t>
            </a:r>
            <a:r>
              <a:rPr lang="de-CH" sz="1200" dirty="0" err="1">
                <a:latin typeface="Arial"/>
                <a:cs typeface="Arial"/>
              </a:rPr>
              <a:t>Reload</a:t>
            </a:r>
            <a:r>
              <a:rPr lang="de-CH" sz="1200" dirty="0">
                <a:latin typeface="Arial"/>
                <a:cs typeface="Arial"/>
              </a:rPr>
              <a:t> des Browser (z.B. Klick auf «Aufzeichnungen neu laden»).</a:t>
            </a:r>
          </a:p>
          <a:p>
            <a:pPr>
              <a:lnSpc>
                <a:spcPct val="100000"/>
              </a:lnSpc>
            </a:pPr>
            <a:endParaRPr lang="de-DE" sz="1200" dirty="0"/>
          </a:p>
        </p:txBody>
      </p:sp>
      <p:pic>
        <p:nvPicPr>
          <p:cNvPr id="7" name="Grafik 6">
            <a:extLst>
              <a:ext uri="{FF2B5EF4-FFF2-40B4-BE49-F238E27FC236}">
                <a16:creationId xmlns:a16="http://schemas.microsoft.com/office/drawing/2014/main" id="{14658216-3A33-AF4C-8BCC-955F2BBD5453}"/>
              </a:ext>
            </a:extLst>
          </p:cNvPr>
          <p:cNvPicPr>
            <a:picLocks noChangeAspect="1"/>
          </p:cNvPicPr>
          <p:nvPr/>
        </p:nvPicPr>
        <p:blipFill rotWithShape="1">
          <a:blip r:embed="rId4"/>
          <a:srcRect r="26664"/>
          <a:stretch/>
        </p:blipFill>
        <p:spPr>
          <a:xfrm>
            <a:off x="3419120" y="2012696"/>
            <a:ext cx="5545368" cy="1850739"/>
          </a:xfrm>
          <a:prstGeom prst="rect">
            <a:avLst/>
          </a:prstGeom>
        </p:spPr>
      </p:pic>
      <p:pic>
        <p:nvPicPr>
          <p:cNvPr id="11" name="Grafik 10">
            <a:extLst>
              <a:ext uri="{FF2B5EF4-FFF2-40B4-BE49-F238E27FC236}">
                <a16:creationId xmlns:a16="http://schemas.microsoft.com/office/drawing/2014/main" id="{C015410B-B448-3747-B71B-013735A51347}"/>
              </a:ext>
            </a:extLst>
          </p:cNvPr>
          <p:cNvPicPr>
            <a:picLocks noChangeAspect="1"/>
          </p:cNvPicPr>
          <p:nvPr/>
        </p:nvPicPr>
        <p:blipFill>
          <a:blip r:embed="rId5"/>
          <a:stretch>
            <a:fillRect/>
          </a:stretch>
        </p:blipFill>
        <p:spPr>
          <a:xfrm>
            <a:off x="5183387" y="2071698"/>
            <a:ext cx="534620" cy="199973"/>
          </a:xfrm>
          <a:prstGeom prst="rect">
            <a:avLst/>
          </a:prstGeom>
        </p:spPr>
      </p:pic>
      <p:pic>
        <p:nvPicPr>
          <p:cNvPr id="12" name="Grafik 11">
            <a:extLst>
              <a:ext uri="{FF2B5EF4-FFF2-40B4-BE49-F238E27FC236}">
                <a16:creationId xmlns:a16="http://schemas.microsoft.com/office/drawing/2014/main" id="{6FF6EE93-793F-7749-85A3-24E5ACC989B3}"/>
              </a:ext>
            </a:extLst>
          </p:cNvPr>
          <p:cNvPicPr>
            <a:picLocks noChangeAspect="1"/>
          </p:cNvPicPr>
          <p:nvPr/>
        </p:nvPicPr>
        <p:blipFill rotWithShape="1">
          <a:blip r:embed="rId4"/>
          <a:srcRect l="22961" t="23019" r="27594" b="57129"/>
          <a:stretch/>
        </p:blipFill>
        <p:spPr>
          <a:xfrm>
            <a:off x="5796136" y="2178871"/>
            <a:ext cx="3168352" cy="367416"/>
          </a:xfrm>
          <a:prstGeom prst="rect">
            <a:avLst/>
          </a:prstGeom>
        </p:spPr>
      </p:pic>
      <p:sp>
        <p:nvSpPr>
          <p:cNvPr id="15" name="Pfeil nach rechts 14">
            <a:extLst>
              <a:ext uri="{FF2B5EF4-FFF2-40B4-BE49-F238E27FC236}">
                <a16:creationId xmlns:a16="http://schemas.microsoft.com/office/drawing/2014/main" id="{C1FB4952-6E02-FD42-9124-F882729DBE9B}"/>
              </a:ext>
            </a:extLst>
          </p:cNvPr>
          <p:cNvSpPr/>
          <p:nvPr/>
        </p:nvSpPr>
        <p:spPr>
          <a:xfrm rot="16200000">
            <a:off x="3523654" y="2963564"/>
            <a:ext cx="385473" cy="271059"/>
          </a:xfrm>
          <a:prstGeom prst="rightArrow">
            <a:avLst/>
          </a:prstGeom>
          <a:gradFill flip="none" rotWithShape="1">
            <a:gsLst>
              <a:gs pos="0">
                <a:srgbClr val="E31840"/>
              </a:gs>
              <a:gs pos="100000">
                <a:srgbClr val="B21436"/>
              </a:gs>
            </a:gsLst>
            <a:lin ang="5640000" scaled="0"/>
            <a:tileRect/>
          </a:gradFill>
          <a:ln>
            <a:solidFill>
              <a:srgbClr val="7C0E2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Arial"/>
              <a:cs typeface="Arial"/>
            </a:endParaRPr>
          </a:p>
        </p:txBody>
      </p:sp>
      <p:sp>
        <p:nvSpPr>
          <p:cNvPr id="21" name="Pfeil nach rechts 20">
            <a:extLst>
              <a:ext uri="{FF2B5EF4-FFF2-40B4-BE49-F238E27FC236}">
                <a16:creationId xmlns:a16="http://schemas.microsoft.com/office/drawing/2014/main" id="{6527B924-61C1-E740-B53C-8EDED7113E51}"/>
              </a:ext>
            </a:extLst>
          </p:cNvPr>
          <p:cNvSpPr/>
          <p:nvPr/>
        </p:nvSpPr>
        <p:spPr>
          <a:xfrm rot="16200000">
            <a:off x="5232650" y="2353719"/>
            <a:ext cx="381870" cy="313358"/>
          </a:xfrm>
          <a:prstGeom prst="rightArrow">
            <a:avLst/>
          </a:prstGeom>
          <a:gradFill flip="none" rotWithShape="1">
            <a:gsLst>
              <a:gs pos="0">
                <a:srgbClr val="E31840"/>
              </a:gs>
              <a:gs pos="100000">
                <a:srgbClr val="B21436"/>
              </a:gs>
            </a:gsLst>
            <a:lin ang="5640000" scaled="0"/>
            <a:tileRect/>
          </a:gradFill>
          <a:ln>
            <a:solidFill>
              <a:srgbClr val="7C0E24"/>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lang="de-DE">
              <a:latin typeface="Arial"/>
              <a:cs typeface="Arial"/>
            </a:endParaRPr>
          </a:p>
        </p:txBody>
      </p:sp>
      <p:pic>
        <p:nvPicPr>
          <p:cNvPr id="14" name="Grafik 13">
            <a:extLst>
              <a:ext uri="{FF2B5EF4-FFF2-40B4-BE49-F238E27FC236}">
                <a16:creationId xmlns:a16="http://schemas.microsoft.com/office/drawing/2014/main" id="{4211A8CB-B62B-3D48-B1D7-962469E3B731}"/>
              </a:ext>
            </a:extLst>
          </p:cNvPr>
          <p:cNvPicPr>
            <a:picLocks noChangeAspect="1"/>
          </p:cNvPicPr>
          <p:nvPr/>
        </p:nvPicPr>
        <p:blipFill>
          <a:blip r:embed="rId6"/>
          <a:stretch>
            <a:fillRect/>
          </a:stretch>
        </p:blipFill>
        <p:spPr>
          <a:xfrm>
            <a:off x="3484050" y="2067694"/>
            <a:ext cx="1483466" cy="814935"/>
          </a:xfrm>
          <a:prstGeom prst="rect">
            <a:avLst/>
          </a:prstGeom>
        </p:spPr>
      </p:pic>
    </p:spTree>
    <p:extLst>
      <p:ext uri="{BB962C8B-B14F-4D97-AF65-F5344CB8AC3E}">
        <p14:creationId xmlns:p14="http://schemas.microsoft.com/office/powerpoint/2010/main" val="21211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4714233-AEC6-FF45-AC0E-9715865E27CA}"/>
              </a:ext>
            </a:extLst>
          </p:cNvPr>
          <p:cNvSpPr>
            <a:spLocks noGrp="1" noRot="1" noMove="1" noResize="1" noEditPoints="1" noAdjustHandles="1" noChangeArrowheads="1" noChangeShapeType="1"/>
          </p:cNvSpPr>
          <p:nvPr>
            <p:ph type="title"/>
            <p:custDataLst>
              <p:tags r:id="rId1"/>
            </p:custDataLst>
          </p:nvPr>
        </p:nvSpPr>
        <p:spPr/>
        <p:txBody>
          <a:bodyPr/>
          <a:lstStyle/>
          <a:p>
            <a:r>
              <a:rPr lang="de-DE" dirty="0"/>
              <a:t>Die Veranstaltung wird live </a:t>
            </a:r>
            <a:r>
              <a:rPr lang="de-DE" dirty="0" err="1"/>
              <a:t>gestreamt</a:t>
            </a:r>
            <a:endParaRPr lang="de-DE" dirty="0"/>
          </a:p>
        </p:txBody>
      </p:sp>
      <p:sp>
        <p:nvSpPr>
          <p:cNvPr id="8" name="Textplatzhalter 7">
            <a:extLst>
              <a:ext uri="{FF2B5EF4-FFF2-40B4-BE49-F238E27FC236}">
                <a16:creationId xmlns:a16="http://schemas.microsoft.com/office/drawing/2014/main" id="{831A783E-787E-BA46-AE2E-B3B5E16ACF3E}"/>
              </a:ext>
            </a:extLst>
          </p:cNvPr>
          <p:cNvSpPr>
            <a:spLocks noGrp="1"/>
          </p:cNvSpPr>
          <p:nvPr>
            <p:ph type="body" sz="quarter" idx="14"/>
          </p:nvPr>
        </p:nvSpPr>
        <p:spPr/>
        <p:txBody>
          <a:bodyPr/>
          <a:lstStyle/>
          <a:p>
            <a:pPr>
              <a:lnSpc>
                <a:spcPct val="100000"/>
              </a:lnSpc>
            </a:pPr>
            <a:r>
              <a:rPr lang="de-DE" sz="1200" b="1" dirty="0"/>
              <a:t>Lückenlose Übertragung &amp; Aufzeichnung nicht garantiert</a:t>
            </a:r>
            <a:r>
              <a:rPr lang="de-DE" sz="1200" dirty="0"/>
              <a:t> </a:t>
            </a:r>
          </a:p>
          <a:p>
            <a:pPr>
              <a:lnSpc>
                <a:spcPct val="100000"/>
              </a:lnSpc>
            </a:pPr>
            <a:r>
              <a:rPr lang="de-DE" sz="1200" dirty="0"/>
              <a:t>Aufgrund technischer Störungen kann es vorkommen, dass einzelne Vorlesungen nicht oder nicht störungsfrei per Live-Stream übertragen und aufgezeichnet werden. Die Studierenden verzichten deshalb auf eigenes Risiko auf den Besuch einer Veranstaltung oder auf das Erstellen eigener Notizen.</a:t>
            </a:r>
          </a:p>
          <a:p>
            <a:pPr>
              <a:lnSpc>
                <a:spcPct val="100000"/>
              </a:lnSpc>
            </a:pPr>
            <a:endParaRPr lang="de-DE" sz="1200" b="1" dirty="0"/>
          </a:p>
          <a:p>
            <a:pPr>
              <a:lnSpc>
                <a:spcPct val="100000"/>
              </a:lnSpc>
            </a:pPr>
            <a:r>
              <a:rPr lang="de-DE" sz="1200" b="1" dirty="0"/>
              <a:t>Verfügbarkeit nicht garantiert</a:t>
            </a:r>
          </a:p>
          <a:p>
            <a:pPr>
              <a:lnSpc>
                <a:spcPct val="100000"/>
              </a:lnSpc>
            </a:pPr>
            <a:r>
              <a:rPr lang="de-DE" sz="1200" dirty="0"/>
              <a:t>Die ununterbrochene Verfügbarkeit der Live-Streams und </a:t>
            </a:r>
            <a:r>
              <a:rPr lang="de-DE" sz="1200" dirty="0" err="1"/>
              <a:t>anschliessend</a:t>
            </a:r>
            <a:r>
              <a:rPr lang="de-DE" sz="1200" dirty="0"/>
              <a:t> der Aufzeichnungen kann aus technischen Gründen nicht garantiert werden.</a:t>
            </a:r>
            <a:r>
              <a:rPr lang="de-CH" sz="1200" dirty="0"/>
              <a:t> </a:t>
            </a:r>
          </a:p>
        </p:txBody>
      </p:sp>
      <p:pic>
        <p:nvPicPr>
          <p:cNvPr id="9" name="Grafik 8">
            <a:extLst>
              <a:ext uri="{FF2B5EF4-FFF2-40B4-BE49-F238E27FC236}">
                <a16:creationId xmlns:a16="http://schemas.microsoft.com/office/drawing/2014/main" id="{51FC3C77-D0DE-4E4E-8F4D-9F9B140F20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04205"/>
            <a:ext cx="1131590" cy="1131590"/>
          </a:xfrm>
          <a:prstGeom prst="rect">
            <a:avLst/>
          </a:prstGeom>
        </p:spPr>
      </p:pic>
      <p:sp>
        <p:nvSpPr>
          <p:cNvPr id="10" name="Textplatzhalter 9">
            <a:extLst>
              <a:ext uri="{FF2B5EF4-FFF2-40B4-BE49-F238E27FC236}">
                <a16:creationId xmlns:a16="http://schemas.microsoft.com/office/drawing/2014/main" id="{425D0A9F-6C96-0D40-95AE-E1D2614B1E9F}"/>
              </a:ext>
            </a:extLst>
          </p:cNvPr>
          <p:cNvSpPr>
            <a:spLocks noGrp="1"/>
          </p:cNvSpPr>
          <p:nvPr>
            <p:ph type="body" idx="11"/>
          </p:nvPr>
        </p:nvSpPr>
        <p:spPr/>
        <p:txBody>
          <a:bodyPr/>
          <a:lstStyle/>
          <a:p>
            <a:r>
              <a:rPr lang="de-DE" dirty="0"/>
              <a:t>Hinweise zur Live-Stream Nutzung</a:t>
            </a:r>
          </a:p>
        </p:txBody>
      </p:sp>
      <p:sp>
        <p:nvSpPr>
          <p:cNvPr id="13" name="Textplatzhalter 12">
            <a:extLst>
              <a:ext uri="{FF2B5EF4-FFF2-40B4-BE49-F238E27FC236}">
                <a16:creationId xmlns:a16="http://schemas.microsoft.com/office/drawing/2014/main" id="{FCFED421-962E-B942-952F-6E3CBE72233D}"/>
              </a:ext>
            </a:extLst>
          </p:cNvPr>
          <p:cNvSpPr>
            <a:spLocks noGrp="1"/>
          </p:cNvSpPr>
          <p:nvPr>
            <p:ph type="body" sz="quarter" idx="12"/>
          </p:nvPr>
        </p:nvSpPr>
        <p:spPr/>
        <p:txBody>
          <a:bodyPr/>
          <a:lstStyle/>
          <a:p>
            <a:pPr>
              <a:lnSpc>
                <a:spcPct val="100000"/>
              </a:lnSpc>
            </a:pPr>
            <a:r>
              <a:rPr lang="de-DE" sz="1200" b="1" dirty="0"/>
              <a:t>Verwendung von Live-Stream und Aufzeichnung</a:t>
            </a:r>
            <a:r>
              <a:rPr lang="de-DE" sz="1200" dirty="0"/>
              <a:t> </a:t>
            </a:r>
          </a:p>
          <a:p>
            <a:pPr>
              <a:lnSpc>
                <a:spcPct val="100000"/>
              </a:lnSpc>
            </a:pPr>
            <a:r>
              <a:rPr lang="de-DE" sz="1200" dirty="0"/>
              <a:t>Der Live-Stream und dessen Aufzeichnung dürfen nur für den Privatgebrauch verwendet werden. Eine Weiterverbreitung in welcher Form auch immer, ganz oder in Auszügen, ist ohne Einverständnis der Dozentin/des Dozenten nicht erlaubt und kann disziplinarisch und anderweitig geahndet werden. </a:t>
            </a:r>
          </a:p>
          <a:p>
            <a:pPr>
              <a:lnSpc>
                <a:spcPct val="100000"/>
              </a:lnSpc>
            </a:pPr>
            <a:endParaRPr lang="de-DE" sz="1200" dirty="0"/>
          </a:p>
          <a:p>
            <a:pPr>
              <a:lnSpc>
                <a:spcPct val="100000"/>
              </a:lnSpc>
            </a:pPr>
            <a:r>
              <a:rPr lang="de-DE" sz="1200" b="1" dirty="0"/>
              <a:t>Widersprüche</a:t>
            </a:r>
            <a:r>
              <a:rPr lang="de-DE" sz="1200" dirty="0"/>
              <a:t> </a:t>
            </a:r>
          </a:p>
          <a:p>
            <a:pPr>
              <a:lnSpc>
                <a:spcPct val="100000"/>
              </a:lnSpc>
            </a:pPr>
            <a:r>
              <a:rPr lang="de-DE" sz="1200" dirty="0"/>
              <a:t>Bei inhaltlichen Widersprüchen haben Skripte oder anderes als prüfungsrelevant deklariertes Material Vorrang vor den Aufzeichnungen der Live-Streams und allfälligen daraus erstellten Untertiteln. Bei Unklarheiten kontaktieren Sie bitte umgehend die Dozentin/den Dozenten.</a:t>
            </a:r>
            <a:endParaRPr lang="de-CH" sz="1200" dirty="0"/>
          </a:p>
          <a:p>
            <a:pPr>
              <a:lnSpc>
                <a:spcPct val="100000"/>
              </a:lnSpc>
            </a:pPr>
            <a:endParaRPr lang="de-DE" sz="1200" dirty="0"/>
          </a:p>
          <a:p>
            <a:endParaRPr lang="de-DE" sz="1200" dirty="0"/>
          </a:p>
        </p:txBody>
      </p:sp>
    </p:spTree>
    <p:extLst>
      <p:ext uri="{BB962C8B-B14F-4D97-AF65-F5344CB8AC3E}">
        <p14:creationId xmlns:p14="http://schemas.microsoft.com/office/powerpoint/2010/main" val="2453016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ags/tag10.xml><?xml version="1.0" encoding="utf-8"?>
<p:tagLst xmlns:a="http://schemas.openxmlformats.org/drawingml/2006/main" xmlns:r="http://schemas.openxmlformats.org/officeDocument/2006/relationships" xmlns:p="http://schemas.openxmlformats.org/presentationml/2006/main">
  <p:tag name="SHAPE_LOCKS" val="1983"/>
</p:tagLst>
</file>

<file path=ppt/tags/tag11.xml><?xml version="1.0" encoding="utf-8"?>
<p:tagLst xmlns:a="http://schemas.openxmlformats.org/drawingml/2006/main" xmlns:r="http://schemas.openxmlformats.org/officeDocument/2006/relationships" xmlns:p="http://schemas.openxmlformats.org/presentationml/2006/main">
  <p:tag name="SHAPE_LOCKS" val="1983"/>
</p:tagLst>
</file>

<file path=ppt/tags/tag12.xml><?xml version="1.0" encoding="utf-8"?>
<p:tagLst xmlns:a="http://schemas.openxmlformats.org/drawingml/2006/main" xmlns:r="http://schemas.openxmlformats.org/officeDocument/2006/relationships" xmlns:p="http://schemas.openxmlformats.org/presentationml/2006/main">
  <p:tag name="SHAPE_LOCKS" val="1983"/>
</p:tagLst>
</file>

<file path=ppt/tags/tag13.xml><?xml version="1.0" encoding="utf-8"?>
<p:tagLst xmlns:a="http://schemas.openxmlformats.org/drawingml/2006/main" xmlns:r="http://schemas.openxmlformats.org/officeDocument/2006/relationships" xmlns:p="http://schemas.openxmlformats.org/presentationml/2006/main">
  <p:tag name="SHAPE_LOCKS" val="1983"/>
</p:tagLst>
</file>

<file path=ppt/tags/tag14.xml><?xml version="1.0" encoding="utf-8"?>
<p:tagLst xmlns:a="http://schemas.openxmlformats.org/drawingml/2006/main" xmlns:r="http://schemas.openxmlformats.org/officeDocument/2006/relationships" xmlns:p="http://schemas.openxmlformats.org/presentationml/2006/main">
  <p:tag name="SHAPE_LOCKS" val="1983"/>
</p:tagLst>
</file>

<file path=ppt/tags/tag15.xml><?xml version="1.0" encoding="utf-8"?>
<p:tagLst xmlns:a="http://schemas.openxmlformats.org/drawingml/2006/main" xmlns:r="http://schemas.openxmlformats.org/officeDocument/2006/relationships" xmlns:p="http://schemas.openxmlformats.org/presentationml/2006/main">
  <p:tag name="SHAPE_LOCKS" val="1983"/>
</p:tagLst>
</file>

<file path=ppt/tags/tag16.xml><?xml version="1.0" encoding="utf-8"?>
<p:tagLst xmlns:a="http://schemas.openxmlformats.org/drawingml/2006/main" xmlns:r="http://schemas.openxmlformats.org/officeDocument/2006/relationships" xmlns:p="http://schemas.openxmlformats.org/presentationml/2006/main">
  <p:tag name="SHAPE_LOCKS" val="1983"/>
</p:tagLst>
</file>

<file path=ppt/tags/tag17.xml><?xml version="1.0" encoding="utf-8"?>
<p:tagLst xmlns:a="http://schemas.openxmlformats.org/drawingml/2006/main" xmlns:r="http://schemas.openxmlformats.org/officeDocument/2006/relationships" xmlns:p="http://schemas.openxmlformats.org/presentationml/2006/main">
  <p:tag name="SHAPE_LOCKS" val="1983"/>
</p:tagLst>
</file>

<file path=ppt/tags/tag18.xml><?xml version="1.0" encoding="utf-8"?>
<p:tagLst xmlns:a="http://schemas.openxmlformats.org/drawingml/2006/main" xmlns:r="http://schemas.openxmlformats.org/officeDocument/2006/relationships" xmlns:p="http://schemas.openxmlformats.org/presentationml/2006/main">
  <p:tag name="SHAPE_LOCKS" val="1983"/>
</p:tagLst>
</file>

<file path=ppt/tags/tag19.xml><?xml version="1.0" encoding="utf-8"?>
<p:tagLst xmlns:a="http://schemas.openxmlformats.org/drawingml/2006/main" xmlns:r="http://schemas.openxmlformats.org/officeDocument/2006/relationships" xmlns:p="http://schemas.openxmlformats.org/presentationml/2006/main">
  <p:tag name="SHAPE_LOCKS" val="1983"/>
</p:tagLst>
</file>

<file path=ppt/tags/tag2.xml><?xml version="1.0" encoding="utf-8"?>
<p:tagLst xmlns:a="http://schemas.openxmlformats.org/drawingml/2006/main" xmlns:r="http://schemas.openxmlformats.org/officeDocument/2006/relationships" xmlns:p="http://schemas.openxmlformats.org/presentationml/2006/main">
  <p:tag name="SHAPE_LOCKS" val="1935"/>
</p:tagLst>
</file>

<file path=ppt/tags/tag20.xml><?xml version="1.0" encoding="utf-8"?>
<p:tagLst xmlns:a="http://schemas.openxmlformats.org/drawingml/2006/main" xmlns:r="http://schemas.openxmlformats.org/officeDocument/2006/relationships" xmlns:p="http://schemas.openxmlformats.org/presentationml/2006/main">
  <p:tag name="SHAPE_LOCKS" val="1983"/>
</p:tagLst>
</file>

<file path=ppt/tags/tag21.xml><?xml version="1.0" encoding="utf-8"?>
<p:tagLst xmlns:a="http://schemas.openxmlformats.org/drawingml/2006/main" xmlns:r="http://schemas.openxmlformats.org/officeDocument/2006/relationships" xmlns:p="http://schemas.openxmlformats.org/presentationml/2006/main">
  <p:tag name="SHAPE_LOCKS" val="1983"/>
</p:tagLst>
</file>

<file path=ppt/tags/tag22.xml><?xml version="1.0" encoding="utf-8"?>
<p:tagLst xmlns:a="http://schemas.openxmlformats.org/drawingml/2006/main" xmlns:r="http://schemas.openxmlformats.org/officeDocument/2006/relationships" xmlns:p="http://schemas.openxmlformats.org/presentationml/2006/main">
  <p:tag name="SHAPE_LOCKS" val="1983"/>
</p:tagLst>
</file>

<file path=ppt/tags/tag23.xml><?xml version="1.0" encoding="utf-8"?>
<p:tagLst xmlns:a="http://schemas.openxmlformats.org/drawingml/2006/main" xmlns:r="http://schemas.openxmlformats.org/officeDocument/2006/relationships" xmlns:p="http://schemas.openxmlformats.org/presentationml/2006/main">
  <p:tag name="SHAPE_LOCKS" val="1983"/>
</p:tagLst>
</file>

<file path=ppt/tags/tag24.xml><?xml version="1.0" encoding="utf-8"?>
<p:tagLst xmlns:a="http://schemas.openxmlformats.org/drawingml/2006/main" xmlns:r="http://schemas.openxmlformats.org/officeDocument/2006/relationships" xmlns:p="http://schemas.openxmlformats.org/presentationml/2006/main">
  <p:tag name="SHAPE_LOCKS" val="1983"/>
</p:tagLst>
</file>

<file path=ppt/tags/tag25.xml><?xml version="1.0" encoding="utf-8"?>
<p:tagLst xmlns:a="http://schemas.openxmlformats.org/drawingml/2006/main" xmlns:r="http://schemas.openxmlformats.org/officeDocument/2006/relationships" xmlns:p="http://schemas.openxmlformats.org/presentationml/2006/main">
  <p:tag name="SHAPE_LOCKS" val="1983"/>
</p:tagLst>
</file>

<file path=ppt/tags/tag26.xml><?xml version="1.0" encoding="utf-8"?>
<p:tagLst xmlns:a="http://schemas.openxmlformats.org/drawingml/2006/main" xmlns:r="http://schemas.openxmlformats.org/officeDocument/2006/relationships" xmlns:p="http://schemas.openxmlformats.org/presentationml/2006/main">
  <p:tag name="SHAPE_LOCKS" val="1935"/>
</p:tagLst>
</file>

<file path=ppt/tags/tag27.xml><?xml version="1.0" encoding="utf-8"?>
<p:tagLst xmlns:a="http://schemas.openxmlformats.org/drawingml/2006/main" xmlns:r="http://schemas.openxmlformats.org/officeDocument/2006/relationships" xmlns:p="http://schemas.openxmlformats.org/presentationml/2006/main">
  <p:tag name="SHAPE_LOCKS" val="1935"/>
</p:tagLst>
</file>

<file path=ppt/tags/tag28.xml><?xml version="1.0" encoding="utf-8"?>
<p:tagLst xmlns:a="http://schemas.openxmlformats.org/drawingml/2006/main" xmlns:r="http://schemas.openxmlformats.org/officeDocument/2006/relationships" xmlns:p="http://schemas.openxmlformats.org/presentationml/2006/main">
  <p:tag name="SHAPE_LOCKS" val="1935"/>
</p:tagLst>
</file>

<file path=ppt/tags/tag29.xml><?xml version="1.0" encoding="utf-8"?>
<p:tagLst xmlns:a="http://schemas.openxmlformats.org/drawingml/2006/main" xmlns:r="http://schemas.openxmlformats.org/officeDocument/2006/relationships" xmlns:p="http://schemas.openxmlformats.org/presentationml/2006/main">
  <p:tag name="SHAPE_LOCKS" val="1935"/>
</p:tagLst>
</file>

<file path=ppt/tags/tag3.xml><?xml version="1.0" encoding="utf-8"?>
<p:tagLst xmlns:a="http://schemas.openxmlformats.org/drawingml/2006/main" xmlns:r="http://schemas.openxmlformats.org/officeDocument/2006/relationships" xmlns:p="http://schemas.openxmlformats.org/presentationml/2006/main">
  <p:tag name="SHAPE_LOCKS" val="1983"/>
</p:tagLst>
</file>

<file path=ppt/tags/tag30.xml><?xml version="1.0" encoding="utf-8"?>
<p:tagLst xmlns:a="http://schemas.openxmlformats.org/drawingml/2006/main" xmlns:r="http://schemas.openxmlformats.org/officeDocument/2006/relationships" xmlns:p="http://schemas.openxmlformats.org/presentationml/2006/main">
  <p:tag name="SHAPE_LOCKS" val="1935"/>
</p:tagLst>
</file>

<file path=ppt/tags/tag4.xml><?xml version="1.0" encoding="utf-8"?>
<p:tagLst xmlns:a="http://schemas.openxmlformats.org/drawingml/2006/main" xmlns:r="http://schemas.openxmlformats.org/officeDocument/2006/relationships" xmlns:p="http://schemas.openxmlformats.org/presentationml/2006/main">
  <p:tag name="SHAPE_LOCKS" val="1935"/>
</p:tagLst>
</file>

<file path=ppt/tags/tag5.xml><?xml version="1.0" encoding="utf-8"?>
<p:tagLst xmlns:a="http://schemas.openxmlformats.org/drawingml/2006/main" xmlns:r="http://schemas.openxmlformats.org/officeDocument/2006/relationships" xmlns:p="http://schemas.openxmlformats.org/presentationml/2006/main">
  <p:tag name="SHAPE_LOCKS" val="1983"/>
</p:tagLst>
</file>

<file path=ppt/tags/tag6.xml><?xml version="1.0" encoding="utf-8"?>
<p:tagLst xmlns:a="http://schemas.openxmlformats.org/drawingml/2006/main" xmlns:r="http://schemas.openxmlformats.org/officeDocument/2006/relationships" xmlns:p="http://schemas.openxmlformats.org/presentationml/2006/main">
  <p:tag name="SHAPE_LOCKS" val="1983"/>
</p:tagLst>
</file>

<file path=ppt/tags/tag7.xml><?xml version="1.0" encoding="utf-8"?>
<p:tagLst xmlns:a="http://schemas.openxmlformats.org/drawingml/2006/main" xmlns:r="http://schemas.openxmlformats.org/officeDocument/2006/relationships" xmlns:p="http://schemas.openxmlformats.org/presentationml/2006/main">
  <p:tag name="SHAPE_LOCKS" val="1935"/>
</p:tagLst>
</file>

<file path=ppt/tags/tag8.xml><?xml version="1.0" encoding="utf-8"?>
<p:tagLst xmlns:a="http://schemas.openxmlformats.org/drawingml/2006/main" xmlns:r="http://schemas.openxmlformats.org/officeDocument/2006/relationships" xmlns:p="http://schemas.openxmlformats.org/presentationml/2006/main">
  <p:tag name="SHAPE_LOCKS" val="1983"/>
</p:tagLst>
</file>

<file path=ppt/tags/tag9.xml><?xml version="1.0" encoding="utf-8"?>
<p:tagLst xmlns:a="http://schemas.openxmlformats.org/drawingml/2006/main" xmlns:r="http://schemas.openxmlformats.org/officeDocument/2006/relationships" xmlns:p="http://schemas.openxmlformats.org/presentationml/2006/main">
  <p:tag name="SHAPE_LOCKS" val="1935"/>
</p:tagLst>
</file>

<file path=ppt/theme/theme1.xml><?xml version="1.0" encoding="utf-8"?>
<a:theme xmlns:a="http://schemas.openxmlformats.org/drawingml/2006/main" na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AA2DA766-CE65-48BC-8511-249081462825}"/>
    </a:ext>
  </a:extLst>
</a:theme>
</file>

<file path=ppt/theme/theme2.xml><?xml version="1.0" encoding="utf-8"?>
<a:theme xmlns:a="http://schemas.openxmlformats.org/drawingml/2006/main" na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D2C55FCA-6C9D-4FD9-BCCB-6B11EC7624E0}"/>
    </a:ext>
  </a:extLst>
</a:theme>
</file>

<file path=ppt/theme/theme3.xml><?xml version="1.0" encoding="utf-8"?>
<a:theme xmlns:a="http://schemas.openxmlformats.org/drawingml/2006/main" name="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A1CF6E08-6A90-4A05-8CF6-C1D6B907E9E4}"/>
    </a:ext>
  </a:extLst>
</a:theme>
</file>

<file path=ppt/theme/theme4.xml><?xml version="1.0" encoding="utf-8"?>
<a:theme xmlns:a="http://schemas.openxmlformats.org/drawingml/2006/main" name="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3585EBC0-9BD4-4B94-BA7E-D99659FFC551}"/>
    </a:ext>
  </a:extLst>
</a:theme>
</file>

<file path=ppt/theme/theme5.xml><?xml version="1.0" encoding="utf-8"?>
<a:theme xmlns:a="http://schemas.openxmlformats.org/drawingml/2006/main" name="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4EC11675-298F-428E-A9BF-A31917A61436}"/>
    </a:ext>
  </a:extLst>
</a:theme>
</file>

<file path=ppt/theme/theme6.xml><?xml version="1.0" encoding="utf-8"?>
<a:theme xmlns:a="http://schemas.openxmlformats.org/drawingml/2006/main" name="Gui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537F7234-F006-46B7-8EDD-53C1CCB107B6}"/>
    </a:ext>
  </a:ext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417</Words>
  <Application>Microsoft Macintosh PowerPoint</Application>
  <PresentationFormat>Bildschirmpräsentation (16:9)</PresentationFormat>
  <Paragraphs>32</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6</vt:i4>
      </vt:variant>
      <vt:variant>
        <vt:lpstr>Folientitel</vt:lpstr>
      </vt:variant>
      <vt:variant>
        <vt:i4>3</vt:i4>
      </vt:variant>
    </vt:vector>
  </HeadingPairs>
  <TitlesOfParts>
    <vt:vector size="11" baseType="lpstr">
      <vt:lpstr>Arial</vt:lpstr>
      <vt:lpstr>Calibri</vt:lpstr>
      <vt:lpstr>1</vt:lpstr>
      <vt:lpstr>2</vt:lpstr>
      <vt:lpstr>3</vt:lpstr>
      <vt:lpstr>4</vt:lpstr>
      <vt:lpstr>5</vt:lpstr>
      <vt:lpstr>Guidlines</vt:lpstr>
      <vt:lpstr>Die Veranstaltung wird aufgezeichnet</vt:lpstr>
      <vt:lpstr>Die Vorlesung wird live gestreamt</vt:lpstr>
      <vt:lpstr>Die Veranstaltung wird live gestreamt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A (Arial 28pt., rot, max. 1 Zeile) </dc:title>
  <dc:creator>Inniger, Samuel (ILUB)</dc:creator>
  <cp:lastModifiedBy>Graf, David (ILUB)</cp:lastModifiedBy>
  <cp:revision>17</cp:revision>
  <cp:lastPrinted>2018-05-01T08:16:01Z</cp:lastPrinted>
  <dcterms:created xsi:type="dcterms:W3CDTF">2019-02-06T15:34:51Z</dcterms:created>
  <dcterms:modified xsi:type="dcterms:W3CDTF">2024-08-07T13:01:21Z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2016-05-19T00:00:00Z</vt:filetime>
  </property>
  <property fmtid="{D5CDD505-2E9C-101B-9397-08002B2CF9AE}" pid="3" name="Creator">
    <vt:lpwstr>Adobe InDesign CC 2015 (Macintosh)</vt:lpwstr>
  </property>
  <property fmtid="{D5CDD505-2E9C-101B-9397-08002B2CF9AE}" pid="4" name="LastSaved">
    <vt:filetime>2016-05-19T00:00:00Z</vt:filetime>
  </property>
</Properties>
</file>