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7" r:id="rId2"/>
    <p:sldId id="258" r:id="rId3"/>
    <p:sldId id="259" r:id="rId4"/>
  </p:sldIdLst>
  <p:sldSz cx="10158413" cy="6772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93B5"/>
    <a:srgbClr val="ACC4DC"/>
    <a:srgbClr val="BAD0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5"/>
    <p:restoredTop sz="96208"/>
  </p:normalViewPr>
  <p:slideViewPr>
    <p:cSldViewPr snapToGrid="0" snapToObjects="1">
      <p:cViewPr>
        <p:scale>
          <a:sx n="143" d="100"/>
          <a:sy n="143" d="100"/>
        </p:scale>
        <p:origin x="144" y="-29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1881" y="1108333"/>
            <a:ext cx="8634651" cy="2357755"/>
          </a:xfrm>
        </p:spPr>
        <p:txBody>
          <a:bodyPr anchor="b"/>
          <a:lstStyle>
            <a:lvl1pPr algn="ctr">
              <a:defRPr sz="592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9802" y="3557013"/>
            <a:ext cx="7618810" cy="1635065"/>
          </a:xfrm>
        </p:spPr>
        <p:txBody>
          <a:bodyPr/>
          <a:lstStyle>
            <a:lvl1pPr marL="0" indent="0" algn="ctr">
              <a:buNone/>
              <a:defRPr sz="2370"/>
            </a:lvl1pPr>
            <a:lvl2pPr marL="451485" indent="0" algn="ctr">
              <a:buNone/>
              <a:defRPr sz="1975"/>
            </a:lvl2pPr>
            <a:lvl3pPr marL="902970" indent="0" algn="ctr">
              <a:buNone/>
              <a:defRPr sz="1777"/>
            </a:lvl3pPr>
            <a:lvl4pPr marL="1354455" indent="0" algn="ctr">
              <a:buNone/>
              <a:defRPr sz="1580"/>
            </a:lvl4pPr>
            <a:lvl5pPr marL="1805940" indent="0" algn="ctr">
              <a:buNone/>
              <a:defRPr sz="1580"/>
            </a:lvl5pPr>
            <a:lvl6pPr marL="2257425" indent="0" algn="ctr">
              <a:buNone/>
              <a:defRPr sz="1580"/>
            </a:lvl6pPr>
            <a:lvl7pPr marL="2708910" indent="0" algn="ctr">
              <a:buNone/>
              <a:defRPr sz="1580"/>
            </a:lvl7pPr>
            <a:lvl8pPr marL="3160395" indent="0" algn="ctr">
              <a:buNone/>
              <a:defRPr sz="1580"/>
            </a:lvl8pPr>
            <a:lvl9pPr marL="3611880" indent="0" algn="ctr">
              <a:buNone/>
              <a:defRPr sz="158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947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378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9615" y="360561"/>
            <a:ext cx="2190408" cy="573919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392" y="360561"/>
            <a:ext cx="6444243" cy="573919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8597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439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01" y="1688368"/>
            <a:ext cx="8761631" cy="2817078"/>
          </a:xfrm>
        </p:spPr>
        <p:txBody>
          <a:bodyPr anchor="b"/>
          <a:lstStyle>
            <a:lvl1pPr>
              <a:defRPr sz="592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101" y="4532096"/>
            <a:ext cx="8761631" cy="1481435"/>
          </a:xfrm>
        </p:spPr>
        <p:txBody>
          <a:bodyPr/>
          <a:lstStyle>
            <a:lvl1pPr marL="0" indent="0">
              <a:buNone/>
              <a:defRPr sz="2370">
                <a:solidFill>
                  <a:schemeClr val="tx1"/>
                </a:solidFill>
              </a:defRPr>
            </a:lvl1pPr>
            <a:lvl2pPr marL="451485" indent="0">
              <a:buNone/>
              <a:defRPr sz="1975">
                <a:solidFill>
                  <a:schemeClr val="tx1">
                    <a:tint val="75000"/>
                  </a:schemeClr>
                </a:solidFill>
              </a:defRPr>
            </a:lvl2pPr>
            <a:lvl3pPr marL="902970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3pPr>
            <a:lvl4pPr marL="1354455" indent="0">
              <a:buNone/>
              <a:defRPr sz="1580">
                <a:solidFill>
                  <a:schemeClr val="tx1">
                    <a:tint val="75000"/>
                  </a:schemeClr>
                </a:solidFill>
              </a:defRPr>
            </a:lvl4pPr>
            <a:lvl5pPr marL="1805940" indent="0">
              <a:buNone/>
              <a:defRPr sz="1580">
                <a:solidFill>
                  <a:schemeClr val="tx1">
                    <a:tint val="75000"/>
                  </a:schemeClr>
                </a:solidFill>
              </a:defRPr>
            </a:lvl5pPr>
            <a:lvl6pPr marL="2257425" indent="0">
              <a:buNone/>
              <a:defRPr sz="1580">
                <a:solidFill>
                  <a:schemeClr val="tx1">
                    <a:tint val="75000"/>
                  </a:schemeClr>
                </a:solidFill>
              </a:defRPr>
            </a:lvl6pPr>
            <a:lvl7pPr marL="2708910" indent="0">
              <a:buNone/>
              <a:defRPr sz="1580">
                <a:solidFill>
                  <a:schemeClr val="tx1">
                    <a:tint val="75000"/>
                  </a:schemeClr>
                </a:solidFill>
              </a:defRPr>
            </a:lvl7pPr>
            <a:lvl8pPr marL="3160395" indent="0">
              <a:buNone/>
              <a:defRPr sz="1580">
                <a:solidFill>
                  <a:schemeClr val="tx1">
                    <a:tint val="75000"/>
                  </a:schemeClr>
                </a:solidFill>
              </a:defRPr>
            </a:lvl8pPr>
            <a:lvl9pPr marL="3611880" indent="0">
              <a:buNone/>
              <a:defRPr sz="15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83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391" y="1802805"/>
            <a:ext cx="4317326" cy="429694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2696" y="1802805"/>
            <a:ext cx="4317326" cy="429694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3048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4" y="360563"/>
            <a:ext cx="8761631" cy="130899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715" y="1660149"/>
            <a:ext cx="4297484" cy="813613"/>
          </a:xfrm>
        </p:spPr>
        <p:txBody>
          <a:bodyPr anchor="b"/>
          <a:lstStyle>
            <a:lvl1pPr marL="0" indent="0">
              <a:buNone/>
              <a:defRPr sz="2370" b="1"/>
            </a:lvl1pPr>
            <a:lvl2pPr marL="451485" indent="0">
              <a:buNone/>
              <a:defRPr sz="1975" b="1"/>
            </a:lvl2pPr>
            <a:lvl3pPr marL="902970" indent="0">
              <a:buNone/>
              <a:defRPr sz="1777" b="1"/>
            </a:lvl3pPr>
            <a:lvl4pPr marL="1354455" indent="0">
              <a:buNone/>
              <a:defRPr sz="1580" b="1"/>
            </a:lvl4pPr>
            <a:lvl5pPr marL="1805940" indent="0">
              <a:buNone/>
              <a:defRPr sz="1580" b="1"/>
            </a:lvl5pPr>
            <a:lvl6pPr marL="2257425" indent="0">
              <a:buNone/>
              <a:defRPr sz="1580" b="1"/>
            </a:lvl6pPr>
            <a:lvl7pPr marL="2708910" indent="0">
              <a:buNone/>
              <a:defRPr sz="1580" b="1"/>
            </a:lvl7pPr>
            <a:lvl8pPr marL="3160395" indent="0">
              <a:buNone/>
              <a:defRPr sz="1580" b="1"/>
            </a:lvl8pPr>
            <a:lvl9pPr marL="3611880" indent="0">
              <a:buNone/>
              <a:defRPr sz="15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715" y="2473761"/>
            <a:ext cx="4297484" cy="363853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2697" y="1660149"/>
            <a:ext cx="4318649" cy="813613"/>
          </a:xfrm>
        </p:spPr>
        <p:txBody>
          <a:bodyPr anchor="b"/>
          <a:lstStyle>
            <a:lvl1pPr marL="0" indent="0">
              <a:buNone/>
              <a:defRPr sz="2370" b="1"/>
            </a:lvl1pPr>
            <a:lvl2pPr marL="451485" indent="0">
              <a:buNone/>
              <a:defRPr sz="1975" b="1"/>
            </a:lvl2pPr>
            <a:lvl3pPr marL="902970" indent="0">
              <a:buNone/>
              <a:defRPr sz="1777" b="1"/>
            </a:lvl3pPr>
            <a:lvl4pPr marL="1354455" indent="0">
              <a:buNone/>
              <a:defRPr sz="1580" b="1"/>
            </a:lvl4pPr>
            <a:lvl5pPr marL="1805940" indent="0">
              <a:buNone/>
              <a:defRPr sz="1580" b="1"/>
            </a:lvl5pPr>
            <a:lvl6pPr marL="2257425" indent="0">
              <a:buNone/>
              <a:defRPr sz="1580" b="1"/>
            </a:lvl6pPr>
            <a:lvl7pPr marL="2708910" indent="0">
              <a:buNone/>
              <a:defRPr sz="1580" b="1"/>
            </a:lvl7pPr>
            <a:lvl8pPr marL="3160395" indent="0">
              <a:buNone/>
              <a:defRPr sz="1580" b="1"/>
            </a:lvl8pPr>
            <a:lvl9pPr marL="3611880" indent="0">
              <a:buNone/>
              <a:defRPr sz="15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2697" y="2473761"/>
            <a:ext cx="4318649" cy="363853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89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4926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5652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4" y="451485"/>
            <a:ext cx="3276353" cy="1580198"/>
          </a:xfrm>
        </p:spPr>
        <p:txBody>
          <a:bodyPr anchor="b"/>
          <a:lstStyle>
            <a:lvl1pPr>
              <a:defRPr sz="31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648" y="975084"/>
            <a:ext cx="5142697" cy="4812705"/>
          </a:xfrm>
        </p:spPr>
        <p:txBody>
          <a:bodyPr/>
          <a:lstStyle>
            <a:lvl1pPr>
              <a:defRPr sz="3160"/>
            </a:lvl1pPr>
            <a:lvl2pPr>
              <a:defRPr sz="2765"/>
            </a:lvl2pPr>
            <a:lvl3pPr>
              <a:defRPr sz="2370"/>
            </a:lvl3pPr>
            <a:lvl4pPr>
              <a:defRPr sz="1975"/>
            </a:lvl4pPr>
            <a:lvl5pPr>
              <a:defRPr sz="1975"/>
            </a:lvl5pPr>
            <a:lvl6pPr>
              <a:defRPr sz="1975"/>
            </a:lvl6pPr>
            <a:lvl7pPr>
              <a:defRPr sz="1975"/>
            </a:lvl7pPr>
            <a:lvl8pPr>
              <a:defRPr sz="1975"/>
            </a:lvl8pPr>
            <a:lvl9pPr>
              <a:defRPr sz="197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714" y="2031683"/>
            <a:ext cx="3276353" cy="3763943"/>
          </a:xfrm>
        </p:spPr>
        <p:txBody>
          <a:bodyPr/>
          <a:lstStyle>
            <a:lvl1pPr marL="0" indent="0">
              <a:buNone/>
              <a:defRPr sz="1580"/>
            </a:lvl1pPr>
            <a:lvl2pPr marL="451485" indent="0">
              <a:buNone/>
              <a:defRPr sz="1383"/>
            </a:lvl2pPr>
            <a:lvl3pPr marL="902970" indent="0">
              <a:buNone/>
              <a:defRPr sz="1185"/>
            </a:lvl3pPr>
            <a:lvl4pPr marL="1354455" indent="0">
              <a:buNone/>
              <a:defRPr sz="988"/>
            </a:lvl4pPr>
            <a:lvl5pPr marL="1805940" indent="0">
              <a:buNone/>
              <a:defRPr sz="988"/>
            </a:lvl5pPr>
            <a:lvl6pPr marL="2257425" indent="0">
              <a:buNone/>
              <a:defRPr sz="988"/>
            </a:lvl6pPr>
            <a:lvl7pPr marL="2708910" indent="0">
              <a:buNone/>
              <a:defRPr sz="988"/>
            </a:lvl7pPr>
            <a:lvl8pPr marL="3160395" indent="0">
              <a:buNone/>
              <a:defRPr sz="988"/>
            </a:lvl8pPr>
            <a:lvl9pPr marL="3611880" indent="0">
              <a:buNone/>
              <a:defRPr sz="98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216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4" y="451485"/>
            <a:ext cx="3276353" cy="1580198"/>
          </a:xfrm>
        </p:spPr>
        <p:txBody>
          <a:bodyPr anchor="b"/>
          <a:lstStyle>
            <a:lvl1pPr>
              <a:defRPr sz="31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8648" y="975084"/>
            <a:ext cx="5142697" cy="4812705"/>
          </a:xfrm>
        </p:spPr>
        <p:txBody>
          <a:bodyPr anchor="t"/>
          <a:lstStyle>
            <a:lvl1pPr marL="0" indent="0">
              <a:buNone/>
              <a:defRPr sz="3160"/>
            </a:lvl1pPr>
            <a:lvl2pPr marL="451485" indent="0">
              <a:buNone/>
              <a:defRPr sz="2765"/>
            </a:lvl2pPr>
            <a:lvl3pPr marL="902970" indent="0">
              <a:buNone/>
              <a:defRPr sz="2370"/>
            </a:lvl3pPr>
            <a:lvl4pPr marL="1354455" indent="0">
              <a:buNone/>
              <a:defRPr sz="1975"/>
            </a:lvl4pPr>
            <a:lvl5pPr marL="1805940" indent="0">
              <a:buNone/>
              <a:defRPr sz="1975"/>
            </a:lvl5pPr>
            <a:lvl6pPr marL="2257425" indent="0">
              <a:buNone/>
              <a:defRPr sz="1975"/>
            </a:lvl6pPr>
            <a:lvl7pPr marL="2708910" indent="0">
              <a:buNone/>
              <a:defRPr sz="1975"/>
            </a:lvl7pPr>
            <a:lvl8pPr marL="3160395" indent="0">
              <a:buNone/>
              <a:defRPr sz="1975"/>
            </a:lvl8pPr>
            <a:lvl9pPr marL="3611880" indent="0">
              <a:buNone/>
              <a:defRPr sz="197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714" y="2031683"/>
            <a:ext cx="3276353" cy="3763943"/>
          </a:xfrm>
        </p:spPr>
        <p:txBody>
          <a:bodyPr/>
          <a:lstStyle>
            <a:lvl1pPr marL="0" indent="0">
              <a:buNone/>
              <a:defRPr sz="1580"/>
            </a:lvl1pPr>
            <a:lvl2pPr marL="451485" indent="0">
              <a:buNone/>
              <a:defRPr sz="1383"/>
            </a:lvl2pPr>
            <a:lvl3pPr marL="902970" indent="0">
              <a:buNone/>
              <a:defRPr sz="1185"/>
            </a:lvl3pPr>
            <a:lvl4pPr marL="1354455" indent="0">
              <a:buNone/>
              <a:defRPr sz="988"/>
            </a:lvl4pPr>
            <a:lvl5pPr marL="1805940" indent="0">
              <a:buNone/>
              <a:defRPr sz="988"/>
            </a:lvl5pPr>
            <a:lvl6pPr marL="2257425" indent="0">
              <a:buNone/>
              <a:defRPr sz="988"/>
            </a:lvl6pPr>
            <a:lvl7pPr marL="2708910" indent="0">
              <a:buNone/>
              <a:defRPr sz="988"/>
            </a:lvl7pPr>
            <a:lvl8pPr marL="3160395" indent="0">
              <a:buNone/>
              <a:defRPr sz="988"/>
            </a:lvl8pPr>
            <a:lvl9pPr marL="3611880" indent="0">
              <a:buNone/>
              <a:defRPr sz="98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05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391" y="360563"/>
            <a:ext cx="8761631" cy="1308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391" y="1802805"/>
            <a:ext cx="8761631" cy="429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391" y="6276897"/>
            <a:ext cx="2285643" cy="3605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E2AB6-0A1C-7246-8D7B-937DFC64B790}" type="datetimeFigureOut">
              <a:rPr lang="de-DE" smtClean="0"/>
              <a:t>21.08.25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4975" y="6276897"/>
            <a:ext cx="3428464" cy="3605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4379" y="6276897"/>
            <a:ext cx="2285643" cy="3605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4A0E5-D718-DE46-AA9D-62FEF3E29E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034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02970" rtl="0" eaLnBrk="1" latinLnBrk="0" hangingPunct="1">
        <a:lnSpc>
          <a:spcPct val="90000"/>
        </a:lnSpc>
        <a:spcBef>
          <a:spcPct val="0"/>
        </a:spcBef>
        <a:buNone/>
        <a:defRPr sz="43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5743" indent="-225743" algn="l" defTabSz="902970" rtl="0" eaLnBrk="1" latinLnBrk="0" hangingPunct="1">
        <a:lnSpc>
          <a:spcPct val="90000"/>
        </a:lnSpc>
        <a:spcBef>
          <a:spcPts val="988"/>
        </a:spcBef>
        <a:buFont typeface="Arial" panose="020B0604020202020204" pitchFamily="34" charset="0"/>
        <a:buChar char="•"/>
        <a:defRPr sz="2765" kern="1200">
          <a:solidFill>
            <a:schemeClr val="tx1"/>
          </a:solidFill>
          <a:latin typeface="+mn-lt"/>
          <a:ea typeface="+mn-ea"/>
          <a:cs typeface="+mn-cs"/>
        </a:defRPr>
      </a:lvl1pPr>
      <a:lvl2pPr marL="677228" indent="-225743" algn="l" defTabSz="902970" rtl="0" eaLnBrk="1" latinLnBrk="0" hangingPunct="1">
        <a:lnSpc>
          <a:spcPct val="90000"/>
        </a:lnSpc>
        <a:spcBef>
          <a:spcPts val="494"/>
        </a:spcBef>
        <a:buFont typeface="Arial" panose="020B0604020202020204" pitchFamily="34" charset="0"/>
        <a:buChar char="•"/>
        <a:defRPr sz="2370" kern="1200">
          <a:solidFill>
            <a:schemeClr val="tx1"/>
          </a:solidFill>
          <a:latin typeface="+mn-lt"/>
          <a:ea typeface="+mn-ea"/>
          <a:cs typeface="+mn-cs"/>
        </a:defRPr>
      </a:lvl2pPr>
      <a:lvl3pPr marL="1128713" indent="-225743" algn="l" defTabSz="902970" rtl="0" eaLnBrk="1" latinLnBrk="0" hangingPunct="1">
        <a:lnSpc>
          <a:spcPct val="90000"/>
        </a:lnSpc>
        <a:spcBef>
          <a:spcPts val="494"/>
        </a:spcBef>
        <a:buFont typeface="Arial" panose="020B0604020202020204" pitchFamily="34" charset="0"/>
        <a:buChar char="•"/>
        <a:defRPr sz="1975" kern="1200">
          <a:solidFill>
            <a:schemeClr val="tx1"/>
          </a:solidFill>
          <a:latin typeface="+mn-lt"/>
          <a:ea typeface="+mn-ea"/>
          <a:cs typeface="+mn-cs"/>
        </a:defRPr>
      </a:lvl3pPr>
      <a:lvl4pPr marL="1580198" indent="-225743" algn="l" defTabSz="902970" rtl="0" eaLnBrk="1" latinLnBrk="0" hangingPunct="1">
        <a:lnSpc>
          <a:spcPct val="90000"/>
        </a:lnSpc>
        <a:spcBef>
          <a:spcPts val="494"/>
        </a:spcBef>
        <a:buFont typeface="Arial" panose="020B0604020202020204" pitchFamily="34" charset="0"/>
        <a:buChar char="•"/>
        <a:defRPr sz="1777" kern="1200">
          <a:solidFill>
            <a:schemeClr val="tx1"/>
          </a:solidFill>
          <a:latin typeface="+mn-lt"/>
          <a:ea typeface="+mn-ea"/>
          <a:cs typeface="+mn-cs"/>
        </a:defRPr>
      </a:lvl4pPr>
      <a:lvl5pPr marL="2031683" indent="-225743" algn="l" defTabSz="902970" rtl="0" eaLnBrk="1" latinLnBrk="0" hangingPunct="1">
        <a:lnSpc>
          <a:spcPct val="90000"/>
        </a:lnSpc>
        <a:spcBef>
          <a:spcPts val="494"/>
        </a:spcBef>
        <a:buFont typeface="Arial" panose="020B0604020202020204" pitchFamily="34" charset="0"/>
        <a:buChar char="•"/>
        <a:defRPr sz="1777" kern="1200">
          <a:solidFill>
            <a:schemeClr val="tx1"/>
          </a:solidFill>
          <a:latin typeface="+mn-lt"/>
          <a:ea typeface="+mn-ea"/>
          <a:cs typeface="+mn-cs"/>
        </a:defRPr>
      </a:lvl5pPr>
      <a:lvl6pPr marL="2483168" indent="-225743" algn="l" defTabSz="902970" rtl="0" eaLnBrk="1" latinLnBrk="0" hangingPunct="1">
        <a:lnSpc>
          <a:spcPct val="90000"/>
        </a:lnSpc>
        <a:spcBef>
          <a:spcPts val="494"/>
        </a:spcBef>
        <a:buFont typeface="Arial" panose="020B0604020202020204" pitchFamily="34" charset="0"/>
        <a:buChar char="•"/>
        <a:defRPr sz="1777" kern="1200">
          <a:solidFill>
            <a:schemeClr val="tx1"/>
          </a:solidFill>
          <a:latin typeface="+mn-lt"/>
          <a:ea typeface="+mn-ea"/>
          <a:cs typeface="+mn-cs"/>
        </a:defRPr>
      </a:lvl6pPr>
      <a:lvl7pPr marL="2934653" indent="-225743" algn="l" defTabSz="902970" rtl="0" eaLnBrk="1" latinLnBrk="0" hangingPunct="1">
        <a:lnSpc>
          <a:spcPct val="90000"/>
        </a:lnSpc>
        <a:spcBef>
          <a:spcPts val="494"/>
        </a:spcBef>
        <a:buFont typeface="Arial" panose="020B0604020202020204" pitchFamily="34" charset="0"/>
        <a:buChar char="•"/>
        <a:defRPr sz="1777" kern="1200">
          <a:solidFill>
            <a:schemeClr val="tx1"/>
          </a:solidFill>
          <a:latin typeface="+mn-lt"/>
          <a:ea typeface="+mn-ea"/>
          <a:cs typeface="+mn-cs"/>
        </a:defRPr>
      </a:lvl7pPr>
      <a:lvl8pPr marL="3386138" indent="-225743" algn="l" defTabSz="902970" rtl="0" eaLnBrk="1" latinLnBrk="0" hangingPunct="1">
        <a:lnSpc>
          <a:spcPct val="90000"/>
        </a:lnSpc>
        <a:spcBef>
          <a:spcPts val="494"/>
        </a:spcBef>
        <a:buFont typeface="Arial" panose="020B0604020202020204" pitchFamily="34" charset="0"/>
        <a:buChar char="•"/>
        <a:defRPr sz="1777" kern="1200">
          <a:solidFill>
            <a:schemeClr val="tx1"/>
          </a:solidFill>
          <a:latin typeface="+mn-lt"/>
          <a:ea typeface="+mn-ea"/>
          <a:cs typeface="+mn-cs"/>
        </a:defRPr>
      </a:lvl8pPr>
      <a:lvl9pPr marL="3837623" indent="-225743" algn="l" defTabSz="902970" rtl="0" eaLnBrk="1" latinLnBrk="0" hangingPunct="1">
        <a:lnSpc>
          <a:spcPct val="90000"/>
        </a:lnSpc>
        <a:spcBef>
          <a:spcPts val="494"/>
        </a:spcBef>
        <a:buFont typeface="Arial" panose="020B0604020202020204" pitchFamily="34" charset="0"/>
        <a:buChar char="•"/>
        <a:defRPr sz="17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2970" rtl="0" eaLnBrk="1" latinLnBrk="0" hangingPunct="1">
        <a:defRPr sz="1777" kern="1200">
          <a:solidFill>
            <a:schemeClr val="tx1"/>
          </a:solidFill>
          <a:latin typeface="+mn-lt"/>
          <a:ea typeface="+mn-ea"/>
          <a:cs typeface="+mn-cs"/>
        </a:defRPr>
      </a:lvl1pPr>
      <a:lvl2pPr marL="451485" algn="l" defTabSz="902970" rtl="0" eaLnBrk="1" latinLnBrk="0" hangingPunct="1">
        <a:defRPr sz="1777" kern="1200">
          <a:solidFill>
            <a:schemeClr val="tx1"/>
          </a:solidFill>
          <a:latin typeface="+mn-lt"/>
          <a:ea typeface="+mn-ea"/>
          <a:cs typeface="+mn-cs"/>
        </a:defRPr>
      </a:lvl2pPr>
      <a:lvl3pPr marL="902970" algn="l" defTabSz="902970" rtl="0" eaLnBrk="1" latinLnBrk="0" hangingPunct="1">
        <a:defRPr sz="1777" kern="1200">
          <a:solidFill>
            <a:schemeClr val="tx1"/>
          </a:solidFill>
          <a:latin typeface="+mn-lt"/>
          <a:ea typeface="+mn-ea"/>
          <a:cs typeface="+mn-cs"/>
        </a:defRPr>
      </a:lvl3pPr>
      <a:lvl4pPr marL="1354455" algn="l" defTabSz="902970" rtl="0" eaLnBrk="1" latinLnBrk="0" hangingPunct="1">
        <a:defRPr sz="1777" kern="1200">
          <a:solidFill>
            <a:schemeClr val="tx1"/>
          </a:solidFill>
          <a:latin typeface="+mn-lt"/>
          <a:ea typeface="+mn-ea"/>
          <a:cs typeface="+mn-cs"/>
        </a:defRPr>
      </a:lvl4pPr>
      <a:lvl5pPr marL="1805940" algn="l" defTabSz="902970" rtl="0" eaLnBrk="1" latinLnBrk="0" hangingPunct="1">
        <a:defRPr sz="1777" kern="1200">
          <a:solidFill>
            <a:schemeClr val="tx1"/>
          </a:solidFill>
          <a:latin typeface="+mn-lt"/>
          <a:ea typeface="+mn-ea"/>
          <a:cs typeface="+mn-cs"/>
        </a:defRPr>
      </a:lvl5pPr>
      <a:lvl6pPr marL="2257425" algn="l" defTabSz="902970" rtl="0" eaLnBrk="1" latinLnBrk="0" hangingPunct="1">
        <a:defRPr sz="1777" kern="1200">
          <a:solidFill>
            <a:schemeClr val="tx1"/>
          </a:solidFill>
          <a:latin typeface="+mn-lt"/>
          <a:ea typeface="+mn-ea"/>
          <a:cs typeface="+mn-cs"/>
        </a:defRPr>
      </a:lvl6pPr>
      <a:lvl7pPr marL="2708910" algn="l" defTabSz="902970" rtl="0" eaLnBrk="1" latinLnBrk="0" hangingPunct="1">
        <a:defRPr sz="1777" kern="1200">
          <a:solidFill>
            <a:schemeClr val="tx1"/>
          </a:solidFill>
          <a:latin typeface="+mn-lt"/>
          <a:ea typeface="+mn-ea"/>
          <a:cs typeface="+mn-cs"/>
        </a:defRPr>
      </a:lvl7pPr>
      <a:lvl8pPr marL="3160395" algn="l" defTabSz="902970" rtl="0" eaLnBrk="1" latinLnBrk="0" hangingPunct="1">
        <a:defRPr sz="1777" kern="1200">
          <a:solidFill>
            <a:schemeClr val="tx1"/>
          </a:solidFill>
          <a:latin typeface="+mn-lt"/>
          <a:ea typeface="+mn-ea"/>
          <a:cs typeface="+mn-cs"/>
        </a:defRPr>
      </a:lvl8pPr>
      <a:lvl9pPr marL="3611880" algn="l" defTabSz="902970" rtl="0" eaLnBrk="1" latinLnBrk="0" hangingPunct="1">
        <a:defRPr sz="17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AA10963-A1FA-8448-9F99-9F64B55522AF}"/>
              </a:ext>
            </a:extLst>
          </p:cNvPr>
          <p:cNvSpPr/>
          <p:nvPr/>
        </p:nvSpPr>
        <p:spPr>
          <a:xfrm>
            <a:off x="1" y="0"/>
            <a:ext cx="10158412" cy="6772275"/>
          </a:xfrm>
          <a:prstGeom prst="rect">
            <a:avLst/>
          </a:prstGeom>
          <a:solidFill>
            <a:srgbClr val="ACC4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732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4DC2F43-2E2D-C344-8B71-63038981890B}"/>
              </a:ext>
            </a:extLst>
          </p:cNvPr>
          <p:cNvSpPr txBox="1"/>
          <p:nvPr/>
        </p:nvSpPr>
        <p:spPr>
          <a:xfrm>
            <a:off x="1080000" y="1647374"/>
            <a:ext cx="6833914" cy="325884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ct val="80000"/>
              </a:lnSpc>
            </a:pPr>
            <a:r>
              <a:rPr lang="de-DE" sz="6400" b="1" dirty="0">
                <a:latin typeface="Open Sans" panose="020B0306030504020204" pitchFamily="34" charset="0"/>
                <a:ea typeface="Open Sans" panose="020B0306030504020204" pitchFamily="34" charset="0"/>
                <a:cs typeface="Open Sans" panose="020B0306030504020204" pitchFamily="34" charset="0"/>
              </a:rPr>
              <a:t>ORGA</a:t>
            </a:r>
          </a:p>
          <a:p>
            <a:pPr>
              <a:lnSpc>
                <a:spcPct val="80000"/>
              </a:lnSpc>
            </a:pPr>
            <a:r>
              <a:rPr lang="de-DE" sz="6400" b="1" dirty="0">
                <a:latin typeface="Open Sans" panose="020B0306030504020204" pitchFamily="34" charset="0"/>
                <a:ea typeface="Open Sans" panose="020B0306030504020204" pitchFamily="34" charset="0"/>
                <a:cs typeface="Open Sans" panose="020B0306030504020204" pitchFamily="34" charset="0"/>
              </a:rPr>
              <a:t>NISATION</a:t>
            </a:r>
          </a:p>
          <a:p>
            <a:pPr>
              <a:lnSpc>
                <a:spcPct val="80000"/>
              </a:lnSpc>
            </a:pPr>
            <a:r>
              <a:rPr lang="de-DE" sz="6400" b="1" dirty="0">
                <a:latin typeface="Open Sans" panose="020B0306030504020204" pitchFamily="34" charset="0"/>
                <a:ea typeface="Open Sans" panose="020B0306030504020204" pitchFamily="34" charset="0"/>
                <a:cs typeface="Open Sans" panose="020B0306030504020204" pitchFamily="34" charset="0"/>
              </a:rPr>
              <a:t>&amp; DURCH</a:t>
            </a:r>
          </a:p>
          <a:p>
            <a:pPr>
              <a:lnSpc>
                <a:spcPct val="80000"/>
              </a:lnSpc>
            </a:pPr>
            <a:r>
              <a:rPr lang="de-DE" sz="6400" b="1" dirty="0">
                <a:latin typeface="Open Sans" panose="020B0306030504020204" pitchFamily="34" charset="0"/>
                <a:ea typeface="Open Sans" panose="020B0306030504020204" pitchFamily="34" charset="0"/>
                <a:cs typeface="Open Sans" panose="020B0306030504020204" pitchFamily="34" charset="0"/>
              </a:rPr>
              <a:t>FÜHRUNG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89C93C0-3123-AE41-B284-B69223150324}"/>
              </a:ext>
            </a:extLst>
          </p:cNvPr>
          <p:cNvSpPr txBox="1"/>
          <p:nvPr/>
        </p:nvSpPr>
        <p:spPr>
          <a:xfrm>
            <a:off x="1079999" y="5119487"/>
            <a:ext cx="7280229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de-DE" sz="3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Beratung &amp; Kommunikation</a:t>
            </a:r>
          </a:p>
        </p:txBody>
      </p:sp>
    </p:spTree>
    <p:extLst>
      <p:ext uri="{BB962C8B-B14F-4D97-AF65-F5344CB8AC3E}">
        <p14:creationId xmlns:p14="http://schemas.microsoft.com/office/powerpoint/2010/main" val="32518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AA10963-A1FA-8448-9F99-9F64B55522AF}"/>
              </a:ext>
            </a:extLst>
          </p:cNvPr>
          <p:cNvSpPr/>
          <p:nvPr/>
        </p:nvSpPr>
        <p:spPr>
          <a:xfrm>
            <a:off x="1" y="0"/>
            <a:ext cx="10158412" cy="6772275"/>
          </a:xfrm>
          <a:prstGeom prst="rect">
            <a:avLst/>
          </a:prstGeom>
          <a:solidFill>
            <a:srgbClr val="BAD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732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4DC2F43-2E2D-C344-8B71-63038981890B}"/>
              </a:ext>
            </a:extLst>
          </p:cNvPr>
          <p:cNvSpPr txBox="1"/>
          <p:nvPr/>
        </p:nvSpPr>
        <p:spPr>
          <a:xfrm>
            <a:off x="1080000" y="2429329"/>
            <a:ext cx="4862014" cy="247093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ct val="80000"/>
              </a:lnSpc>
            </a:pPr>
            <a:r>
              <a:rPr lang="de-DE" sz="6400" b="1" dirty="0">
                <a:latin typeface="Open Sans" panose="020B0306030504020204" pitchFamily="34" charset="0"/>
                <a:ea typeface="Open Sans" panose="020B0306030504020204" pitchFamily="34" charset="0"/>
                <a:cs typeface="Open Sans" panose="020B0306030504020204" pitchFamily="34" charset="0"/>
              </a:rPr>
              <a:t>WIRKSAME </a:t>
            </a:r>
          </a:p>
          <a:p>
            <a:pPr>
              <a:lnSpc>
                <a:spcPct val="80000"/>
              </a:lnSpc>
            </a:pPr>
            <a:r>
              <a:rPr lang="de-DE" sz="6400" b="1" dirty="0">
                <a:latin typeface="Open Sans" panose="020B0306030504020204" pitchFamily="34" charset="0"/>
                <a:ea typeface="Open Sans" panose="020B0306030504020204" pitchFamily="34" charset="0"/>
                <a:cs typeface="Open Sans" panose="020B0306030504020204" pitchFamily="34" charset="0"/>
              </a:rPr>
              <a:t>LEHRE</a:t>
            </a:r>
          </a:p>
          <a:p>
            <a:pPr>
              <a:lnSpc>
                <a:spcPct val="80000"/>
              </a:lnSpc>
            </a:pPr>
            <a:r>
              <a:rPr lang="de-DE" sz="6400" b="1" dirty="0">
                <a:latin typeface="Open Sans" panose="020B0306030504020204" pitchFamily="34" charset="0"/>
                <a:ea typeface="Open Sans" panose="020B0306030504020204" pitchFamily="34" charset="0"/>
                <a:cs typeface="Open Sans" panose="020B0306030504020204" pitchFamily="34" charset="0"/>
              </a:rPr>
              <a:t>1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89C93C0-3123-AE41-B284-B69223150324}"/>
              </a:ext>
            </a:extLst>
          </p:cNvPr>
          <p:cNvSpPr txBox="1"/>
          <p:nvPr/>
        </p:nvSpPr>
        <p:spPr>
          <a:xfrm>
            <a:off x="1080000" y="5149967"/>
            <a:ext cx="4862014" cy="518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de-DE" sz="3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Lehren &amp; Lernen</a:t>
            </a:r>
          </a:p>
        </p:txBody>
      </p:sp>
    </p:spTree>
    <p:extLst>
      <p:ext uri="{BB962C8B-B14F-4D97-AF65-F5344CB8AC3E}">
        <p14:creationId xmlns:p14="http://schemas.microsoft.com/office/powerpoint/2010/main" val="1920130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AA10963-A1FA-8448-9F99-9F64B55522AF}"/>
              </a:ext>
            </a:extLst>
          </p:cNvPr>
          <p:cNvSpPr/>
          <p:nvPr/>
        </p:nvSpPr>
        <p:spPr>
          <a:xfrm>
            <a:off x="1" y="0"/>
            <a:ext cx="10158412" cy="6772275"/>
          </a:xfrm>
          <a:prstGeom prst="rect">
            <a:avLst/>
          </a:prstGeom>
          <a:solidFill>
            <a:srgbClr val="F193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732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4DC2F43-2E2D-C344-8B71-63038981890B}"/>
              </a:ext>
            </a:extLst>
          </p:cNvPr>
          <p:cNvSpPr txBox="1"/>
          <p:nvPr/>
        </p:nvSpPr>
        <p:spPr>
          <a:xfrm>
            <a:off x="1079999" y="2424529"/>
            <a:ext cx="6274957" cy="247093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ct val="80000"/>
              </a:lnSpc>
            </a:pPr>
            <a:r>
              <a:rPr lang="de-DE" sz="6400" b="1" dirty="0">
                <a:latin typeface="Open Sans" panose="020B0306030504020204" pitchFamily="34" charset="0"/>
                <a:ea typeface="Open Sans" panose="020B0306030504020204" pitchFamily="34" charset="0"/>
                <a:cs typeface="Open Sans" panose="020B0306030504020204" pitchFamily="34" charset="0"/>
              </a:rPr>
              <a:t>DIDAKTISCH </a:t>
            </a:r>
          </a:p>
          <a:p>
            <a:pPr>
              <a:lnSpc>
                <a:spcPct val="80000"/>
              </a:lnSpc>
            </a:pPr>
            <a:r>
              <a:rPr lang="de-DE" sz="6400" b="1" dirty="0">
                <a:latin typeface="Open Sans" panose="020B0306030504020204" pitchFamily="34" charset="0"/>
                <a:ea typeface="Open Sans" panose="020B0306030504020204" pitchFamily="34" charset="0"/>
                <a:cs typeface="Open Sans" panose="020B0306030504020204" pitchFamily="34" charset="0"/>
              </a:rPr>
              <a:t>&amp; TECHNISCH</a:t>
            </a:r>
          </a:p>
          <a:p>
            <a:pPr>
              <a:lnSpc>
                <a:spcPct val="80000"/>
              </a:lnSpc>
            </a:pPr>
            <a:r>
              <a:rPr lang="de-DE" sz="6400" b="1" dirty="0">
                <a:latin typeface="Open Sans" panose="020B0306030504020204" pitchFamily="34" charset="0"/>
                <a:ea typeface="Open Sans" panose="020B0306030504020204" pitchFamily="34" charset="0"/>
                <a:cs typeface="Open Sans" panose="020B0306030504020204" pitchFamily="34" charset="0"/>
              </a:rPr>
              <a:t>1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89C93C0-3123-AE41-B284-B69223150324}"/>
              </a:ext>
            </a:extLst>
          </p:cNvPr>
          <p:cNvSpPr txBox="1"/>
          <p:nvPr/>
        </p:nvSpPr>
        <p:spPr>
          <a:xfrm>
            <a:off x="1080000" y="5149967"/>
            <a:ext cx="4862014" cy="518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de-DE" sz="34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Digitale Werkzeuge</a:t>
            </a:r>
          </a:p>
        </p:txBody>
      </p:sp>
    </p:spTree>
    <p:extLst>
      <p:ext uri="{BB962C8B-B14F-4D97-AF65-F5344CB8AC3E}">
        <p14:creationId xmlns:p14="http://schemas.microsoft.com/office/powerpoint/2010/main" val="3881334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-Design">
  <a:themeElements>
    <a:clrScheme name="Office 2013 – 2022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20</Words>
  <Application>Microsoft Macintosh PowerPoint</Application>
  <PresentationFormat>Benutzerdefiniert</PresentationFormat>
  <Paragraphs>13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Light</vt:lpstr>
      <vt:lpstr>Office 2013 – 2022-Design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Isaak, Sevgi (ZUW)</dc:creator>
  <cp:lastModifiedBy>Seiler, Yvonne (ILUB)</cp:lastModifiedBy>
  <cp:revision>11</cp:revision>
  <dcterms:created xsi:type="dcterms:W3CDTF">2021-01-26T19:57:41Z</dcterms:created>
  <dcterms:modified xsi:type="dcterms:W3CDTF">2025-08-21T14:13:51Z</dcterms:modified>
</cp:coreProperties>
</file>