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</p:sldIdLst>
  <p:sldSz cx="10158413" cy="1015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3B5"/>
    <a:srgbClr val="ACC4DC"/>
    <a:srgbClr val="BAD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2"/>
    <p:restoredTop sz="96208"/>
  </p:normalViewPr>
  <p:slideViewPr>
    <p:cSldViewPr snapToGrid="0" snapToObjects="1">
      <p:cViewPr>
        <p:scale>
          <a:sx n="54" d="100"/>
          <a:sy n="54" d="100"/>
        </p:scale>
        <p:origin x="3120" y="2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662500"/>
            <a:ext cx="8634651" cy="3536633"/>
          </a:xfrm>
        </p:spPr>
        <p:txBody>
          <a:bodyPr anchor="b"/>
          <a:lstStyle>
            <a:lvl1pPr algn="ctr">
              <a:defRPr sz="66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5335519"/>
            <a:ext cx="7618810" cy="2452598"/>
          </a:xfrm>
        </p:spPr>
        <p:txBody>
          <a:bodyPr/>
          <a:lstStyle>
            <a:lvl1pPr marL="0" indent="0" algn="ctr">
              <a:buNone/>
              <a:defRPr sz="2666"/>
            </a:lvl1pPr>
            <a:lvl2pPr marL="507903" indent="0" algn="ctr">
              <a:buNone/>
              <a:defRPr sz="2222"/>
            </a:lvl2pPr>
            <a:lvl3pPr marL="1015807" indent="0" algn="ctr">
              <a:buNone/>
              <a:defRPr sz="2000"/>
            </a:lvl3pPr>
            <a:lvl4pPr marL="1523710" indent="0" algn="ctr">
              <a:buNone/>
              <a:defRPr sz="1777"/>
            </a:lvl4pPr>
            <a:lvl5pPr marL="2031614" indent="0" algn="ctr">
              <a:buNone/>
              <a:defRPr sz="1777"/>
            </a:lvl5pPr>
            <a:lvl6pPr marL="2539517" indent="0" algn="ctr">
              <a:buNone/>
              <a:defRPr sz="1777"/>
            </a:lvl6pPr>
            <a:lvl7pPr marL="3047421" indent="0" algn="ctr">
              <a:buNone/>
              <a:defRPr sz="1777"/>
            </a:lvl7pPr>
            <a:lvl8pPr marL="3555324" indent="0" algn="ctr">
              <a:buNone/>
              <a:defRPr sz="1777"/>
            </a:lvl8pPr>
            <a:lvl9pPr marL="4063228" indent="0" algn="ctr">
              <a:buNone/>
              <a:defRPr sz="177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39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5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540842"/>
            <a:ext cx="2190408" cy="860878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540842"/>
            <a:ext cx="6444243" cy="860878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83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8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2532552"/>
            <a:ext cx="8761631" cy="4225617"/>
          </a:xfrm>
        </p:spPr>
        <p:txBody>
          <a:bodyPr anchor="b"/>
          <a:lstStyle>
            <a:lvl1pPr>
              <a:defRPr sz="66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6798145"/>
            <a:ext cx="8761631" cy="2222152"/>
          </a:xfrm>
        </p:spPr>
        <p:txBody>
          <a:bodyPr/>
          <a:lstStyle>
            <a:lvl1pPr marL="0" indent="0">
              <a:buNone/>
              <a:defRPr sz="2666">
                <a:solidFill>
                  <a:schemeClr val="tx1"/>
                </a:solidFill>
              </a:defRPr>
            </a:lvl1pPr>
            <a:lvl2pPr marL="507903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78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2704207"/>
            <a:ext cx="4317326" cy="64454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2704207"/>
            <a:ext cx="4317326" cy="64454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28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40844"/>
            <a:ext cx="8761631" cy="19634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2490223"/>
            <a:ext cx="4297484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3710643"/>
            <a:ext cx="4297484" cy="545779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2490223"/>
            <a:ext cx="4318649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3710643"/>
            <a:ext cx="4318649" cy="545779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60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9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9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1462626"/>
            <a:ext cx="5142697" cy="7219057"/>
          </a:xfrm>
        </p:spPr>
        <p:txBody>
          <a:bodyPr/>
          <a:lstStyle>
            <a:lvl1pPr>
              <a:defRPr sz="3555"/>
            </a:lvl1pPr>
            <a:lvl2pPr>
              <a:defRPr sz="3111"/>
            </a:lvl2pPr>
            <a:lvl3pPr>
              <a:defRPr sz="2666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07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1462626"/>
            <a:ext cx="5142697" cy="7219057"/>
          </a:xfrm>
        </p:spPr>
        <p:txBody>
          <a:bodyPr anchor="t"/>
          <a:lstStyle>
            <a:lvl1pPr marL="0" indent="0">
              <a:buNone/>
              <a:defRPr sz="3555"/>
            </a:lvl1pPr>
            <a:lvl2pPr marL="507903" indent="0">
              <a:buNone/>
              <a:defRPr sz="3111"/>
            </a:lvl2pPr>
            <a:lvl3pPr marL="1015807" indent="0">
              <a:buNone/>
              <a:defRPr sz="2666"/>
            </a:lvl3pPr>
            <a:lvl4pPr marL="1523710" indent="0">
              <a:buNone/>
              <a:defRPr sz="2222"/>
            </a:lvl4pPr>
            <a:lvl5pPr marL="2031614" indent="0">
              <a:buNone/>
              <a:defRPr sz="2222"/>
            </a:lvl5pPr>
            <a:lvl6pPr marL="2539517" indent="0">
              <a:buNone/>
              <a:defRPr sz="2222"/>
            </a:lvl6pPr>
            <a:lvl7pPr marL="3047421" indent="0">
              <a:buNone/>
              <a:defRPr sz="2222"/>
            </a:lvl7pPr>
            <a:lvl8pPr marL="3555324" indent="0">
              <a:buNone/>
              <a:defRPr sz="2222"/>
            </a:lvl8pPr>
            <a:lvl9pPr marL="4063228" indent="0">
              <a:buNone/>
              <a:defRPr sz="22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9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540844"/>
            <a:ext cx="8761631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704207"/>
            <a:ext cx="8761631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2AB6-0A1C-7246-8D7B-937DFC64B790}" type="datetimeFigureOut">
              <a:rPr lang="de-DE" smtClean="0"/>
              <a:t>17.03.23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9415346"/>
            <a:ext cx="342846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A0E5-D718-DE46-AA9D-62FEF3E29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28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15807" rtl="0" eaLnBrk="1" latinLnBrk="0" hangingPunct="1">
        <a:lnSpc>
          <a:spcPct val="90000"/>
        </a:lnSpc>
        <a:spcBef>
          <a:spcPct val="0"/>
        </a:spcBef>
        <a:buNone/>
        <a:defRPr sz="4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52" indent="-253952" algn="l" defTabSz="101580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855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AA10963-A1FA-8448-9F99-9F64B55522AF}"/>
              </a:ext>
            </a:extLst>
          </p:cNvPr>
          <p:cNvSpPr/>
          <p:nvPr/>
        </p:nvSpPr>
        <p:spPr>
          <a:xfrm>
            <a:off x="0" y="0"/>
            <a:ext cx="10158413" cy="10158413"/>
          </a:xfrm>
          <a:prstGeom prst="rect">
            <a:avLst/>
          </a:prstGeom>
          <a:solidFill>
            <a:srgbClr val="ACC4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98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4DC2F43-2E2D-C344-8B71-63038981890B}"/>
              </a:ext>
            </a:extLst>
          </p:cNvPr>
          <p:cNvSpPr txBox="1"/>
          <p:nvPr/>
        </p:nvSpPr>
        <p:spPr>
          <a:xfrm>
            <a:off x="1777570" y="3501567"/>
            <a:ext cx="7293021" cy="380315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ORGA</a:t>
            </a:r>
          </a:p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NISATION</a:t>
            </a:r>
          </a:p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&amp; DURCH</a:t>
            </a:r>
          </a:p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FÜHRUNG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89C93C0-3123-AE41-B284-B69223150324}"/>
              </a:ext>
            </a:extLst>
          </p:cNvPr>
          <p:cNvSpPr txBox="1"/>
          <p:nvPr/>
        </p:nvSpPr>
        <p:spPr>
          <a:xfrm>
            <a:off x="1777569" y="7724950"/>
            <a:ext cx="7575439" cy="125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4687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Beratung &amp; Kommunikation</a:t>
            </a:r>
          </a:p>
        </p:txBody>
      </p:sp>
    </p:spTree>
    <p:extLst>
      <p:ext uri="{BB962C8B-B14F-4D97-AF65-F5344CB8AC3E}">
        <p14:creationId xmlns:p14="http://schemas.microsoft.com/office/powerpoint/2010/main" val="3251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AA10963-A1FA-8448-9F99-9F64B55522AF}"/>
              </a:ext>
            </a:extLst>
          </p:cNvPr>
          <p:cNvSpPr/>
          <p:nvPr/>
        </p:nvSpPr>
        <p:spPr>
          <a:xfrm>
            <a:off x="0" y="0"/>
            <a:ext cx="10158413" cy="10158413"/>
          </a:xfrm>
          <a:prstGeom prst="rect">
            <a:avLst/>
          </a:prstGeom>
          <a:solidFill>
            <a:srgbClr val="BAD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98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4DC2F43-2E2D-C344-8B71-63038981890B}"/>
              </a:ext>
            </a:extLst>
          </p:cNvPr>
          <p:cNvSpPr txBox="1"/>
          <p:nvPr/>
        </p:nvSpPr>
        <p:spPr>
          <a:xfrm>
            <a:off x="1777570" y="4415300"/>
            <a:ext cx="7293021" cy="28798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WIRKSAME </a:t>
            </a:r>
          </a:p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LEHRE</a:t>
            </a:r>
          </a:p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89C93C0-3123-AE41-B284-B69223150324}"/>
              </a:ext>
            </a:extLst>
          </p:cNvPr>
          <p:cNvSpPr txBox="1"/>
          <p:nvPr/>
        </p:nvSpPr>
        <p:spPr>
          <a:xfrm>
            <a:off x="1777570" y="7724950"/>
            <a:ext cx="7293021" cy="68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4687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Lehren &amp; Lernen</a:t>
            </a:r>
          </a:p>
        </p:txBody>
      </p:sp>
    </p:spTree>
    <p:extLst>
      <p:ext uri="{BB962C8B-B14F-4D97-AF65-F5344CB8AC3E}">
        <p14:creationId xmlns:p14="http://schemas.microsoft.com/office/powerpoint/2010/main" val="192013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AA10963-A1FA-8448-9F99-9F64B55522AF}"/>
              </a:ext>
            </a:extLst>
          </p:cNvPr>
          <p:cNvSpPr/>
          <p:nvPr/>
        </p:nvSpPr>
        <p:spPr>
          <a:xfrm>
            <a:off x="0" y="0"/>
            <a:ext cx="10158413" cy="10158413"/>
          </a:xfrm>
          <a:prstGeom prst="rect">
            <a:avLst/>
          </a:prstGeom>
          <a:solidFill>
            <a:srgbClr val="F19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98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4DC2F43-2E2D-C344-8B71-63038981890B}"/>
              </a:ext>
            </a:extLst>
          </p:cNvPr>
          <p:cNvSpPr txBox="1"/>
          <p:nvPr/>
        </p:nvSpPr>
        <p:spPr>
          <a:xfrm>
            <a:off x="1777570" y="4415300"/>
            <a:ext cx="7293021" cy="28798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DIDAKTISCH </a:t>
            </a:r>
          </a:p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&amp; TECHNISCH</a:t>
            </a:r>
          </a:p>
          <a:p>
            <a:pPr>
              <a:lnSpc>
                <a:spcPct val="80000"/>
              </a:lnSpc>
            </a:pPr>
            <a:r>
              <a:rPr lang="de-DE" sz="7500" b="1" dirty="0">
                <a:latin typeface="Open Sans" panose="020B0306030504020204" pitchFamily="34" charset="0"/>
                <a:ea typeface="Open Sans" panose="020B0306030504020204" pitchFamily="34" charset="0"/>
                <a:cs typeface="Open Sans" panose="020B0306030504020204" pitchFamily="34" charset="0"/>
              </a:rPr>
              <a:t>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89C93C0-3123-AE41-B284-B69223150324}"/>
              </a:ext>
            </a:extLst>
          </p:cNvPr>
          <p:cNvSpPr txBox="1"/>
          <p:nvPr/>
        </p:nvSpPr>
        <p:spPr>
          <a:xfrm>
            <a:off x="1777570" y="7724950"/>
            <a:ext cx="7293021" cy="68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4687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Digitale Werkzeuge</a:t>
            </a:r>
          </a:p>
        </p:txBody>
      </p:sp>
    </p:spTree>
    <p:extLst>
      <p:ext uri="{BB962C8B-B14F-4D97-AF65-F5344CB8AC3E}">
        <p14:creationId xmlns:p14="http://schemas.microsoft.com/office/powerpoint/2010/main" val="388133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</Words>
  <Application>Microsoft Macintosh PowerPoint</Application>
  <PresentationFormat>Benutzerdefiniert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Isaak, Sevgi (ZUW)</dc:creator>
  <cp:lastModifiedBy>Thiel, Anja (ILUB)</cp:lastModifiedBy>
  <cp:revision>7</cp:revision>
  <dcterms:created xsi:type="dcterms:W3CDTF">2021-01-26T19:57:41Z</dcterms:created>
  <dcterms:modified xsi:type="dcterms:W3CDTF">2023-03-17T12:25:09Z</dcterms:modified>
</cp:coreProperties>
</file>