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16"/>
  </p:notesMasterIdLst>
  <p:handoutMasterIdLst>
    <p:handoutMasterId r:id="rId17"/>
  </p:handoutMasterIdLst>
  <p:sldIdLst>
    <p:sldId id="378" r:id="rId2"/>
    <p:sldId id="362" r:id="rId3"/>
    <p:sldId id="375" r:id="rId4"/>
    <p:sldId id="380" r:id="rId5"/>
    <p:sldId id="379" r:id="rId6"/>
    <p:sldId id="455" r:id="rId7"/>
    <p:sldId id="456" r:id="rId8"/>
    <p:sldId id="457" r:id="rId9"/>
    <p:sldId id="458" r:id="rId10"/>
    <p:sldId id="459" r:id="rId11"/>
    <p:sldId id="420" r:id="rId12"/>
    <p:sldId id="449" r:id="rId13"/>
    <p:sldId id="428" r:id="rId14"/>
    <p:sldId id="431" r:id="rId15"/>
  </p:sldIdLst>
  <p:sldSz cx="9144000" cy="6858000" type="screen4x3"/>
  <p:notesSz cx="7099300" cy="10234613"/>
  <p:defaultTextStyle>
    <a:defPPr>
      <a:defRPr lang="de-CH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5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33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52" autoAdjust="0"/>
    <p:restoredTop sz="89746" autoAdjust="0"/>
  </p:normalViewPr>
  <p:slideViewPr>
    <p:cSldViewPr>
      <p:cViewPr varScale="1">
        <p:scale>
          <a:sx n="94" d="100"/>
          <a:sy n="94" d="100"/>
        </p:scale>
        <p:origin x="2334" y="90"/>
      </p:cViewPr>
      <p:guideLst>
        <p:guide orient="horz" pos="2160"/>
        <p:guide pos="455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91" d="100"/>
          <a:sy n="91" d="100"/>
        </p:scale>
        <p:origin x="3676" y="44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5FDF96-4DA0-4433-8F09-2243D077FEB9}" type="doc">
      <dgm:prSet loTypeId="urn:microsoft.com/office/officeart/2008/layout/HorizontalMultiLevelHierarchy" loCatId="hierarchy" qsTypeId="urn:microsoft.com/office/officeart/2005/8/quickstyle/3d2" qsCatId="3D" csTypeId="urn:microsoft.com/office/officeart/2005/8/colors/accent4_1" csCatId="accent4" phldr="1"/>
      <dgm:spPr/>
      <dgm:t>
        <a:bodyPr/>
        <a:lstStyle/>
        <a:p>
          <a:endParaRPr lang="de-CH"/>
        </a:p>
      </dgm:t>
    </dgm:pt>
    <dgm:pt modelId="{07399D53-8574-42A5-8351-F6C4235C7C36}">
      <dgm:prSet phldrT="[Text]"/>
      <dgm:spPr/>
      <dgm:t>
        <a:bodyPr/>
        <a:lstStyle/>
        <a:p>
          <a:r>
            <a:rPr lang="de-CH" dirty="0"/>
            <a:t>Politikwissenschaft</a:t>
          </a:r>
        </a:p>
      </dgm:t>
    </dgm:pt>
    <dgm:pt modelId="{3513100E-5D39-49C1-8835-E7DA70694C78}" type="parTrans" cxnId="{65F62A6D-6F4F-42BA-B0F6-E185AB3E143E}">
      <dgm:prSet/>
      <dgm:spPr/>
      <dgm:t>
        <a:bodyPr/>
        <a:lstStyle/>
        <a:p>
          <a:endParaRPr lang="de-CH"/>
        </a:p>
      </dgm:t>
    </dgm:pt>
    <dgm:pt modelId="{9EB6970B-2A3E-4E99-835A-6284609A9379}" type="sibTrans" cxnId="{65F62A6D-6F4F-42BA-B0F6-E185AB3E143E}">
      <dgm:prSet/>
      <dgm:spPr/>
      <dgm:t>
        <a:bodyPr/>
        <a:lstStyle/>
        <a:p>
          <a:endParaRPr lang="de-CH"/>
        </a:p>
      </dgm:t>
    </dgm:pt>
    <dgm:pt modelId="{8F865FA8-1D89-406E-978F-A272975EFF8E}">
      <dgm:prSet phldrT="[Text]"/>
      <dgm:spPr/>
      <dgm:t>
        <a:bodyPr/>
        <a:lstStyle/>
        <a:p>
          <a:r>
            <a:rPr lang="de-CH" dirty="0"/>
            <a:t>Politische Kultur</a:t>
          </a:r>
        </a:p>
      </dgm:t>
    </dgm:pt>
    <dgm:pt modelId="{97D70E09-5421-4663-B0E1-5B386B339025}" type="parTrans" cxnId="{AC2173C3-36D6-491F-AF1D-BDC57E24629B}">
      <dgm:prSet/>
      <dgm:spPr/>
      <dgm:t>
        <a:bodyPr/>
        <a:lstStyle/>
        <a:p>
          <a:endParaRPr lang="de-CH"/>
        </a:p>
      </dgm:t>
    </dgm:pt>
    <dgm:pt modelId="{2B1651B4-29D9-4575-9B4C-CCF98809EC0A}" type="sibTrans" cxnId="{AC2173C3-36D6-491F-AF1D-BDC57E24629B}">
      <dgm:prSet/>
      <dgm:spPr/>
      <dgm:t>
        <a:bodyPr/>
        <a:lstStyle/>
        <a:p>
          <a:endParaRPr lang="de-CH"/>
        </a:p>
      </dgm:t>
    </dgm:pt>
    <dgm:pt modelId="{F1D42973-0D0C-4AD3-A55B-55155712C773}">
      <dgm:prSet phldrT="[Text]"/>
      <dgm:spPr/>
      <dgm:t>
        <a:bodyPr/>
        <a:lstStyle/>
        <a:p>
          <a:r>
            <a:rPr lang="de-CH" dirty="0"/>
            <a:t>Policy-Analyse</a:t>
          </a:r>
        </a:p>
      </dgm:t>
    </dgm:pt>
    <dgm:pt modelId="{D136F453-18BC-4AC5-A480-5A328A849862}" type="parTrans" cxnId="{2C6BB520-6F48-469B-BF7B-DFC9D4734921}">
      <dgm:prSet/>
      <dgm:spPr/>
      <dgm:t>
        <a:bodyPr/>
        <a:lstStyle/>
        <a:p>
          <a:endParaRPr lang="de-CH"/>
        </a:p>
      </dgm:t>
    </dgm:pt>
    <dgm:pt modelId="{C8D68200-7B6C-4C8A-8614-77D0116B87DD}" type="sibTrans" cxnId="{2C6BB520-6F48-469B-BF7B-DFC9D4734921}">
      <dgm:prSet/>
      <dgm:spPr/>
      <dgm:t>
        <a:bodyPr/>
        <a:lstStyle/>
        <a:p>
          <a:endParaRPr lang="de-CH"/>
        </a:p>
      </dgm:t>
    </dgm:pt>
    <dgm:pt modelId="{30C8C9EC-E90F-4936-AB18-431D571D4634}">
      <dgm:prSet phldrT="[Text]"/>
      <dgm:spPr/>
      <dgm:t>
        <a:bodyPr/>
        <a:lstStyle/>
        <a:p>
          <a:r>
            <a:rPr lang="de-CH" dirty="0"/>
            <a:t>Internationale Beziehungen</a:t>
          </a:r>
        </a:p>
      </dgm:t>
    </dgm:pt>
    <dgm:pt modelId="{729230E2-D782-4D5C-A48E-FBB12653306C}" type="parTrans" cxnId="{12156ECF-1182-47BF-89C3-70C343AD6F84}">
      <dgm:prSet/>
      <dgm:spPr/>
      <dgm:t>
        <a:bodyPr/>
        <a:lstStyle/>
        <a:p>
          <a:endParaRPr lang="de-CH"/>
        </a:p>
      </dgm:t>
    </dgm:pt>
    <dgm:pt modelId="{2549F814-C912-42CE-B0BF-8E650DCF1364}" type="sibTrans" cxnId="{12156ECF-1182-47BF-89C3-70C343AD6F84}">
      <dgm:prSet/>
      <dgm:spPr/>
      <dgm:t>
        <a:bodyPr/>
        <a:lstStyle/>
        <a:p>
          <a:endParaRPr lang="de-CH"/>
        </a:p>
      </dgm:t>
    </dgm:pt>
    <dgm:pt modelId="{015F712D-92CB-4A08-BC57-57D2F9EE9229}">
      <dgm:prSet/>
      <dgm:spPr/>
      <dgm:t>
        <a:bodyPr/>
        <a:lstStyle/>
        <a:p>
          <a:r>
            <a:rPr lang="de-CH" dirty="0"/>
            <a:t>Politische Soziologie</a:t>
          </a:r>
        </a:p>
      </dgm:t>
    </dgm:pt>
    <dgm:pt modelId="{3B9E46A7-D9AB-48B5-B3F3-B95A23187643}" type="parTrans" cxnId="{9C021801-2E91-4D77-8F77-96C4A2B14840}">
      <dgm:prSet/>
      <dgm:spPr/>
      <dgm:t>
        <a:bodyPr/>
        <a:lstStyle/>
        <a:p>
          <a:endParaRPr lang="de-CH"/>
        </a:p>
      </dgm:t>
    </dgm:pt>
    <dgm:pt modelId="{88B11561-213A-4F0D-B75F-DC700224FF5A}" type="sibTrans" cxnId="{9C021801-2E91-4D77-8F77-96C4A2B14840}">
      <dgm:prSet/>
      <dgm:spPr/>
      <dgm:t>
        <a:bodyPr/>
        <a:lstStyle/>
        <a:p>
          <a:endParaRPr lang="de-CH"/>
        </a:p>
      </dgm:t>
    </dgm:pt>
    <dgm:pt modelId="{65BD2B72-8153-4FA7-8EC1-8CD88DCB30D4}">
      <dgm:prSet/>
      <dgm:spPr/>
      <dgm:t>
        <a:bodyPr/>
        <a:lstStyle/>
        <a:p>
          <a:r>
            <a:rPr lang="de-CH" dirty="0"/>
            <a:t>Vergleichende Politik</a:t>
          </a:r>
        </a:p>
      </dgm:t>
    </dgm:pt>
    <dgm:pt modelId="{F08BF71F-37A7-4488-AFD5-E5AFAEE22F71}" type="parTrans" cxnId="{58E483A0-A154-480A-9F26-609F4C2581C4}">
      <dgm:prSet/>
      <dgm:spPr/>
      <dgm:t>
        <a:bodyPr/>
        <a:lstStyle/>
        <a:p>
          <a:endParaRPr lang="de-CH"/>
        </a:p>
      </dgm:t>
    </dgm:pt>
    <dgm:pt modelId="{A793291E-0FB7-45C4-A507-320C4801CC00}" type="sibTrans" cxnId="{58E483A0-A154-480A-9F26-609F4C2581C4}">
      <dgm:prSet/>
      <dgm:spPr/>
      <dgm:t>
        <a:bodyPr/>
        <a:lstStyle/>
        <a:p>
          <a:endParaRPr lang="de-CH"/>
        </a:p>
      </dgm:t>
    </dgm:pt>
    <dgm:pt modelId="{68B64361-88B0-4AE5-A1D2-0C5E7A967177}">
      <dgm:prSet/>
      <dgm:spPr/>
      <dgm:t>
        <a:bodyPr/>
        <a:lstStyle/>
        <a:p>
          <a:r>
            <a:rPr lang="de-CH" dirty="0"/>
            <a:t>Politische Systeme</a:t>
          </a:r>
        </a:p>
      </dgm:t>
    </dgm:pt>
    <dgm:pt modelId="{4FA334C2-F8C8-4CE3-950F-CF6C83305613}" type="parTrans" cxnId="{579240D5-B1A8-476A-8BD4-6D668B1165D0}">
      <dgm:prSet/>
      <dgm:spPr/>
      <dgm:t>
        <a:bodyPr/>
        <a:lstStyle/>
        <a:p>
          <a:endParaRPr lang="de-CH"/>
        </a:p>
      </dgm:t>
    </dgm:pt>
    <dgm:pt modelId="{C83CE0AF-2710-40B2-B0C5-17C5A97E9760}" type="sibTrans" cxnId="{579240D5-B1A8-476A-8BD4-6D668B1165D0}">
      <dgm:prSet/>
      <dgm:spPr/>
      <dgm:t>
        <a:bodyPr/>
        <a:lstStyle/>
        <a:p>
          <a:endParaRPr lang="de-CH"/>
        </a:p>
      </dgm:t>
    </dgm:pt>
    <dgm:pt modelId="{C20654A1-DE20-4689-A55A-633A1B72D843}">
      <dgm:prSet/>
      <dgm:spPr/>
      <dgm:t>
        <a:bodyPr/>
        <a:lstStyle/>
        <a:p>
          <a:r>
            <a:rPr lang="de-CH" dirty="0"/>
            <a:t>Politische Theorie</a:t>
          </a:r>
        </a:p>
      </dgm:t>
    </dgm:pt>
    <dgm:pt modelId="{B8485879-8943-4801-B3C5-DD35C72C191F}" type="parTrans" cxnId="{7CBFE946-EBEB-47B5-9153-2C99483AF0E6}">
      <dgm:prSet/>
      <dgm:spPr/>
      <dgm:t>
        <a:bodyPr/>
        <a:lstStyle/>
        <a:p>
          <a:endParaRPr lang="de-CH"/>
        </a:p>
      </dgm:t>
    </dgm:pt>
    <dgm:pt modelId="{41C1DF7F-F3EA-4790-BE9D-75CFF118C964}" type="sibTrans" cxnId="{7CBFE946-EBEB-47B5-9153-2C99483AF0E6}">
      <dgm:prSet/>
      <dgm:spPr/>
      <dgm:t>
        <a:bodyPr/>
        <a:lstStyle/>
        <a:p>
          <a:endParaRPr lang="de-CH"/>
        </a:p>
      </dgm:t>
    </dgm:pt>
    <dgm:pt modelId="{69A2AA0B-FC89-4FF0-A27B-80BB870AF58C}">
      <dgm:prSet/>
      <dgm:spPr/>
      <dgm:t>
        <a:bodyPr/>
        <a:lstStyle/>
        <a:p>
          <a:r>
            <a:rPr lang="de-CH" dirty="0"/>
            <a:t>empirisch</a:t>
          </a:r>
        </a:p>
      </dgm:t>
    </dgm:pt>
    <dgm:pt modelId="{2B71B708-A3C3-49E0-98BC-8396B3466AFC}" type="parTrans" cxnId="{7EE722FF-0CBF-438F-8679-D531D8B7259E}">
      <dgm:prSet/>
      <dgm:spPr/>
      <dgm:t>
        <a:bodyPr/>
        <a:lstStyle/>
        <a:p>
          <a:endParaRPr lang="de-CH"/>
        </a:p>
      </dgm:t>
    </dgm:pt>
    <dgm:pt modelId="{16939249-BBD0-42F0-B02C-12AD0ECF7317}" type="sibTrans" cxnId="{7EE722FF-0CBF-438F-8679-D531D8B7259E}">
      <dgm:prSet/>
      <dgm:spPr/>
      <dgm:t>
        <a:bodyPr/>
        <a:lstStyle/>
        <a:p>
          <a:endParaRPr lang="de-CH"/>
        </a:p>
      </dgm:t>
    </dgm:pt>
    <dgm:pt modelId="{25DBF358-105E-4291-9093-0189A3F8CB32}">
      <dgm:prSet/>
      <dgm:spPr/>
      <dgm:t>
        <a:bodyPr/>
        <a:lstStyle/>
        <a:p>
          <a:r>
            <a:rPr lang="de-CH" dirty="0"/>
            <a:t>Political </a:t>
          </a:r>
          <a:r>
            <a:rPr lang="de-CH" dirty="0" err="1"/>
            <a:t>Behavior</a:t>
          </a:r>
          <a:endParaRPr lang="de-CH" dirty="0"/>
        </a:p>
      </dgm:t>
    </dgm:pt>
    <dgm:pt modelId="{96741CD1-F983-44B4-83A8-EB1CF28844B9}" type="parTrans" cxnId="{3F4B1351-B4D8-40DC-B57E-70FCCEFA293E}">
      <dgm:prSet/>
      <dgm:spPr/>
      <dgm:t>
        <a:bodyPr/>
        <a:lstStyle/>
        <a:p>
          <a:endParaRPr lang="de-CH"/>
        </a:p>
      </dgm:t>
    </dgm:pt>
    <dgm:pt modelId="{4AAF45DB-80E6-459E-B960-CCCFB1E412FE}" type="sibTrans" cxnId="{3F4B1351-B4D8-40DC-B57E-70FCCEFA293E}">
      <dgm:prSet/>
      <dgm:spPr/>
      <dgm:t>
        <a:bodyPr/>
        <a:lstStyle/>
        <a:p>
          <a:endParaRPr lang="de-CH"/>
        </a:p>
      </dgm:t>
    </dgm:pt>
    <dgm:pt modelId="{3C41FEDE-95D0-48CB-9648-AFBA8930CDBB}">
      <dgm:prSet/>
      <dgm:spPr/>
      <dgm:t>
        <a:bodyPr/>
        <a:lstStyle/>
        <a:p>
          <a:r>
            <a:rPr lang="de-CH" dirty="0"/>
            <a:t>Schweiz</a:t>
          </a:r>
        </a:p>
      </dgm:t>
    </dgm:pt>
    <dgm:pt modelId="{71BC979F-4748-424C-A80F-FDBDF777D876}" type="parTrans" cxnId="{03D3192B-ED5B-45B1-B000-844766D6C4EF}">
      <dgm:prSet/>
      <dgm:spPr/>
      <dgm:t>
        <a:bodyPr/>
        <a:lstStyle/>
        <a:p>
          <a:endParaRPr lang="de-CH"/>
        </a:p>
      </dgm:t>
    </dgm:pt>
    <dgm:pt modelId="{ED88AE5D-AC02-4CD3-B18A-B894A03C6C0B}" type="sibTrans" cxnId="{03D3192B-ED5B-45B1-B000-844766D6C4EF}">
      <dgm:prSet/>
      <dgm:spPr/>
      <dgm:t>
        <a:bodyPr/>
        <a:lstStyle/>
        <a:p>
          <a:endParaRPr lang="de-CH"/>
        </a:p>
      </dgm:t>
    </dgm:pt>
    <dgm:pt modelId="{7F9F86C7-F093-4CC5-B697-0138C9E05569}">
      <dgm:prSet/>
      <dgm:spPr/>
      <dgm:t>
        <a:bodyPr/>
        <a:lstStyle/>
        <a:p>
          <a:r>
            <a:rPr lang="de-CH" dirty="0"/>
            <a:t>EU</a:t>
          </a:r>
        </a:p>
      </dgm:t>
    </dgm:pt>
    <dgm:pt modelId="{EA2982CD-D0C8-4DDB-AE78-881CE26230A8}" type="parTrans" cxnId="{76F74C7F-6A45-4FF2-84EB-3A7368E2743F}">
      <dgm:prSet/>
      <dgm:spPr/>
      <dgm:t>
        <a:bodyPr/>
        <a:lstStyle/>
        <a:p>
          <a:endParaRPr lang="de-CH"/>
        </a:p>
      </dgm:t>
    </dgm:pt>
    <dgm:pt modelId="{6D463ED2-BFBA-4095-BCBB-22852A813159}" type="sibTrans" cxnId="{76F74C7F-6A45-4FF2-84EB-3A7368E2743F}">
      <dgm:prSet/>
      <dgm:spPr/>
      <dgm:t>
        <a:bodyPr/>
        <a:lstStyle/>
        <a:p>
          <a:endParaRPr lang="de-CH"/>
        </a:p>
      </dgm:t>
    </dgm:pt>
    <dgm:pt modelId="{46934A0A-7B5D-4E3E-BEDC-8FE88BA3D557}">
      <dgm:prSet/>
      <dgm:spPr/>
      <dgm:t>
        <a:bodyPr/>
        <a:lstStyle/>
        <a:p>
          <a:r>
            <a:rPr lang="de-CH" dirty="0" err="1"/>
            <a:t>Comparative</a:t>
          </a:r>
          <a:r>
            <a:rPr lang="de-CH" dirty="0"/>
            <a:t> Politics</a:t>
          </a:r>
        </a:p>
      </dgm:t>
    </dgm:pt>
    <dgm:pt modelId="{0B3A0535-B0E4-44B9-941A-ABE774A2FB45}" type="parTrans" cxnId="{3387A636-C93D-4D44-B47C-C83BF113D015}">
      <dgm:prSet/>
      <dgm:spPr/>
      <dgm:t>
        <a:bodyPr/>
        <a:lstStyle/>
        <a:p>
          <a:endParaRPr lang="de-CH"/>
        </a:p>
      </dgm:t>
    </dgm:pt>
    <dgm:pt modelId="{74401B9F-6DF6-412F-85CC-53BCA8E7276F}" type="sibTrans" cxnId="{3387A636-C93D-4D44-B47C-C83BF113D015}">
      <dgm:prSet/>
      <dgm:spPr/>
      <dgm:t>
        <a:bodyPr/>
        <a:lstStyle/>
        <a:p>
          <a:endParaRPr lang="de-CH"/>
        </a:p>
      </dgm:t>
    </dgm:pt>
    <dgm:pt modelId="{0A81100C-D263-472A-A14E-DDC1279D12E0}">
      <dgm:prSet/>
      <dgm:spPr/>
      <dgm:t>
        <a:bodyPr/>
        <a:lstStyle/>
        <a:p>
          <a:r>
            <a:rPr lang="de-CH"/>
            <a:t>Vergleichende Regierungslehre</a:t>
          </a:r>
          <a:endParaRPr lang="de-CH" dirty="0"/>
        </a:p>
      </dgm:t>
    </dgm:pt>
    <dgm:pt modelId="{3A32C989-3F3D-43DA-A1EF-25A01E7D7DB5}" type="parTrans" cxnId="{61BDCE53-FB5C-4651-84CE-2FB73C087C3C}">
      <dgm:prSet/>
      <dgm:spPr/>
      <dgm:t>
        <a:bodyPr/>
        <a:lstStyle/>
        <a:p>
          <a:endParaRPr lang="de-CH"/>
        </a:p>
      </dgm:t>
    </dgm:pt>
    <dgm:pt modelId="{46072C64-5572-4BFD-9F79-08E03AF7A03D}" type="sibTrans" cxnId="{61BDCE53-FB5C-4651-84CE-2FB73C087C3C}">
      <dgm:prSet/>
      <dgm:spPr/>
      <dgm:t>
        <a:bodyPr/>
        <a:lstStyle/>
        <a:p>
          <a:endParaRPr lang="de-CH"/>
        </a:p>
      </dgm:t>
    </dgm:pt>
    <dgm:pt modelId="{B6AA5AE9-7983-4C72-BB85-DE09F3E7642B}">
      <dgm:prSet/>
      <dgm:spPr/>
      <dgm:t>
        <a:bodyPr/>
        <a:lstStyle/>
        <a:p>
          <a:r>
            <a:rPr lang="de-CH" dirty="0"/>
            <a:t>Politik / Wissenschaft</a:t>
          </a:r>
        </a:p>
      </dgm:t>
    </dgm:pt>
    <dgm:pt modelId="{CF3A5DC5-285E-4266-B87B-51AB0CD8DC1F}" type="parTrans" cxnId="{2866EF7F-F3DE-411A-8319-E5476D7FC59B}">
      <dgm:prSet/>
      <dgm:spPr/>
      <dgm:t>
        <a:bodyPr/>
        <a:lstStyle/>
        <a:p>
          <a:endParaRPr lang="de-CH"/>
        </a:p>
      </dgm:t>
    </dgm:pt>
    <dgm:pt modelId="{7ACCC96C-5EA4-4335-A9EB-C2276EF38171}" type="sibTrans" cxnId="{2866EF7F-F3DE-411A-8319-E5476D7FC59B}">
      <dgm:prSet/>
      <dgm:spPr/>
      <dgm:t>
        <a:bodyPr/>
        <a:lstStyle/>
        <a:p>
          <a:endParaRPr lang="de-CH"/>
        </a:p>
      </dgm:t>
    </dgm:pt>
    <dgm:pt modelId="{8724385B-FD73-43A0-86F9-7E775537A7ED}">
      <dgm:prSet/>
      <dgm:spPr/>
      <dgm:t>
        <a:bodyPr/>
        <a:lstStyle/>
        <a:p>
          <a:r>
            <a:rPr lang="de-CH" dirty="0"/>
            <a:t>normativ</a:t>
          </a:r>
        </a:p>
      </dgm:t>
    </dgm:pt>
    <dgm:pt modelId="{0FB59BBA-90B1-458C-B6D6-6A3088E9A6F5}" type="sibTrans" cxnId="{21C884BA-BC63-486F-B489-CD488D9F7692}">
      <dgm:prSet/>
      <dgm:spPr/>
      <dgm:t>
        <a:bodyPr/>
        <a:lstStyle/>
        <a:p>
          <a:endParaRPr lang="de-CH"/>
        </a:p>
      </dgm:t>
    </dgm:pt>
    <dgm:pt modelId="{F7A13221-7224-4636-9B74-D77C02F47CA5}" type="parTrans" cxnId="{21C884BA-BC63-486F-B489-CD488D9F7692}">
      <dgm:prSet/>
      <dgm:spPr/>
      <dgm:t>
        <a:bodyPr/>
        <a:lstStyle/>
        <a:p>
          <a:endParaRPr lang="de-CH"/>
        </a:p>
      </dgm:t>
    </dgm:pt>
    <dgm:pt modelId="{55CB0C1F-680E-4C1B-9427-82741FCB6236}" type="pres">
      <dgm:prSet presAssocID="{405FDF96-4DA0-4433-8F09-2243D077FEB9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ECA1C67-1BB7-4EAF-90E9-8B1858D6A508}" type="pres">
      <dgm:prSet presAssocID="{B6AA5AE9-7983-4C72-BB85-DE09F3E7642B}" presName="root1" presStyleCnt="0"/>
      <dgm:spPr/>
    </dgm:pt>
    <dgm:pt modelId="{C01D8884-9BE0-4953-8B48-53783A1C7727}" type="pres">
      <dgm:prSet presAssocID="{B6AA5AE9-7983-4C72-BB85-DE09F3E7642B}" presName="LevelOneTextNode" presStyleLbl="node0" presStyleIdx="0" presStyleCnt="1" custScaleY="150139">
        <dgm:presLayoutVars>
          <dgm:chPref val="3"/>
        </dgm:presLayoutVars>
      </dgm:prSet>
      <dgm:spPr/>
    </dgm:pt>
    <dgm:pt modelId="{1C728CA9-2FBB-4BE1-9C6A-A8B0706425AC}" type="pres">
      <dgm:prSet presAssocID="{B6AA5AE9-7983-4C72-BB85-DE09F3E7642B}" presName="level2hierChild" presStyleCnt="0"/>
      <dgm:spPr/>
    </dgm:pt>
    <dgm:pt modelId="{37998A45-8A22-4CF3-97BA-2CBF30130CEA}" type="pres">
      <dgm:prSet presAssocID="{3513100E-5D39-49C1-8835-E7DA70694C78}" presName="conn2-1" presStyleLbl="parChTrans1D2" presStyleIdx="0" presStyleCnt="1"/>
      <dgm:spPr/>
    </dgm:pt>
    <dgm:pt modelId="{1CA388A4-C078-4FC7-B498-EF4FE8B59834}" type="pres">
      <dgm:prSet presAssocID="{3513100E-5D39-49C1-8835-E7DA70694C78}" presName="connTx" presStyleLbl="parChTrans1D2" presStyleIdx="0" presStyleCnt="1"/>
      <dgm:spPr/>
    </dgm:pt>
    <dgm:pt modelId="{CE6DB503-269A-498E-A245-05DA6E4FBC3C}" type="pres">
      <dgm:prSet presAssocID="{07399D53-8574-42A5-8351-F6C4235C7C36}" presName="root2" presStyleCnt="0"/>
      <dgm:spPr/>
    </dgm:pt>
    <dgm:pt modelId="{DFAA872C-CC39-4C3C-B4C1-CB590BD16A28}" type="pres">
      <dgm:prSet presAssocID="{07399D53-8574-42A5-8351-F6C4235C7C36}" presName="LevelTwoTextNode" presStyleLbl="node2" presStyleIdx="0" presStyleCnt="1">
        <dgm:presLayoutVars>
          <dgm:chPref val="3"/>
        </dgm:presLayoutVars>
      </dgm:prSet>
      <dgm:spPr/>
    </dgm:pt>
    <dgm:pt modelId="{26708556-C7DA-402E-85AB-F754B0310347}" type="pres">
      <dgm:prSet presAssocID="{07399D53-8574-42A5-8351-F6C4235C7C36}" presName="level3hierChild" presStyleCnt="0"/>
      <dgm:spPr/>
    </dgm:pt>
    <dgm:pt modelId="{04657716-74F5-4B68-B4E7-D5B8D2346638}" type="pres">
      <dgm:prSet presAssocID="{B8485879-8943-4801-B3C5-DD35C72C191F}" presName="conn2-1" presStyleLbl="parChTrans1D3" presStyleIdx="0" presStyleCnt="6"/>
      <dgm:spPr/>
    </dgm:pt>
    <dgm:pt modelId="{BA1D352B-5365-4D30-A238-743966E5566D}" type="pres">
      <dgm:prSet presAssocID="{B8485879-8943-4801-B3C5-DD35C72C191F}" presName="connTx" presStyleLbl="parChTrans1D3" presStyleIdx="0" presStyleCnt="6"/>
      <dgm:spPr/>
    </dgm:pt>
    <dgm:pt modelId="{19C2FA25-A2B8-4BBB-A12C-814A8F8E3020}" type="pres">
      <dgm:prSet presAssocID="{C20654A1-DE20-4689-A55A-633A1B72D843}" presName="root2" presStyleCnt="0"/>
      <dgm:spPr/>
    </dgm:pt>
    <dgm:pt modelId="{02CB8564-7604-4AC2-BC1C-0CB150E8F7A8}" type="pres">
      <dgm:prSet presAssocID="{C20654A1-DE20-4689-A55A-633A1B72D843}" presName="LevelTwoTextNode" presStyleLbl="node3" presStyleIdx="0" presStyleCnt="6">
        <dgm:presLayoutVars>
          <dgm:chPref val="3"/>
        </dgm:presLayoutVars>
      </dgm:prSet>
      <dgm:spPr/>
    </dgm:pt>
    <dgm:pt modelId="{E225DB2B-BB81-49E4-8B17-B14A7ECD068C}" type="pres">
      <dgm:prSet presAssocID="{C20654A1-DE20-4689-A55A-633A1B72D843}" presName="level3hierChild" presStyleCnt="0"/>
      <dgm:spPr/>
    </dgm:pt>
    <dgm:pt modelId="{7F8919C9-624F-4CEC-9B59-1DD993C747F1}" type="pres">
      <dgm:prSet presAssocID="{F7A13221-7224-4636-9B74-D77C02F47CA5}" presName="conn2-1" presStyleLbl="parChTrans1D4" presStyleIdx="0" presStyleCnt="8"/>
      <dgm:spPr/>
    </dgm:pt>
    <dgm:pt modelId="{6CF77A05-1D8D-4C44-809E-352198E5C4DB}" type="pres">
      <dgm:prSet presAssocID="{F7A13221-7224-4636-9B74-D77C02F47CA5}" presName="connTx" presStyleLbl="parChTrans1D4" presStyleIdx="0" presStyleCnt="8"/>
      <dgm:spPr/>
    </dgm:pt>
    <dgm:pt modelId="{FB5D6B53-CC40-4F95-92C2-CAD68E641605}" type="pres">
      <dgm:prSet presAssocID="{8724385B-FD73-43A0-86F9-7E775537A7ED}" presName="root2" presStyleCnt="0"/>
      <dgm:spPr/>
    </dgm:pt>
    <dgm:pt modelId="{9BC3B612-9E89-47FB-92A0-A724660C5AF4}" type="pres">
      <dgm:prSet presAssocID="{8724385B-FD73-43A0-86F9-7E775537A7ED}" presName="LevelTwoTextNode" presStyleLbl="node4" presStyleIdx="0" presStyleCnt="8">
        <dgm:presLayoutVars>
          <dgm:chPref val="3"/>
        </dgm:presLayoutVars>
      </dgm:prSet>
      <dgm:spPr/>
    </dgm:pt>
    <dgm:pt modelId="{0C45EF69-72F1-4947-8A52-33C29CCBB14E}" type="pres">
      <dgm:prSet presAssocID="{8724385B-FD73-43A0-86F9-7E775537A7ED}" presName="level3hierChild" presStyleCnt="0"/>
      <dgm:spPr/>
    </dgm:pt>
    <dgm:pt modelId="{80CE44B3-5B7F-40DD-9A9B-24451978D004}" type="pres">
      <dgm:prSet presAssocID="{2B71B708-A3C3-49E0-98BC-8396B3466AFC}" presName="conn2-1" presStyleLbl="parChTrans1D4" presStyleIdx="1" presStyleCnt="8"/>
      <dgm:spPr/>
    </dgm:pt>
    <dgm:pt modelId="{C130EDA8-6F81-4E10-8B62-BF65554ED4F8}" type="pres">
      <dgm:prSet presAssocID="{2B71B708-A3C3-49E0-98BC-8396B3466AFC}" presName="connTx" presStyleLbl="parChTrans1D4" presStyleIdx="1" presStyleCnt="8"/>
      <dgm:spPr/>
    </dgm:pt>
    <dgm:pt modelId="{9554FD22-A4F5-4905-A4E0-DE25385D1D90}" type="pres">
      <dgm:prSet presAssocID="{69A2AA0B-FC89-4FF0-A27B-80BB870AF58C}" presName="root2" presStyleCnt="0"/>
      <dgm:spPr/>
    </dgm:pt>
    <dgm:pt modelId="{91D6BE70-892D-4735-9CDD-D16C0ACC4795}" type="pres">
      <dgm:prSet presAssocID="{69A2AA0B-FC89-4FF0-A27B-80BB870AF58C}" presName="LevelTwoTextNode" presStyleLbl="node4" presStyleIdx="1" presStyleCnt="8">
        <dgm:presLayoutVars>
          <dgm:chPref val="3"/>
        </dgm:presLayoutVars>
      </dgm:prSet>
      <dgm:spPr/>
    </dgm:pt>
    <dgm:pt modelId="{C703137C-F5F1-4C28-A0A0-F8D498A4A55A}" type="pres">
      <dgm:prSet presAssocID="{69A2AA0B-FC89-4FF0-A27B-80BB870AF58C}" presName="level3hierChild" presStyleCnt="0"/>
      <dgm:spPr/>
    </dgm:pt>
    <dgm:pt modelId="{E55FB68A-9744-4652-A87B-CCAA23D33526}" type="pres">
      <dgm:prSet presAssocID="{4FA334C2-F8C8-4CE3-950F-CF6C83305613}" presName="conn2-1" presStyleLbl="parChTrans1D3" presStyleIdx="1" presStyleCnt="6"/>
      <dgm:spPr/>
    </dgm:pt>
    <dgm:pt modelId="{35045018-F260-41AA-8794-338827BD557D}" type="pres">
      <dgm:prSet presAssocID="{4FA334C2-F8C8-4CE3-950F-CF6C83305613}" presName="connTx" presStyleLbl="parChTrans1D3" presStyleIdx="1" presStyleCnt="6"/>
      <dgm:spPr/>
    </dgm:pt>
    <dgm:pt modelId="{68DB270D-2008-4736-B8D6-F7F98893C21C}" type="pres">
      <dgm:prSet presAssocID="{68B64361-88B0-4AE5-A1D2-0C5E7A967177}" presName="root2" presStyleCnt="0"/>
      <dgm:spPr/>
    </dgm:pt>
    <dgm:pt modelId="{383C256B-4688-452A-93C2-62EDA853DF55}" type="pres">
      <dgm:prSet presAssocID="{68B64361-88B0-4AE5-A1D2-0C5E7A967177}" presName="LevelTwoTextNode" presStyleLbl="node3" presStyleIdx="1" presStyleCnt="6">
        <dgm:presLayoutVars>
          <dgm:chPref val="3"/>
        </dgm:presLayoutVars>
      </dgm:prSet>
      <dgm:spPr/>
    </dgm:pt>
    <dgm:pt modelId="{09A0846F-0A9D-47B8-9EBC-C08338AF70E7}" type="pres">
      <dgm:prSet presAssocID="{68B64361-88B0-4AE5-A1D2-0C5E7A967177}" presName="level3hierChild" presStyleCnt="0"/>
      <dgm:spPr/>
    </dgm:pt>
    <dgm:pt modelId="{35B7E4BD-E9E0-49CF-8327-645400E4E4E6}" type="pres">
      <dgm:prSet presAssocID="{71BC979F-4748-424C-A80F-FDBDF777D876}" presName="conn2-1" presStyleLbl="parChTrans1D4" presStyleIdx="2" presStyleCnt="8"/>
      <dgm:spPr/>
    </dgm:pt>
    <dgm:pt modelId="{02360166-E009-41DA-8174-97B651177991}" type="pres">
      <dgm:prSet presAssocID="{71BC979F-4748-424C-A80F-FDBDF777D876}" presName="connTx" presStyleLbl="parChTrans1D4" presStyleIdx="2" presStyleCnt="8"/>
      <dgm:spPr/>
    </dgm:pt>
    <dgm:pt modelId="{86AF4A37-78E3-4713-937F-7542BCD71A8D}" type="pres">
      <dgm:prSet presAssocID="{3C41FEDE-95D0-48CB-9648-AFBA8930CDBB}" presName="root2" presStyleCnt="0"/>
      <dgm:spPr/>
    </dgm:pt>
    <dgm:pt modelId="{1E0616A3-24CF-4C05-A23C-7E45CF0B3974}" type="pres">
      <dgm:prSet presAssocID="{3C41FEDE-95D0-48CB-9648-AFBA8930CDBB}" presName="LevelTwoTextNode" presStyleLbl="node4" presStyleIdx="2" presStyleCnt="8">
        <dgm:presLayoutVars>
          <dgm:chPref val="3"/>
        </dgm:presLayoutVars>
      </dgm:prSet>
      <dgm:spPr/>
    </dgm:pt>
    <dgm:pt modelId="{E7635C41-0C4C-4A4D-8083-8B31562B315B}" type="pres">
      <dgm:prSet presAssocID="{3C41FEDE-95D0-48CB-9648-AFBA8930CDBB}" presName="level3hierChild" presStyleCnt="0"/>
      <dgm:spPr/>
    </dgm:pt>
    <dgm:pt modelId="{34C1CDAF-2C77-4C82-8961-F1B48AEFD2DB}" type="pres">
      <dgm:prSet presAssocID="{EA2982CD-D0C8-4DDB-AE78-881CE26230A8}" presName="conn2-1" presStyleLbl="parChTrans1D4" presStyleIdx="3" presStyleCnt="8"/>
      <dgm:spPr/>
    </dgm:pt>
    <dgm:pt modelId="{08EA8CF8-D295-4F62-B212-A14F6A412D8F}" type="pres">
      <dgm:prSet presAssocID="{EA2982CD-D0C8-4DDB-AE78-881CE26230A8}" presName="connTx" presStyleLbl="parChTrans1D4" presStyleIdx="3" presStyleCnt="8"/>
      <dgm:spPr/>
    </dgm:pt>
    <dgm:pt modelId="{3D32318E-6647-4FB3-B6D7-A9A448286898}" type="pres">
      <dgm:prSet presAssocID="{7F9F86C7-F093-4CC5-B697-0138C9E05569}" presName="root2" presStyleCnt="0"/>
      <dgm:spPr/>
    </dgm:pt>
    <dgm:pt modelId="{1BF9C8A8-EDE8-45A8-A39E-376B90E38AA4}" type="pres">
      <dgm:prSet presAssocID="{7F9F86C7-F093-4CC5-B697-0138C9E05569}" presName="LevelTwoTextNode" presStyleLbl="node4" presStyleIdx="3" presStyleCnt="8">
        <dgm:presLayoutVars>
          <dgm:chPref val="3"/>
        </dgm:presLayoutVars>
      </dgm:prSet>
      <dgm:spPr/>
    </dgm:pt>
    <dgm:pt modelId="{88AD51C1-0B57-4664-8F71-3BC6AEB3B48E}" type="pres">
      <dgm:prSet presAssocID="{7F9F86C7-F093-4CC5-B697-0138C9E05569}" presName="level3hierChild" presStyleCnt="0"/>
      <dgm:spPr/>
    </dgm:pt>
    <dgm:pt modelId="{34B474E9-142B-446C-9C57-01ECB30DAE89}" type="pres">
      <dgm:prSet presAssocID="{F08BF71F-37A7-4488-AFD5-E5AFAEE22F71}" presName="conn2-1" presStyleLbl="parChTrans1D3" presStyleIdx="2" presStyleCnt="6"/>
      <dgm:spPr/>
    </dgm:pt>
    <dgm:pt modelId="{D90591C5-ADE1-4ACB-94CD-53F519F81CA6}" type="pres">
      <dgm:prSet presAssocID="{F08BF71F-37A7-4488-AFD5-E5AFAEE22F71}" presName="connTx" presStyleLbl="parChTrans1D3" presStyleIdx="2" presStyleCnt="6"/>
      <dgm:spPr/>
    </dgm:pt>
    <dgm:pt modelId="{768A1852-FDAA-48AF-A3DF-A6C1EB5315A1}" type="pres">
      <dgm:prSet presAssocID="{65BD2B72-8153-4FA7-8EC1-8CD88DCB30D4}" presName="root2" presStyleCnt="0"/>
      <dgm:spPr/>
    </dgm:pt>
    <dgm:pt modelId="{B4EB9E1A-A55B-4B08-B021-1842A81F01C4}" type="pres">
      <dgm:prSet presAssocID="{65BD2B72-8153-4FA7-8EC1-8CD88DCB30D4}" presName="LevelTwoTextNode" presStyleLbl="node3" presStyleIdx="2" presStyleCnt="6">
        <dgm:presLayoutVars>
          <dgm:chPref val="3"/>
        </dgm:presLayoutVars>
      </dgm:prSet>
      <dgm:spPr/>
    </dgm:pt>
    <dgm:pt modelId="{E735F798-7D09-45C4-8EBA-182BCBC52860}" type="pres">
      <dgm:prSet presAssocID="{65BD2B72-8153-4FA7-8EC1-8CD88DCB30D4}" presName="level3hierChild" presStyleCnt="0"/>
      <dgm:spPr/>
    </dgm:pt>
    <dgm:pt modelId="{32D319F5-4615-4392-A412-FF185BC3C31D}" type="pres">
      <dgm:prSet presAssocID="{0B3A0535-B0E4-44B9-941A-ABE774A2FB45}" presName="conn2-1" presStyleLbl="parChTrans1D4" presStyleIdx="4" presStyleCnt="8"/>
      <dgm:spPr/>
    </dgm:pt>
    <dgm:pt modelId="{57D7669B-C7EA-4B52-AE1D-1A3BB5B78EA2}" type="pres">
      <dgm:prSet presAssocID="{0B3A0535-B0E4-44B9-941A-ABE774A2FB45}" presName="connTx" presStyleLbl="parChTrans1D4" presStyleIdx="4" presStyleCnt="8"/>
      <dgm:spPr/>
    </dgm:pt>
    <dgm:pt modelId="{1D264BC5-1C78-49E8-A8CE-366BB1B1F531}" type="pres">
      <dgm:prSet presAssocID="{46934A0A-7B5D-4E3E-BEDC-8FE88BA3D557}" presName="root2" presStyleCnt="0"/>
      <dgm:spPr/>
    </dgm:pt>
    <dgm:pt modelId="{887ACE80-C92B-4D1F-A3E0-E345115F08BB}" type="pres">
      <dgm:prSet presAssocID="{46934A0A-7B5D-4E3E-BEDC-8FE88BA3D557}" presName="LevelTwoTextNode" presStyleLbl="node4" presStyleIdx="4" presStyleCnt="8">
        <dgm:presLayoutVars>
          <dgm:chPref val="3"/>
        </dgm:presLayoutVars>
      </dgm:prSet>
      <dgm:spPr/>
    </dgm:pt>
    <dgm:pt modelId="{FDE64B72-7FC4-4004-828D-F1908011F74D}" type="pres">
      <dgm:prSet presAssocID="{46934A0A-7B5D-4E3E-BEDC-8FE88BA3D557}" presName="level3hierChild" presStyleCnt="0"/>
      <dgm:spPr/>
    </dgm:pt>
    <dgm:pt modelId="{FAD40387-FE74-4105-9B26-AA47429CCE5C}" type="pres">
      <dgm:prSet presAssocID="{3A32C989-3F3D-43DA-A1EF-25A01E7D7DB5}" presName="conn2-1" presStyleLbl="parChTrans1D4" presStyleIdx="5" presStyleCnt="8"/>
      <dgm:spPr/>
    </dgm:pt>
    <dgm:pt modelId="{C19C64D1-BA09-43ED-B2C7-D8715D404D07}" type="pres">
      <dgm:prSet presAssocID="{3A32C989-3F3D-43DA-A1EF-25A01E7D7DB5}" presName="connTx" presStyleLbl="parChTrans1D4" presStyleIdx="5" presStyleCnt="8"/>
      <dgm:spPr/>
    </dgm:pt>
    <dgm:pt modelId="{89029EBA-97B1-4B65-96B3-1A6E3EDD9544}" type="pres">
      <dgm:prSet presAssocID="{0A81100C-D263-472A-A14E-DDC1279D12E0}" presName="root2" presStyleCnt="0"/>
      <dgm:spPr/>
    </dgm:pt>
    <dgm:pt modelId="{38911D68-C47A-42BD-995C-D6D9286C024C}" type="pres">
      <dgm:prSet presAssocID="{0A81100C-D263-472A-A14E-DDC1279D12E0}" presName="LevelTwoTextNode" presStyleLbl="node4" presStyleIdx="5" presStyleCnt="8">
        <dgm:presLayoutVars>
          <dgm:chPref val="3"/>
        </dgm:presLayoutVars>
      </dgm:prSet>
      <dgm:spPr/>
    </dgm:pt>
    <dgm:pt modelId="{C431AA96-A671-4967-95F1-2C685C5EB05C}" type="pres">
      <dgm:prSet presAssocID="{0A81100C-D263-472A-A14E-DDC1279D12E0}" presName="level3hierChild" presStyleCnt="0"/>
      <dgm:spPr/>
    </dgm:pt>
    <dgm:pt modelId="{79D4B43D-E243-426D-988A-7333789BB04E}" type="pres">
      <dgm:prSet presAssocID="{3B9E46A7-D9AB-48B5-B3F3-B95A23187643}" presName="conn2-1" presStyleLbl="parChTrans1D3" presStyleIdx="3" presStyleCnt="6"/>
      <dgm:spPr/>
    </dgm:pt>
    <dgm:pt modelId="{90EA1B81-8537-4F16-9670-637E15C3588D}" type="pres">
      <dgm:prSet presAssocID="{3B9E46A7-D9AB-48B5-B3F3-B95A23187643}" presName="connTx" presStyleLbl="parChTrans1D3" presStyleIdx="3" presStyleCnt="6"/>
      <dgm:spPr/>
    </dgm:pt>
    <dgm:pt modelId="{1E4DFF0B-AFD7-41B3-98F6-AF4767BE581A}" type="pres">
      <dgm:prSet presAssocID="{015F712D-92CB-4A08-BC57-57D2F9EE9229}" presName="root2" presStyleCnt="0"/>
      <dgm:spPr/>
    </dgm:pt>
    <dgm:pt modelId="{03DE1832-D82F-40B0-8A8B-76E0B0EB3340}" type="pres">
      <dgm:prSet presAssocID="{015F712D-92CB-4A08-BC57-57D2F9EE9229}" presName="LevelTwoTextNode" presStyleLbl="node3" presStyleIdx="3" presStyleCnt="6">
        <dgm:presLayoutVars>
          <dgm:chPref val="3"/>
        </dgm:presLayoutVars>
      </dgm:prSet>
      <dgm:spPr/>
    </dgm:pt>
    <dgm:pt modelId="{E09E6714-85D1-41FE-A5EC-7BF5CFCCF738}" type="pres">
      <dgm:prSet presAssocID="{015F712D-92CB-4A08-BC57-57D2F9EE9229}" presName="level3hierChild" presStyleCnt="0"/>
      <dgm:spPr/>
    </dgm:pt>
    <dgm:pt modelId="{44B50E44-838E-4A89-9B79-C24DBD4625D4}" type="pres">
      <dgm:prSet presAssocID="{97D70E09-5421-4663-B0E1-5B386B339025}" presName="conn2-1" presStyleLbl="parChTrans1D4" presStyleIdx="6" presStyleCnt="8"/>
      <dgm:spPr/>
    </dgm:pt>
    <dgm:pt modelId="{1138A5A7-135A-4319-84C9-3B2EF3F933F7}" type="pres">
      <dgm:prSet presAssocID="{97D70E09-5421-4663-B0E1-5B386B339025}" presName="connTx" presStyleLbl="parChTrans1D4" presStyleIdx="6" presStyleCnt="8"/>
      <dgm:spPr/>
    </dgm:pt>
    <dgm:pt modelId="{B952DDAD-7257-4F2F-8928-5D022AEE9C79}" type="pres">
      <dgm:prSet presAssocID="{8F865FA8-1D89-406E-978F-A272975EFF8E}" presName="root2" presStyleCnt="0"/>
      <dgm:spPr/>
    </dgm:pt>
    <dgm:pt modelId="{65E1ED00-4310-43D2-9238-2B6A63BF184C}" type="pres">
      <dgm:prSet presAssocID="{8F865FA8-1D89-406E-978F-A272975EFF8E}" presName="LevelTwoTextNode" presStyleLbl="node4" presStyleIdx="6" presStyleCnt="8">
        <dgm:presLayoutVars>
          <dgm:chPref val="3"/>
        </dgm:presLayoutVars>
      </dgm:prSet>
      <dgm:spPr/>
    </dgm:pt>
    <dgm:pt modelId="{77886B60-8BC3-4698-B2B6-63E55B0EFA96}" type="pres">
      <dgm:prSet presAssocID="{8F865FA8-1D89-406E-978F-A272975EFF8E}" presName="level3hierChild" presStyleCnt="0"/>
      <dgm:spPr/>
    </dgm:pt>
    <dgm:pt modelId="{6D58E83A-0468-4758-9133-37D1F900E2FA}" type="pres">
      <dgm:prSet presAssocID="{96741CD1-F983-44B4-83A8-EB1CF28844B9}" presName="conn2-1" presStyleLbl="parChTrans1D4" presStyleIdx="7" presStyleCnt="8"/>
      <dgm:spPr/>
    </dgm:pt>
    <dgm:pt modelId="{F017195B-9C55-49B8-BFB6-5C2ADC77AA8A}" type="pres">
      <dgm:prSet presAssocID="{96741CD1-F983-44B4-83A8-EB1CF28844B9}" presName="connTx" presStyleLbl="parChTrans1D4" presStyleIdx="7" presStyleCnt="8"/>
      <dgm:spPr/>
    </dgm:pt>
    <dgm:pt modelId="{5AA23125-F0C7-4344-A87C-8E24D0ED1388}" type="pres">
      <dgm:prSet presAssocID="{25DBF358-105E-4291-9093-0189A3F8CB32}" presName="root2" presStyleCnt="0"/>
      <dgm:spPr/>
    </dgm:pt>
    <dgm:pt modelId="{1B8C6801-6086-452F-B520-14B0E7CC9943}" type="pres">
      <dgm:prSet presAssocID="{25DBF358-105E-4291-9093-0189A3F8CB32}" presName="LevelTwoTextNode" presStyleLbl="node4" presStyleIdx="7" presStyleCnt="8">
        <dgm:presLayoutVars>
          <dgm:chPref val="3"/>
        </dgm:presLayoutVars>
      </dgm:prSet>
      <dgm:spPr/>
    </dgm:pt>
    <dgm:pt modelId="{7E141CFB-83EB-41B7-896B-401C68A117A3}" type="pres">
      <dgm:prSet presAssocID="{25DBF358-105E-4291-9093-0189A3F8CB32}" presName="level3hierChild" presStyleCnt="0"/>
      <dgm:spPr/>
    </dgm:pt>
    <dgm:pt modelId="{78ADF14F-57DE-4EB8-8050-83F76D12CC1C}" type="pres">
      <dgm:prSet presAssocID="{D136F453-18BC-4AC5-A480-5A328A849862}" presName="conn2-1" presStyleLbl="parChTrans1D3" presStyleIdx="4" presStyleCnt="6"/>
      <dgm:spPr/>
    </dgm:pt>
    <dgm:pt modelId="{463EB62A-098E-41D8-BF12-59B63F5A86B6}" type="pres">
      <dgm:prSet presAssocID="{D136F453-18BC-4AC5-A480-5A328A849862}" presName="connTx" presStyleLbl="parChTrans1D3" presStyleIdx="4" presStyleCnt="6"/>
      <dgm:spPr/>
    </dgm:pt>
    <dgm:pt modelId="{1F3C1702-1007-44B4-8A13-F54AE3BC0036}" type="pres">
      <dgm:prSet presAssocID="{F1D42973-0D0C-4AD3-A55B-55155712C773}" presName="root2" presStyleCnt="0"/>
      <dgm:spPr/>
    </dgm:pt>
    <dgm:pt modelId="{4AA4C108-E617-422C-92D7-2149C15BC340}" type="pres">
      <dgm:prSet presAssocID="{F1D42973-0D0C-4AD3-A55B-55155712C773}" presName="LevelTwoTextNode" presStyleLbl="node3" presStyleIdx="4" presStyleCnt="6">
        <dgm:presLayoutVars>
          <dgm:chPref val="3"/>
        </dgm:presLayoutVars>
      </dgm:prSet>
      <dgm:spPr/>
    </dgm:pt>
    <dgm:pt modelId="{369BF831-4F71-4D7F-813C-C9A67D043362}" type="pres">
      <dgm:prSet presAssocID="{F1D42973-0D0C-4AD3-A55B-55155712C773}" presName="level3hierChild" presStyleCnt="0"/>
      <dgm:spPr/>
    </dgm:pt>
    <dgm:pt modelId="{30F4C49C-3AE9-42E8-B6EE-DB7D96A0D534}" type="pres">
      <dgm:prSet presAssocID="{729230E2-D782-4D5C-A48E-FBB12653306C}" presName="conn2-1" presStyleLbl="parChTrans1D3" presStyleIdx="5" presStyleCnt="6"/>
      <dgm:spPr/>
    </dgm:pt>
    <dgm:pt modelId="{C81F9D22-ACA2-4C41-BD2D-4F746D0BD932}" type="pres">
      <dgm:prSet presAssocID="{729230E2-D782-4D5C-A48E-FBB12653306C}" presName="connTx" presStyleLbl="parChTrans1D3" presStyleIdx="5" presStyleCnt="6"/>
      <dgm:spPr/>
    </dgm:pt>
    <dgm:pt modelId="{E712426C-E7E6-4E75-90E5-11CEA93A6A86}" type="pres">
      <dgm:prSet presAssocID="{30C8C9EC-E90F-4936-AB18-431D571D4634}" presName="root2" presStyleCnt="0"/>
      <dgm:spPr/>
    </dgm:pt>
    <dgm:pt modelId="{FC34DEBE-7999-4A45-80B8-46EFE0D59713}" type="pres">
      <dgm:prSet presAssocID="{30C8C9EC-E90F-4936-AB18-431D571D4634}" presName="LevelTwoTextNode" presStyleLbl="node3" presStyleIdx="5" presStyleCnt="6">
        <dgm:presLayoutVars>
          <dgm:chPref val="3"/>
        </dgm:presLayoutVars>
      </dgm:prSet>
      <dgm:spPr/>
    </dgm:pt>
    <dgm:pt modelId="{F6AD26D5-B7EC-4325-A62A-06F4D12E6907}" type="pres">
      <dgm:prSet presAssocID="{30C8C9EC-E90F-4936-AB18-431D571D4634}" presName="level3hierChild" presStyleCnt="0"/>
      <dgm:spPr/>
    </dgm:pt>
  </dgm:ptLst>
  <dgm:cxnLst>
    <dgm:cxn modelId="{9C021801-2E91-4D77-8F77-96C4A2B14840}" srcId="{07399D53-8574-42A5-8351-F6C4235C7C36}" destId="{015F712D-92CB-4A08-BC57-57D2F9EE9229}" srcOrd="3" destOrd="0" parTransId="{3B9E46A7-D9AB-48B5-B3F3-B95A23187643}" sibTransId="{88B11561-213A-4F0D-B75F-DC700224FF5A}"/>
    <dgm:cxn modelId="{151E670B-05EB-4628-B081-A6C12262236B}" type="presOf" srcId="{3513100E-5D39-49C1-8835-E7DA70694C78}" destId="{37998A45-8A22-4CF3-97BA-2CBF30130CEA}" srcOrd="0" destOrd="0" presId="urn:microsoft.com/office/officeart/2008/layout/HorizontalMultiLevelHierarchy"/>
    <dgm:cxn modelId="{64344B0C-E96D-4ADF-AD18-0802377C67A1}" type="presOf" srcId="{2B71B708-A3C3-49E0-98BC-8396B3466AFC}" destId="{80CE44B3-5B7F-40DD-9A9B-24451978D004}" srcOrd="0" destOrd="0" presId="urn:microsoft.com/office/officeart/2008/layout/HorizontalMultiLevelHierarchy"/>
    <dgm:cxn modelId="{91E8400E-885E-4DAE-B216-849F372ED49F}" type="presOf" srcId="{729230E2-D782-4D5C-A48E-FBB12653306C}" destId="{C81F9D22-ACA2-4C41-BD2D-4F746D0BD932}" srcOrd="1" destOrd="0" presId="urn:microsoft.com/office/officeart/2008/layout/HorizontalMultiLevelHierarchy"/>
    <dgm:cxn modelId="{36668C16-AD27-43DD-AEE6-3FA641E4AEE7}" type="presOf" srcId="{F08BF71F-37A7-4488-AFD5-E5AFAEE22F71}" destId="{34B474E9-142B-446C-9C57-01ECB30DAE89}" srcOrd="0" destOrd="0" presId="urn:microsoft.com/office/officeart/2008/layout/HorizontalMultiLevelHierarchy"/>
    <dgm:cxn modelId="{F77D7217-C460-4C44-B200-EC45A820810F}" type="presOf" srcId="{07399D53-8574-42A5-8351-F6C4235C7C36}" destId="{DFAA872C-CC39-4C3C-B4C1-CB590BD16A28}" srcOrd="0" destOrd="0" presId="urn:microsoft.com/office/officeart/2008/layout/HorizontalMultiLevelHierarchy"/>
    <dgm:cxn modelId="{6652001C-BA9B-478D-9B7E-346FF4026105}" type="presOf" srcId="{25DBF358-105E-4291-9093-0189A3F8CB32}" destId="{1B8C6801-6086-452F-B520-14B0E7CC9943}" srcOrd="0" destOrd="0" presId="urn:microsoft.com/office/officeart/2008/layout/HorizontalMultiLevelHierarchy"/>
    <dgm:cxn modelId="{2B6A3E1C-7189-4316-A9D9-9B4D723E878F}" type="presOf" srcId="{3513100E-5D39-49C1-8835-E7DA70694C78}" destId="{1CA388A4-C078-4FC7-B498-EF4FE8B59834}" srcOrd="1" destOrd="0" presId="urn:microsoft.com/office/officeart/2008/layout/HorizontalMultiLevelHierarchy"/>
    <dgm:cxn modelId="{310A751C-32CC-49E0-BE70-60D35889D13C}" type="presOf" srcId="{0B3A0535-B0E4-44B9-941A-ABE774A2FB45}" destId="{32D319F5-4615-4392-A412-FF185BC3C31D}" srcOrd="0" destOrd="0" presId="urn:microsoft.com/office/officeart/2008/layout/HorizontalMultiLevelHierarchy"/>
    <dgm:cxn modelId="{0F1DEA1D-A0AE-411D-A0B9-F73910F70893}" type="presOf" srcId="{C20654A1-DE20-4689-A55A-633A1B72D843}" destId="{02CB8564-7604-4AC2-BC1C-0CB150E8F7A8}" srcOrd="0" destOrd="0" presId="urn:microsoft.com/office/officeart/2008/layout/HorizontalMultiLevelHierarchy"/>
    <dgm:cxn modelId="{2C6BB520-6F48-469B-BF7B-DFC9D4734921}" srcId="{07399D53-8574-42A5-8351-F6C4235C7C36}" destId="{F1D42973-0D0C-4AD3-A55B-55155712C773}" srcOrd="4" destOrd="0" parTransId="{D136F453-18BC-4AC5-A480-5A328A849862}" sibTransId="{C8D68200-7B6C-4C8A-8614-77D0116B87DD}"/>
    <dgm:cxn modelId="{AF722A24-848E-4D46-A6DC-21F88A13142E}" type="presOf" srcId="{68B64361-88B0-4AE5-A1D2-0C5E7A967177}" destId="{383C256B-4688-452A-93C2-62EDA853DF55}" srcOrd="0" destOrd="0" presId="urn:microsoft.com/office/officeart/2008/layout/HorizontalMultiLevelHierarchy"/>
    <dgm:cxn modelId="{03D3192B-ED5B-45B1-B000-844766D6C4EF}" srcId="{68B64361-88B0-4AE5-A1D2-0C5E7A967177}" destId="{3C41FEDE-95D0-48CB-9648-AFBA8930CDBB}" srcOrd="0" destOrd="0" parTransId="{71BC979F-4748-424C-A80F-FDBDF777D876}" sibTransId="{ED88AE5D-AC02-4CD3-B18A-B894A03C6C0B}"/>
    <dgm:cxn modelId="{16A7562E-8DE4-45C1-8E2C-E13E7D7E8482}" type="presOf" srcId="{71BC979F-4748-424C-A80F-FDBDF777D876}" destId="{35B7E4BD-E9E0-49CF-8327-645400E4E4E6}" srcOrd="0" destOrd="0" presId="urn:microsoft.com/office/officeart/2008/layout/HorizontalMultiLevelHierarchy"/>
    <dgm:cxn modelId="{DB14722F-CA3F-4F4E-99DB-D2456C6CCAB6}" type="presOf" srcId="{729230E2-D782-4D5C-A48E-FBB12653306C}" destId="{30F4C49C-3AE9-42E8-B6EE-DB7D96A0D534}" srcOrd="0" destOrd="0" presId="urn:microsoft.com/office/officeart/2008/layout/HorizontalMultiLevelHierarchy"/>
    <dgm:cxn modelId="{60728E33-A40F-4447-B860-3B9A5BBDEB84}" type="presOf" srcId="{B6AA5AE9-7983-4C72-BB85-DE09F3E7642B}" destId="{C01D8884-9BE0-4953-8B48-53783A1C7727}" srcOrd="0" destOrd="0" presId="urn:microsoft.com/office/officeart/2008/layout/HorizontalMultiLevelHierarchy"/>
    <dgm:cxn modelId="{3387A636-C93D-4D44-B47C-C83BF113D015}" srcId="{65BD2B72-8153-4FA7-8EC1-8CD88DCB30D4}" destId="{46934A0A-7B5D-4E3E-BEDC-8FE88BA3D557}" srcOrd="0" destOrd="0" parTransId="{0B3A0535-B0E4-44B9-941A-ABE774A2FB45}" sibTransId="{74401B9F-6DF6-412F-85CC-53BCA8E7276F}"/>
    <dgm:cxn modelId="{B6A59640-50C2-4B66-89FF-E94E25C31268}" type="presOf" srcId="{69A2AA0B-FC89-4FF0-A27B-80BB870AF58C}" destId="{91D6BE70-892D-4735-9CDD-D16C0ACC4795}" srcOrd="0" destOrd="0" presId="urn:microsoft.com/office/officeart/2008/layout/HorizontalMultiLevelHierarchy"/>
    <dgm:cxn modelId="{BA3AE35E-E41E-49FB-8F3B-B3252161DA9D}" type="presOf" srcId="{B8485879-8943-4801-B3C5-DD35C72C191F}" destId="{BA1D352B-5365-4D30-A238-743966E5566D}" srcOrd="1" destOrd="0" presId="urn:microsoft.com/office/officeart/2008/layout/HorizontalMultiLevelHierarchy"/>
    <dgm:cxn modelId="{927FC244-791F-4501-A050-7FEBCBE8EE25}" type="presOf" srcId="{0B3A0535-B0E4-44B9-941A-ABE774A2FB45}" destId="{57D7669B-C7EA-4B52-AE1D-1A3BB5B78EA2}" srcOrd="1" destOrd="0" presId="urn:microsoft.com/office/officeart/2008/layout/HorizontalMultiLevelHierarchy"/>
    <dgm:cxn modelId="{3CF41D65-739E-449C-8386-FA2284CDEBB2}" type="presOf" srcId="{4FA334C2-F8C8-4CE3-950F-CF6C83305613}" destId="{E55FB68A-9744-4652-A87B-CCAA23D33526}" srcOrd="0" destOrd="0" presId="urn:microsoft.com/office/officeart/2008/layout/HorizontalMultiLevelHierarchy"/>
    <dgm:cxn modelId="{DDC87465-28C9-4C0A-AF54-C8B348E22708}" type="presOf" srcId="{3B9E46A7-D9AB-48B5-B3F3-B95A23187643}" destId="{90EA1B81-8537-4F16-9670-637E15C3588D}" srcOrd="1" destOrd="0" presId="urn:microsoft.com/office/officeart/2008/layout/HorizontalMultiLevelHierarchy"/>
    <dgm:cxn modelId="{A4D3FF45-B43C-4922-984A-BEEB67E62703}" type="presOf" srcId="{F7A13221-7224-4636-9B74-D77C02F47CA5}" destId="{7F8919C9-624F-4CEC-9B59-1DD993C747F1}" srcOrd="0" destOrd="0" presId="urn:microsoft.com/office/officeart/2008/layout/HorizontalMultiLevelHierarchy"/>
    <dgm:cxn modelId="{7CBFE946-EBEB-47B5-9153-2C99483AF0E6}" srcId="{07399D53-8574-42A5-8351-F6C4235C7C36}" destId="{C20654A1-DE20-4689-A55A-633A1B72D843}" srcOrd="0" destOrd="0" parTransId="{B8485879-8943-4801-B3C5-DD35C72C191F}" sibTransId="{41C1DF7F-F3EA-4790-BE9D-75CFF118C964}"/>
    <dgm:cxn modelId="{65F62A6D-6F4F-42BA-B0F6-E185AB3E143E}" srcId="{B6AA5AE9-7983-4C72-BB85-DE09F3E7642B}" destId="{07399D53-8574-42A5-8351-F6C4235C7C36}" srcOrd="0" destOrd="0" parTransId="{3513100E-5D39-49C1-8835-E7DA70694C78}" sibTransId="{9EB6970B-2A3E-4E99-835A-6284609A9379}"/>
    <dgm:cxn modelId="{CB515A4E-BF59-4F4F-B62B-E5CAD54C9244}" type="presOf" srcId="{97D70E09-5421-4663-B0E1-5B386B339025}" destId="{44B50E44-838E-4A89-9B79-C24DBD4625D4}" srcOrd="0" destOrd="0" presId="urn:microsoft.com/office/officeart/2008/layout/HorizontalMultiLevelHierarchy"/>
    <dgm:cxn modelId="{EC71C34E-C174-4C03-BB99-EE7466CF7D6D}" type="presOf" srcId="{EA2982CD-D0C8-4DDB-AE78-881CE26230A8}" destId="{34C1CDAF-2C77-4C82-8961-F1B48AEFD2DB}" srcOrd="0" destOrd="0" presId="urn:microsoft.com/office/officeart/2008/layout/HorizontalMultiLevelHierarchy"/>
    <dgm:cxn modelId="{3F4B1351-B4D8-40DC-B57E-70FCCEFA293E}" srcId="{015F712D-92CB-4A08-BC57-57D2F9EE9229}" destId="{25DBF358-105E-4291-9093-0189A3F8CB32}" srcOrd="1" destOrd="0" parTransId="{96741CD1-F983-44B4-83A8-EB1CF28844B9}" sibTransId="{4AAF45DB-80E6-459E-B960-CCCFB1E412FE}"/>
    <dgm:cxn modelId="{61BDCE53-FB5C-4651-84CE-2FB73C087C3C}" srcId="{65BD2B72-8153-4FA7-8EC1-8CD88DCB30D4}" destId="{0A81100C-D263-472A-A14E-DDC1279D12E0}" srcOrd="1" destOrd="0" parTransId="{3A32C989-3F3D-43DA-A1EF-25A01E7D7DB5}" sibTransId="{46072C64-5572-4BFD-9F79-08E03AF7A03D}"/>
    <dgm:cxn modelId="{EDEDD855-E119-44B6-8447-74525BAA414A}" type="presOf" srcId="{F08BF71F-37A7-4488-AFD5-E5AFAEE22F71}" destId="{D90591C5-ADE1-4ACB-94CD-53F519F81CA6}" srcOrd="1" destOrd="0" presId="urn:microsoft.com/office/officeart/2008/layout/HorizontalMultiLevelHierarchy"/>
    <dgm:cxn modelId="{5A24F575-900B-4BDE-B59C-662F8E58ECAB}" type="presOf" srcId="{0A81100C-D263-472A-A14E-DDC1279D12E0}" destId="{38911D68-C47A-42BD-995C-D6D9286C024C}" srcOrd="0" destOrd="0" presId="urn:microsoft.com/office/officeart/2008/layout/HorizontalMultiLevelHierarchy"/>
    <dgm:cxn modelId="{A3D72178-A676-4DC0-A219-D1E7D7AF73E7}" type="presOf" srcId="{405FDF96-4DA0-4433-8F09-2243D077FEB9}" destId="{55CB0C1F-680E-4C1B-9427-82741FCB6236}" srcOrd="0" destOrd="0" presId="urn:microsoft.com/office/officeart/2008/layout/HorizontalMultiLevelHierarchy"/>
    <dgm:cxn modelId="{4E8BE27A-0865-4D0E-8CCC-A5B8F23A4767}" type="presOf" srcId="{30C8C9EC-E90F-4936-AB18-431D571D4634}" destId="{FC34DEBE-7999-4A45-80B8-46EFE0D59713}" srcOrd="0" destOrd="0" presId="urn:microsoft.com/office/officeart/2008/layout/HorizontalMultiLevelHierarchy"/>
    <dgm:cxn modelId="{76F74C7F-6A45-4FF2-84EB-3A7368E2743F}" srcId="{68B64361-88B0-4AE5-A1D2-0C5E7A967177}" destId="{7F9F86C7-F093-4CC5-B697-0138C9E05569}" srcOrd="1" destOrd="0" parTransId="{EA2982CD-D0C8-4DDB-AE78-881CE26230A8}" sibTransId="{6D463ED2-BFBA-4095-BCBB-22852A813159}"/>
    <dgm:cxn modelId="{2866EF7F-F3DE-411A-8319-E5476D7FC59B}" srcId="{405FDF96-4DA0-4433-8F09-2243D077FEB9}" destId="{B6AA5AE9-7983-4C72-BB85-DE09F3E7642B}" srcOrd="0" destOrd="0" parTransId="{CF3A5DC5-285E-4266-B87B-51AB0CD8DC1F}" sibTransId="{7ACCC96C-5EA4-4335-A9EB-C2276EF38171}"/>
    <dgm:cxn modelId="{D202D686-04D4-4BB0-B042-4F9573207241}" type="presOf" srcId="{F7A13221-7224-4636-9B74-D77C02F47CA5}" destId="{6CF77A05-1D8D-4C44-809E-352198E5C4DB}" srcOrd="1" destOrd="0" presId="urn:microsoft.com/office/officeart/2008/layout/HorizontalMultiLevelHierarchy"/>
    <dgm:cxn modelId="{E7CBBB87-3777-4E8F-B234-E50B320840E3}" type="presOf" srcId="{46934A0A-7B5D-4E3E-BEDC-8FE88BA3D557}" destId="{887ACE80-C92B-4D1F-A3E0-E345115F08BB}" srcOrd="0" destOrd="0" presId="urn:microsoft.com/office/officeart/2008/layout/HorizontalMultiLevelHierarchy"/>
    <dgm:cxn modelId="{E040ED8B-2B04-46F8-A4F0-F6CD6BECCD20}" type="presOf" srcId="{3A32C989-3F3D-43DA-A1EF-25A01E7D7DB5}" destId="{C19C64D1-BA09-43ED-B2C7-D8715D404D07}" srcOrd="1" destOrd="0" presId="urn:microsoft.com/office/officeart/2008/layout/HorizontalMultiLevelHierarchy"/>
    <dgm:cxn modelId="{89639D8D-7B77-4F45-9B7D-A49B21A8E05B}" type="presOf" srcId="{015F712D-92CB-4A08-BC57-57D2F9EE9229}" destId="{03DE1832-D82F-40B0-8A8B-76E0B0EB3340}" srcOrd="0" destOrd="0" presId="urn:microsoft.com/office/officeart/2008/layout/HorizontalMultiLevelHierarchy"/>
    <dgm:cxn modelId="{B5C0989D-9F26-46A2-953A-BEEDCA9203DC}" type="presOf" srcId="{7F9F86C7-F093-4CC5-B697-0138C9E05569}" destId="{1BF9C8A8-EDE8-45A8-A39E-376B90E38AA4}" srcOrd="0" destOrd="0" presId="urn:microsoft.com/office/officeart/2008/layout/HorizontalMultiLevelHierarchy"/>
    <dgm:cxn modelId="{2730649F-49B4-428A-9B48-F2EAD748609F}" type="presOf" srcId="{96741CD1-F983-44B4-83A8-EB1CF28844B9}" destId="{6D58E83A-0468-4758-9133-37D1F900E2FA}" srcOrd="0" destOrd="0" presId="urn:microsoft.com/office/officeart/2008/layout/HorizontalMultiLevelHierarchy"/>
    <dgm:cxn modelId="{58E483A0-A154-480A-9F26-609F4C2581C4}" srcId="{07399D53-8574-42A5-8351-F6C4235C7C36}" destId="{65BD2B72-8153-4FA7-8EC1-8CD88DCB30D4}" srcOrd="2" destOrd="0" parTransId="{F08BF71F-37A7-4488-AFD5-E5AFAEE22F71}" sibTransId="{A793291E-0FB7-45C4-A507-320C4801CC00}"/>
    <dgm:cxn modelId="{7EB933A5-4E67-46B6-AE47-8F8534502D22}" type="presOf" srcId="{F1D42973-0D0C-4AD3-A55B-55155712C773}" destId="{4AA4C108-E617-422C-92D7-2149C15BC340}" srcOrd="0" destOrd="0" presId="urn:microsoft.com/office/officeart/2008/layout/HorizontalMultiLevelHierarchy"/>
    <dgm:cxn modelId="{AA0F10A8-DCFA-4FA3-B2B5-47D45C924032}" type="presOf" srcId="{8724385B-FD73-43A0-86F9-7E775537A7ED}" destId="{9BC3B612-9E89-47FB-92A0-A724660C5AF4}" srcOrd="0" destOrd="0" presId="urn:microsoft.com/office/officeart/2008/layout/HorizontalMultiLevelHierarchy"/>
    <dgm:cxn modelId="{BB182AB2-9A73-49DB-9535-4B2139A3BA5F}" type="presOf" srcId="{96741CD1-F983-44B4-83A8-EB1CF28844B9}" destId="{F017195B-9C55-49B8-BFB6-5C2ADC77AA8A}" srcOrd="1" destOrd="0" presId="urn:microsoft.com/office/officeart/2008/layout/HorizontalMultiLevelHierarchy"/>
    <dgm:cxn modelId="{21C884BA-BC63-486F-B489-CD488D9F7692}" srcId="{C20654A1-DE20-4689-A55A-633A1B72D843}" destId="{8724385B-FD73-43A0-86F9-7E775537A7ED}" srcOrd="0" destOrd="0" parTransId="{F7A13221-7224-4636-9B74-D77C02F47CA5}" sibTransId="{0FB59BBA-90B1-458C-B6D6-6A3088E9A6F5}"/>
    <dgm:cxn modelId="{AC2173C3-36D6-491F-AF1D-BDC57E24629B}" srcId="{015F712D-92CB-4A08-BC57-57D2F9EE9229}" destId="{8F865FA8-1D89-406E-978F-A272975EFF8E}" srcOrd="0" destOrd="0" parTransId="{97D70E09-5421-4663-B0E1-5B386B339025}" sibTransId="{2B1651B4-29D9-4575-9B4C-CCF98809EC0A}"/>
    <dgm:cxn modelId="{4D3C7BC5-EAA2-4034-8F15-D2361D4B45CD}" type="presOf" srcId="{3C41FEDE-95D0-48CB-9648-AFBA8930CDBB}" destId="{1E0616A3-24CF-4C05-A23C-7E45CF0B3974}" srcOrd="0" destOrd="0" presId="urn:microsoft.com/office/officeart/2008/layout/HorizontalMultiLevelHierarchy"/>
    <dgm:cxn modelId="{CC37D6C6-8E8D-4BE7-91F7-3837A7FE27EB}" type="presOf" srcId="{2B71B708-A3C3-49E0-98BC-8396B3466AFC}" destId="{C130EDA8-6F81-4E10-8B62-BF65554ED4F8}" srcOrd="1" destOrd="0" presId="urn:microsoft.com/office/officeart/2008/layout/HorizontalMultiLevelHierarchy"/>
    <dgm:cxn modelId="{F1576EC7-8B09-4AB2-96E7-3BF760BBAF56}" type="presOf" srcId="{3A32C989-3F3D-43DA-A1EF-25A01E7D7DB5}" destId="{FAD40387-FE74-4105-9B26-AA47429CCE5C}" srcOrd="0" destOrd="0" presId="urn:microsoft.com/office/officeart/2008/layout/HorizontalMultiLevelHierarchy"/>
    <dgm:cxn modelId="{F42798C7-ABF9-43B0-83A4-97EF999F856A}" type="presOf" srcId="{3B9E46A7-D9AB-48B5-B3F3-B95A23187643}" destId="{79D4B43D-E243-426D-988A-7333789BB04E}" srcOrd="0" destOrd="0" presId="urn:microsoft.com/office/officeart/2008/layout/HorizontalMultiLevelHierarchy"/>
    <dgm:cxn modelId="{577C21C9-1CB4-47E7-8727-AE5272367446}" type="presOf" srcId="{65BD2B72-8153-4FA7-8EC1-8CD88DCB30D4}" destId="{B4EB9E1A-A55B-4B08-B021-1842A81F01C4}" srcOrd="0" destOrd="0" presId="urn:microsoft.com/office/officeart/2008/layout/HorizontalMultiLevelHierarchy"/>
    <dgm:cxn modelId="{12156ECF-1182-47BF-89C3-70C343AD6F84}" srcId="{07399D53-8574-42A5-8351-F6C4235C7C36}" destId="{30C8C9EC-E90F-4936-AB18-431D571D4634}" srcOrd="5" destOrd="0" parTransId="{729230E2-D782-4D5C-A48E-FBB12653306C}" sibTransId="{2549F814-C912-42CE-B0BF-8E650DCF1364}"/>
    <dgm:cxn modelId="{579240D5-B1A8-476A-8BD4-6D668B1165D0}" srcId="{07399D53-8574-42A5-8351-F6C4235C7C36}" destId="{68B64361-88B0-4AE5-A1D2-0C5E7A967177}" srcOrd="1" destOrd="0" parTransId="{4FA334C2-F8C8-4CE3-950F-CF6C83305613}" sibTransId="{C83CE0AF-2710-40B2-B0C5-17C5A97E9760}"/>
    <dgm:cxn modelId="{14FF77DC-59C7-4C23-A93C-1C7951B53CF2}" type="presOf" srcId="{D136F453-18BC-4AC5-A480-5A328A849862}" destId="{463EB62A-098E-41D8-BF12-59B63F5A86B6}" srcOrd="1" destOrd="0" presId="urn:microsoft.com/office/officeart/2008/layout/HorizontalMultiLevelHierarchy"/>
    <dgm:cxn modelId="{1E6763DF-B80B-44DF-9113-C4D6022E30EA}" type="presOf" srcId="{97D70E09-5421-4663-B0E1-5B386B339025}" destId="{1138A5A7-135A-4319-84C9-3B2EF3F933F7}" srcOrd="1" destOrd="0" presId="urn:microsoft.com/office/officeart/2008/layout/HorizontalMultiLevelHierarchy"/>
    <dgm:cxn modelId="{2BDFEBE8-48A3-4921-880C-B094483F0C8E}" type="presOf" srcId="{71BC979F-4748-424C-A80F-FDBDF777D876}" destId="{02360166-E009-41DA-8174-97B651177991}" srcOrd="1" destOrd="0" presId="urn:microsoft.com/office/officeart/2008/layout/HorizontalMultiLevelHierarchy"/>
    <dgm:cxn modelId="{620E48EA-4796-455D-9864-AF4C85181150}" type="presOf" srcId="{B8485879-8943-4801-B3C5-DD35C72C191F}" destId="{04657716-74F5-4B68-B4E7-D5B8D2346638}" srcOrd="0" destOrd="0" presId="urn:microsoft.com/office/officeart/2008/layout/HorizontalMultiLevelHierarchy"/>
    <dgm:cxn modelId="{519685EE-0BBF-4146-BA9B-8A8D6BDC7D03}" type="presOf" srcId="{4FA334C2-F8C8-4CE3-950F-CF6C83305613}" destId="{35045018-F260-41AA-8794-338827BD557D}" srcOrd="1" destOrd="0" presId="urn:microsoft.com/office/officeart/2008/layout/HorizontalMultiLevelHierarchy"/>
    <dgm:cxn modelId="{EBF68CF7-BA15-4489-B5E8-2F9A88DBB9A6}" type="presOf" srcId="{D136F453-18BC-4AC5-A480-5A328A849862}" destId="{78ADF14F-57DE-4EB8-8050-83F76D12CC1C}" srcOrd="0" destOrd="0" presId="urn:microsoft.com/office/officeart/2008/layout/HorizontalMultiLevelHierarchy"/>
    <dgm:cxn modelId="{2FB0ACFA-F255-432F-B33C-775A03FA7BD8}" type="presOf" srcId="{8F865FA8-1D89-406E-978F-A272975EFF8E}" destId="{65E1ED00-4310-43D2-9238-2B6A63BF184C}" srcOrd="0" destOrd="0" presId="urn:microsoft.com/office/officeart/2008/layout/HorizontalMultiLevelHierarchy"/>
    <dgm:cxn modelId="{47B678FC-C076-4731-B01D-129450822F3C}" type="presOf" srcId="{EA2982CD-D0C8-4DDB-AE78-881CE26230A8}" destId="{08EA8CF8-D295-4F62-B212-A14F6A412D8F}" srcOrd="1" destOrd="0" presId="urn:microsoft.com/office/officeart/2008/layout/HorizontalMultiLevelHierarchy"/>
    <dgm:cxn modelId="{7EE722FF-0CBF-438F-8679-D531D8B7259E}" srcId="{C20654A1-DE20-4689-A55A-633A1B72D843}" destId="{69A2AA0B-FC89-4FF0-A27B-80BB870AF58C}" srcOrd="1" destOrd="0" parTransId="{2B71B708-A3C3-49E0-98BC-8396B3466AFC}" sibTransId="{16939249-BBD0-42F0-B02C-12AD0ECF7317}"/>
    <dgm:cxn modelId="{C348DD51-CEC8-4847-8227-B55EF060ACBA}" type="presParOf" srcId="{55CB0C1F-680E-4C1B-9427-82741FCB6236}" destId="{AECA1C67-1BB7-4EAF-90E9-8B1858D6A508}" srcOrd="0" destOrd="0" presId="urn:microsoft.com/office/officeart/2008/layout/HorizontalMultiLevelHierarchy"/>
    <dgm:cxn modelId="{9D8B59FC-EB1D-4A7F-BAEF-F03C6582BE40}" type="presParOf" srcId="{AECA1C67-1BB7-4EAF-90E9-8B1858D6A508}" destId="{C01D8884-9BE0-4953-8B48-53783A1C7727}" srcOrd="0" destOrd="0" presId="urn:microsoft.com/office/officeart/2008/layout/HorizontalMultiLevelHierarchy"/>
    <dgm:cxn modelId="{7ED2A8F3-EE8B-4118-8836-1B288CA20C37}" type="presParOf" srcId="{AECA1C67-1BB7-4EAF-90E9-8B1858D6A508}" destId="{1C728CA9-2FBB-4BE1-9C6A-A8B0706425AC}" srcOrd="1" destOrd="0" presId="urn:microsoft.com/office/officeart/2008/layout/HorizontalMultiLevelHierarchy"/>
    <dgm:cxn modelId="{F539A59E-4100-4FD2-90AA-9A6E3C059231}" type="presParOf" srcId="{1C728CA9-2FBB-4BE1-9C6A-A8B0706425AC}" destId="{37998A45-8A22-4CF3-97BA-2CBF30130CEA}" srcOrd="0" destOrd="0" presId="urn:microsoft.com/office/officeart/2008/layout/HorizontalMultiLevelHierarchy"/>
    <dgm:cxn modelId="{2DF29BC9-BF6B-476C-B0A4-C287DA50FDC1}" type="presParOf" srcId="{37998A45-8A22-4CF3-97BA-2CBF30130CEA}" destId="{1CA388A4-C078-4FC7-B498-EF4FE8B59834}" srcOrd="0" destOrd="0" presId="urn:microsoft.com/office/officeart/2008/layout/HorizontalMultiLevelHierarchy"/>
    <dgm:cxn modelId="{977A81AE-8FE0-45C5-8A37-D5C20F48DAC1}" type="presParOf" srcId="{1C728CA9-2FBB-4BE1-9C6A-A8B0706425AC}" destId="{CE6DB503-269A-498E-A245-05DA6E4FBC3C}" srcOrd="1" destOrd="0" presId="urn:microsoft.com/office/officeart/2008/layout/HorizontalMultiLevelHierarchy"/>
    <dgm:cxn modelId="{0F89BF77-6B9A-4853-9702-17784C107563}" type="presParOf" srcId="{CE6DB503-269A-498E-A245-05DA6E4FBC3C}" destId="{DFAA872C-CC39-4C3C-B4C1-CB590BD16A28}" srcOrd="0" destOrd="0" presId="urn:microsoft.com/office/officeart/2008/layout/HorizontalMultiLevelHierarchy"/>
    <dgm:cxn modelId="{9FCBA52E-C733-410A-9397-C3E53911BCC1}" type="presParOf" srcId="{CE6DB503-269A-498E-A245-05DA6E4FBC3C}" destId="{26708556-C7DA-402E-85AB-F754B0310347}" srcOrd="1" destOrd="0" presId="urn:microsoft.com/office/officeart/2008/layout/HorizontalMultiLevelHierarchy"/>
    <dgm:cxn modelId="{FE432BC2-4DBF-4D3F-9F61-9BB7EE282394}" type="presParOf" srcId="{26708556-C7DA-402E-85AB-F754B0310347}" destId="{04657716-74F5-4B68-B4E7-D5B8D2346638}" srcOrd="0" destOrd="0" presId="urn:microsoft.com/office/officeart/2008/layout/HorizontalMultiLevelHierarchy"/>
    <dgm:cxn modelId="{CE01E6A6-409B-40BC-BADC-1E31ABB93412}" type="presParOf" srcId="{04657716-74F5-4B68-B4E7-D5B8D2346638}" destId="{BA1D352B-5365-4D30-A238-743966E5566D}" srcOrd="0" destOrd="0" presId="urn:microsoft.com/office/officeart/2008/layout/HorizontalMultiLevelHierarchy"/>
    <dgm:cxn modelId="{67EB436B-7A4D-43C3-8A15-1E4058A2EF61}" type="presParOf" srcId="{26708556-C7DA-402E-85AB-F754B0310347}" destId="{19C2FA25-A2B8-4BBB-A12C-814A8F8E3020}" srcOrd="1" destOrd="0" presId="urn:microsoft.com/office/officeart/2008/layout/HorizontalMultiLevelHierarchy"/>
    <dgm:cxn modelId="{D3BE2839-F912-4260-9A16-9AA929D05590}" type="presParOf" srcId="{19C2FA25-A2B8-4BBB-A12C-814A8F8E3020}" destId="{02CB8564-7604-4AC2-BC1C-0CB150E8F7A8}" srcOrd="0" destOrd="0" presId="urn:microsoft.com/office/officeart/2008/layout/HorizontalMultiLevelHierarchy"/>
    <dgm:cxn modelId="{DCF15F9B-CC00-4E43-A0FB-9A7B03F3BC9A}" type="presParOf" srcId="{19C2FA25-A2B8-4BBB-A12C-814A8F8E3020}" destId="{E225DB2B-BB81-49E4-8B17-B14A7ECD068C}" srcOrd="1" destOrd="0" presId="urn:microsoft.com/office/officeart/2008/layout/HorizontalMultiLevelHierarchy"/>
    <dgm:cxn modelId="{BC455640-C2F2-43A0-B0A1-5F87772139FD}" type="presParOf" srcId="{E225DB2B-BB81-49E4-8B17-B14A7ECD068C}" destId="{7F8919C9-624F-4CEC-9B59-1DD993C747F1}" srcOrd="0" destOrd="0" presId="urn:microsoft.com/office/officeart/2008/layout/HorizontalMultiLevelHierarchy"/>
    <dgm:cxn modelId="{C0852D18-2A53-4E8F-A2F9-542A620F6DB0}" type="presParOf" srcId="{7F8919C9-624F-4CEC-9B59-1DD993C747F1}" destId="{6CF77A05-1D8D-4C44-809E-352198E5C4DB}" srcOrd="0" destOrd="0" presId="urn:microsoft.com/office/officeart/2008/layout/HorizontalMultiLevelHierarchy"/>
    <dgm:cxn modelId="{FF2B2F24-9215-4151-84CE-CFFB7CE2595C}" type="presParOf" srcId="{E225DB2B-BB81-49E4-8B17-B14A7ECD068C}" destId="{FB5D6B53-CC40-4F95-92C2-CAD68E641605}" srcOrd="1" destOrd="0" presId="urn:microsoft.com/office/officeart/2008/layout/HorizontalMultiLevelHierarchy"/>
    <dgm:cxn modelId="{D26E8AFC-3884-4C18-AE6C-598DF6787747}" type="presParOf" srcId="{FB5D6B53-CC40-4F95-92C2-CAD68E641605}" destId="{9BC3B612-9E89-47FB-92A0-A724660C5AF4}" srcOrd="0" destOrd="0" presId="urn:microsoft.com/office/officeart/2008/layout/HorizontalMultiLevelHierarchy"/>
    <dgm:cxn modelId="{DD445B8A-4A94-42FE-9647-D24F7AE76EE5}" type="presParOf" srcId="{FB5D6B53-CC40-4F95-92C2-CAD68E641605}" destId="{0C45EF69-72F1-4947-8A52-33C29CCBB14E}" srcOrd="1" destOrd="0" presId="urn:microsoft.com/office/officeart/2008/layout/HorizontalMultiLevelHierarchy"/>
    <dgm:cxn modelId="{84BB3B21-B06F-408A-B64D-DCC31C5F3E1E}" type="presParOf" srcId="{E225DB2B-BB81-49E4-8B17-B14A7ECD068C}" destId="{80CE44B3-5B7F-40DD-9A9B-24451978D004}" srcOrd="2" destOrd="0" presId="urn:microsoft.com/office/officeart/2008/layout/HorizontalMultiLevelHierarchy"/>
    <dgm:cxn modelId="{D71F3BF9-810D-4A99-AFA7-AB32DED4D113}" type="presParOf" srcId="{80CE44B3-5B7F-40DD-9A9B-24451978D004}" destId="{C130EDA8-6F81-4E10-8B62-BF65554ED4F8}" srcOrd="0" destOrd="0" presId="urn:microsoft.com/office/officeart/2008/layout/HorizontalMultiLevelHierarchy"/>
    <dgm:cxn modelId="{DD84E759-E2CF-4E95-B3C4-99D3B37A0622}" type="presParOf" srcId="{E225DB2B-BB81-49E4-8B17-B14A7ECD068C}" destId="{9554FD22-A4F5-4905-A4E0-DE25385D1D90}" srcOrd="3" destOrd="0" presId="urn:microsoft.com/office/officeart/2008/layout/HorizontalMultiLevelHierarchy"/>
    <dgm:cxn modelId="{17B54B0F-744A-4438-8537-FF49FEA5E475}" type="presParOf" srcId="{9554FD22-A4F5-4905-A4E0-DE25385D1D90}" destId="{91D6BE70-892D-4735-9CDD-D16C0ACC4795}" srcOrd="0" destOrd="0" presId="urn:microsoft.com/office/officeart/2008/layout/HorizontalMultiLevelHierarchy"/>
    <dgm:cxn modelId="{C8850033-9D6C-49A1-946E-7DE95349DB9A}" type="presParOf" srcId="{9554FD22-A4F5-4905-A4E0-DE25385D1D90}" destId="{C703137C-F5F1-4C28-A0A0-F8D498A4A55A}" srcOrd="1" destOrd="0" presId="urn:microsoft.com/office/officeart/2008/layout/HorizontalMultiLevelHierarchy"/>
    <dgm:cxn modelId="{3337DCFD-90FF-4EF0-94FD-4E63855BC863}" type="presParOf" srcId="{26708556-C7DA-402E-85AB-F754B0310347}" destId="{E55FB68A-9744-4652-A87B-CCAA23D33526}" srcOrd="2" destOrd="0" presId="urn:microsoft.com/office/officeart/2008/layout/HorizontalMultiLevelHierarchy"/>
    <dgm:cxn modelId="{060F9C6A-25F5-42FB-B67C-6075F6BABB17}" type="presParOf" srcId="{E55FB68A-9744-4652-A87B-CCAA23D33526}" destId="{35045018-F260-41AA-8794-338827BD557D}" srcOrd="0" destOrd="0" presId="urn:microsoft.com/office/officeart/2008/layout/HorizontalMultiLevelHierarchy"/>
    <dgm:cxn modelId="{3A3DA561-2D9A-4171-ACA5-8C6A2CDFFC9F}" type="presParOf" srcId="{26708556-C7DA-402E-85AB-F754B0310347}" destId="{68DB270D-2008-4736-B8D6-F7F98893C21C}" srcOrd="3" destOrd="0" presId="urn:microsoft.com/office/officeart/2008/layout/HorizontalMultiLevelHierarchy"/>
    <dgm:cxn modelId="{9A368B24-3D52-47EC-9764-2FF4446E343E}" type="presParOf" srcId="{68DB270D-2008-4736-B8D6-F7F98893C21C}" destId="{383C256B-4688-452A-93C2-62EDA853DF55}" srcOrd="0" destOrd="0" presId="urn:microsoft.com/office/officeart/2008/layout/HorizontalMultiLevelHierarchy"/>
    <dgm:cxn modelId="{89CF0BB9-46A3-403F-9DEF-868B32A02860}" type="presParOf" srcId="{68DB270D-2008-4736-B8D6-F7F98893C21C}" destId="{09A0846F-0A9D-47B8-9EBC-C08338AF70E7}" srcOrd="1" destOrd="0" presId="urn:microsoft.com/office/officeart/2008/layout/HorizontalMultiLevelHierarchy"/>
    <dgm:cxn modelId="{B991BE50-FBBF-4581-85AC-F9A2EEFA86A5}" type="presParOf" srcId="{09A0846F-0A9D-47B8-9EBC-C08338AF70E7}" destId="{35B7E4BD-E9E0-49CF-8327-645400E4E4E6}" srcOrd="0" destOrd="0" presId="urn:microsoft.com/office/officeart/2008/layout/HorizontalMultiLevelHierarchy"/>
    <dgm:cxn modelId="{499D09CA-E8EA-483C-92E7-B7936FC231D1}" type="presParOf" srcId="{35B7E4BD-E9E0-49CF-8327-645400E4E4E6}" destId="{02360166-E009-41DA-8174-97B651177991}" srcOrd="0" destOrd="0" presId="urn:microsoft.com/office/officeart/2008/layout/HorizontalMultiLevelHierarchy"/>
    <dgm:cxn modelId="{C1A46477-02AF-416B-B27C-509A982643D0}" type="presParOf" srcId="{09A0846F-0A9D-47B8-9EBC-C08338AF70E7}" destId="{86AF4A37-78E3-4713-937F-7542BCD71A8D}" srcOrd="1" destOrd="0" presId="urn:microsoft.com/office/officeart/2008/layout/HorizontalMultiLevelHierarchy"/>
    <dgm:cxn modelId="{E4031CB5-52D1-473B-A800-C29BEC4B0C01}" type="presParOf" srcId="{86AF4A37-78E3-4713-937F-7542BCD71A8D}" destId="{1E0616A3-24CF-4C05-A23C-7E45CF0B3974}" srcOrd="0" destOrd="0" presId="urn:microsoft.com/office/officeart/2008/layout/HorizontalMultiLevelHierarchy"/>
    <dgm:cxn modelId="{A364E530-ED1E-423F-86FD-41F1B85860F2}" type="presParOf" srcId="{86AF4A37-78E3-4713-937F-7542BCD71A8D}" destId="{E7635C41-0C4C-4A4D-8083-8B31562B315B}" srcOrd="1" destOrd="0" presId="urn:microsoft.com/office/officeart/2008/layout/HorizontalMultiLevelHierarchy"/>
    <dgm:cxn modelId="{5B29F837-4F35-4894-AA34-6B074538C34C}" type="presParOf" srcId="{09A0846F-0A9D-47B8-9EBC-C08338AF70E7}" destId="{34C1CDAF-2C77-4C82-8961-F1B48AEFD2DB}" srcOrd="2" destOrd="0" presId="urn:microsoft.com/office/officeart/2008/layout/HorizontalMultiLevelHierarchy"/>
    <dgm:cxn modelId="{1BA91A34-D351-48EF-B791-F1AEF6B6F03E}" type="presParOf" srcId="{34C1CDAF-2C77-4C82-8961-F1B48AEFD2DB}" destId="{08EA8CF8-D295-4F62-B212-A14F6A412D8F}" srcOrd="0" destOrd="0" presId="urn:microsoft.com/office/officeart/2008/layout/HorizontalMultiLevelHierarchy"/>
    <dgm:cxn modelId="{B90295BE-A4A9-49BD-A6FF-7A8E0D6506C0}" type="presParOf" srcId="{09A0846F-0A9D-47B8-9EBC-C08338AF70E7}" destId="{3D32318E-6647-4FB3-B6D7-A9A448286898}" srcOrd="3" destOrd="0" presId="urn:microsoft.com/office/officeart/2008/layout/HorizontalMultiLevelHierarchy"/>
    <dgm:cxn modelId="{AEAF629A-41B5-482F-A52B-034E03019C2D}" type="presParOf" srcId="{3D32318E-6647-4FB3-B6D7-A9A448286898}" destId="{1BF9C8A8-EDE8-45A8-A39E-376B90E38AA4}" srcOrd="0" destOrd="0" presId="urn:microsoft.com/office/officeart/2008/layout/HorizontalMultiLevelHierarchy"/>
    <dgm:cxn modelId="{58721237-A1DD-482C-8A5E-62D3C055F448}" type="presParOf" srcId="{3D32318E-6647-4FB3-B6D7-A9A448286898}" destId="{88AD51C1-0B57-4664-8F71-3BC6AEB3B48E}" srcOrd="1" destOrd="0" presId="urn:microsoft.com/office/officeart/2008/layout/HorizontalMultiLevelHierarchy"/>
    <dgm:cxn modelId="{9F85C162-D790-42A2-B69E-A0F49E5B1A4E}" type="presParOf" srcId="{26708556-C7DA-402E-85AB-F754B0310347}" destId="{34B474E9-142B-446C-9C57-01ECB30DAE89}" srcOrd="4" destOrd="0" presId="urn:microsoft.com/office/officeart/2008/layout/HorizontalMultiLevelHierarchy"/>
    <dgm:cxn modelId="{B1338557-BCFF-4024-AC96-2B4C29329BDC}" type="presParOf" srcId="{34B474E9-142B-446C-9C57-01ECB30DAE89}" destId="{D90591C5-ADE1-4ACB-94CD-53F519F81CA6}" srcOrd="0" destOrd="0" presId="urn:microsoft.com/office/officeart/2008/layout/HorizontalMultiLevelHierarchy"/>
    <dgm:cxn modelId="{EE481308-9CBD-4186-90CF-1ADA052A1DBB}" type="presParOf" srcId="{26708556-C7DA-402E-85AB-F754B0310347}" destId="{768A1852-FDAA-48AF-A3DF-A6C1EB5315A1}" srcOrd="5" destOrd="0" presId="urn:microsoft.com/office/officeart/2008/layout/HorizontalMultiLevelHierarchy"/>
    <dgm:cxn modelId="{E0E56E0A-BA1C-4243-B9B7-176FFC0B31C2}" type="presParOf" srcId="{768A1852-FDAA-48AF-A3DF-A6C1EB5315A1}" destId="{B4EB9E1A-A55B-4B08-B021-1842A81F01C4}" srcOrd="0" destOrd="0" presId="urn:microsoft.com/office/officeart/2008/layout/HorizontalMultiLevelHierarchy"/>
    <dgm:cxn modelId="{0225A9D0-74DA-4557-BE70-9B421242FB99}" type="presParOf" srcId="{768A1852-FDAA-48AF-A3DF-A6C1EB5315A1}" destId="{E735F798-7D09-45C4-8EBA-182BCBC52860}" srcOrd="1" destOrd="0" presId="urn:microsoft.com/office/officeart/2008/layout/HorizontalMultiLevelHierarchy"/>
    <dgm:cxn modelId="{516F31CE-BF34-4429-82D2-BEB3B9890357}" type="presParOf" srcId="{E735F798-7D09-45C4-8EBA-182BCBC52860}" destId="{32D319F5-4615-4392-A412-FF185BC3C31D}" srcOrd="0" destOrd="0" presId="urn:microsoft.com/office/officeart/2008/layout/HorizontalMultiLevelHierarchy"/>
    <dgm:cxn modelId="{9220B395-8AF4-4264-95DD-B05E65E25009}" type="presParOf" srcId="{32D319F5-4615-4392-A412-FF185BC3C31D}" destId="{57D7669B-C7EA-4B52-AE1D-1A3BB5B78EA2}" srcOrd="0" destOrd="0" presId="urn:microsoft.com/office/officeart/2008/layout/HorizontalMultiLevelHierarchy"/>
    <dgm:cxn modelId="{9EA81F35-B3D4-4862-918C-3335A063BAEA}" type="presParOf" srcId="{E735F798-7D09-45C4-8EBA-182BCBC52860}" destId="{1D264BC5-1C78-49E8-A8CE-366BB1B1F531}" srcOrd="1" destOrd="0" presId="urn:microsoft.com/office/officeart/2008/layout/HorizontalMultiLevelHierarchy"/>
    <dgm:cxn modelId="{673A9D01-ADAB-498A-91A5-86EDF0D0DFBE}" type="presParOf" srcId="{1D264BC5-1C78-49E8-A8CE-366BB1B1F531}" destId="{887ACE80-C92B-4D1F-A3E0-E345115F08BB}" srcOrd="0" destOrd="0" presId="urn:microsoft.com/office/officeart/2008/layout/HorizontalMultiLevelHierarchy"/>
    <dgm:cxn modelId="{099F19E7-73EA-49E9-A3B4-CD65A40AFE3D}" type="presParOf" srcId="{1D264BC5-1C78-49E8-A8CE-366BB1B1F531}" destId="{FDE64B72-7FC4-4004-828D-F1908011F74D}" srcOrd="1" destOrd="0" presId="urn:microsoft.com/office/officeart/2008/layout/HorizontalMultiLevelHierarchy"/>
    <dgm:cxn modelId="{DF91939C-AADB-46ED-8B08-562110DA0F0E}" type="presParOf" srcId="{E735F798-7D09-45C4-8EBA-182BCBC52860}" destId="{FAD40387-FE74-4105-9B26-AA47429CCE5C}" srcOrd="2" destOrd="0" presId="urn:microsoft.com/office/officeart/2008/layout/HorizontalMultiLevelHierarchy"/>
    <dgm:cxn modelId="{5D4C2AFA-4B8D-47A4-B534-E1F52961F553}" type="presParOf" srcId="{FAD40387-FE74-4105-9B26-AA47429CCE5C}" destId="{C19C64D1-BA09-43ED-B2C7-D8715D404D07}" srcOrd="0" destOrd="0" presId="urn:microsoft.com/office/officeart/2008/layout/HorizontalMultiLevelHierarchy"/>
    <dgm:cxn modelId="{404F6FCE-A950-487D-8300-A00B45D3AA4D}" type="presParOf" srcId="{E735F798-7D09-45C4-8EBA-182BCBC52860}" destId="{89029EBA-97B1-4B65-96B3-1A6E3EDD9544}" srcOrd="3" destOrd="0" presId="urn:microsoft.com/office/officeart/2008/layout/HorizontalMultiLevelHierarchy"/>
    <dgm:cxn modelId="{F0A00659-4C2D-456F-8BC0-D999D6F88262}" type="presParOf" srcId="{89029EBA-97B1-4B65-96B3-1A6E3EDD9544}" destId="{38911D68-C47A-42BD-995C-D6D9286C024C}" srcOrd="0" destOrd="0" presId="urn:microsoft.com/office/officeart/2008/layout/HorizontalMultiLevelHierarchy"/>
    <dgm:cxn modelId="{1BBFDE38-A19B-4B6D-86C9-DB8703BBEAEE}" type="presParOf" srcId="{89029EBA-97B1-4B65-96B3-1A6E3EDD9544}" destId="{C431AA96-A671-4967-95F1-2C685C5EB05C}" srcOrd="1" destOrd="0" presId="urn:microsoft.com/office/officeart/2008/layout/HorizontalMultiLevelHierarchy"/>
    <dgm:cxn modelId="{144111CC-305C-41BD-AF64-1DF9D284F924}" type="presParOf" srcId="{26708556-C7DA-402E-85AB-F754B0310347}" destId="{79D4B43D-E243-426D-988A-7333789BB04E}" srcOrd="6" destOrd="0" presId="urn:microsoft.com/office/officeart/2008/layout/HorizontalMultiLevelHierarchy"/>
    <dgm:cxn modelId="{A5687239-FCB1-4E8F-8750-EB22F5D2837C}" type="presParOf" srcId="{79D4B43D-E243-426D-988A-7333789BB04E}" destId="{90EA1B81-8537-4F16-9670-637E15C3588D}" srcOrd="0" destOrd="0" presId="urn:microsoft.com/office/officeart/2008/layout/HorizontalMultiLevelHierarchy"/>
    <dgm:cxn modelId="{7EEF88C1-8861-4A21-8508-7F3EB407071C}" type="presParOf" srcId="{26708556-C7DA-402E-85AB-F754B0310347}" destId="{1E4DFF0B-AFD7-41B3-98F6-AF4767BE581A}" srcOrd="7" destOrd="0" presId="urn:microsoft.com/office/officeart/2008/layout/HorizontalMultiLevelHierarchy"/>
    <dgm:cxn modelId="{B17C755F-0578-49A5-8A60-FE13D3EB7FA2}" type="presParOf" srcId="{1E4DFF0B-AFD7-41B3-98F6-AF4767BE581A}" destId="{03DE1832-D82F-40B0-8A8B-76E0B0EB3340}" srcOrd="0" destOrd="0" presId="urn:microsoft.com/office/officeart/2008/layout/HorizontalMultiLevelHierarchy"/>
    <dgm:cxn modelId="{3F2EF1B5-55AC-437A-B42D-59CD1E1FE3A7}" type="presParOf" srcId="{1E4DFF0B-AFD7-41B3-98F6-AF4767BE581A}" destId="{E09E6714-85D1-41FE-A5EC-7BF5CFCCF738}" srcOrd="1" destOrd="0" presId="urn:microsoft.com/office/officeart/2008/layout/HorizontalMultiLevelHierarchy"/>
    <dgm:cxn modelId="{16C0A216-C321-45D1-BC72-EB4BF2B95B16}" type="presParOf" srcId="{E09E6714-85D1-41FE-A5EC-7BF5CFCCF738}" destId="{44B50E44-838E-4A89-9B79-C24DBD4625D4}" srcOrd="0" destOrd="0" presId="urn:microsoft.com/office/officeart/2008/layout/HorizontalMultiLevelHierarchy"/>
    <dgm:cxn modelId="{47C64C6B-B6F2-4DED-BD0A-2977571E990E}" type="presParOf" srcId="{44B50E44-838E-4A89-9B79-C24DBD4625D4}" destId="{1138A5A7-135A-4319-84C9-3B2EF3F933F7}" srcOrd="0" destOrd="0" presId="urn:microsoft.com/office/officeart/2008/layout/HorizontalMultiLevelHierarchy"/>
    <dgm:cxn modelId="{C8F02B00-26C5-4497-B694-6A249814CC19}" type="presParOf" srcId="{E09E6714-85D1-41FE-A5EC-7BF5CFCCF738}" destId="{B952DDAD-7257-4F2F-8928-5D022AEE9C79}" srcOrd="1" destOrd="0" presId="urn:microsoft.com/office/officeart/2008/layout/HorizontalMultiLevelHierarchy"/>
    <dgm:cxn modelId="{EA6513C4-672E-450B-A416-69F7309EEF89}" type="presParOf" srcId="{B952DDAD-7257-4F2F-8928-5D022AEE9C79}" destId="{65E1ED00-4310-43D2-9238-2B6A63BF184C}" srcOrd="0" destOrd="0" presId="urn:microsoft.com/office/officeart/2008/layout/HorizontalMultiLevelHierarchy"/>
    <dgm:cxn modelId="{C897CE2E-23BC-4E88-963A-AD98B96EC19C}" type="presParOf" srcId="{B952DDAD-7257-4F2F-8928-5D022AEE9C79}" destId="{77886B60-8BC3-4698-B2B6-63E55B0EFA96}" srcOrd="1" destOrd="0" presId="urn:microsoft.com/office/officeart/2008/layout/HorizontalMultiLevelHierarchy"/>
    <dgm:cxn modelId="{54DAD831-19AF-4435-A361-C0AE05E64A68}" type="presParOf" srcId="{E09E6714-85D1-41FE-A5EC-7BF5CFCCF738}" destId="{6D58E83A-0468-4758-9133-37D1F900E2FA}" srcOrd="2" destOrd="0" presId="urn:microsoft.com/office/officeart/2008/layout/HorizontalMultiLevelHierarchy"/>
    <dgm:cxn modelId="{C9DF55E8-074E-4787-89A2-F1D7A5EF2837}" type="presParOf" srcId="{6D58E83A-0468-4758-9133-37D1F900E2FA}" destId="{F017195B-9C55-49B8-BFB6-5C2ADC77AA8A}" srcOrd="0" destOrd="0" presId="urn:microsoft.com/office/officeart/2008/layout/HorizontalMultiLevelHierarchy"/>
    <dgm:cxn modelId="{2B8EFB59-E5D7-4040-8F80-4F04223597BB}" type="presParOf" srcId="{E09E6714-85D1-41FE-A5EC-7BF5CFCCF738}" destId="{5AA23125-F0C7-4344-A87C-8E24D0ED1388}" srcOrd="3" destOrd="0" presId="urn:microsoft.com/office/officeart/2008/layout/HorizontalMultiLevelHierarchy"/>
    <dgm:cxn modelId="{975DC6E7-0110-43FD-9A6E-5B56F79FC802}" type="presParOf" srcId="{5AA23125-F0C7-4344-A87C-8E24D0ED1388}" destId="{1B8C6801-6086-452F-B520-14B0E7CC9943}" srcOrd="0" destOrd="0" presId="urn:microsoft.com/office/officeart/2008/layout/HorizontalMultiLevelHierarchy"/>
    <dgm:cxn modelId="{E54F2F02-6F58-4B3A-A0C1-F405E4CB0ADD}" type="presParOf" srcId="{5AA23125-F0C7-4344-A87C-8E24D0ED1388}" destId="{7E141CFB-83EB-41B7-896B-401C68A117A3}" srcOrd="1" destOrd="0" presId="urn:microsoft.com/office/officeart/2008/layout/HorizontalMultiLevelHierarchy"/>
    <dgm:cxn modelId="{43A7D417-58D0-43ED-BD4D-D6A8FAACF8CB}" type="presParOf" srcId="{26708556-C7DA-402E-85AB-F754B0310347}" destId="{78ADF14F-57DE-4EB8-8050-83F76D12CC1C}" srcOrd="8" destOrd="0" presId="urn:microsoft.com/office/officeart/2008/layout/HorizontalMultiLevelHierarchy"/>
    <dgm:cxn modelId="{BC30A38B-95D5-46DC-9FF6-53FE1BC6C8BE}" type="presParOf" srcId="{78ADF14F-57DE-4EB8-8050-83F76D12CC1C}" destId="{463EB62A-098E-41D8-BF12-59B63F5A86B6}" srcOrd="0" destOrd="0" presId="urn:microsoft.com/office/officeart/2008/layout/HorizontalMultiLevelHierarchy"/>
    <dgm:cxn modelId="{026C6DEE-ADD8-4286-A61B-5ACF9BAEDBBA}" type="presParOf" srcId="{26708556-C7DA-402E-85AB-F754B0310347}" destId="{1F3C1702-1007-44B4-8A13-F54AE3BC0036}" srcOrd="9" destOrd="0" presId="urn:microsoft.com/office/officeart/2008/layout/HorizontalMultiLevelHierarchy"/>
    <dgm:cxn modelId="{6368A858-25D0-4525-9E96-3991E005B597}" type="presParOf" srcId="{1F3C1702-1007-44B4-8A13-F54AE3BC0036}" destId="{4AA4C108-E617-422C-92D7-2149C15BC340}" srcOrd="0" destOrd="0" presId="urn:microsoft.com/office/officeart/2008/layout/HorizontalMultiLevelHierarchy"/>
    <dgm:cxn modelId="{70E0712D-5824-43F0-87D0-0532D15A2751}" type="presParOf" srcId="{1F3C1702-1007-44B4-8A13-F54AE3BC0036}" destId="{369BF831-4F71-4D7F-813C-C9A67D043362}" srcOrd="1" destOrd="0" presId="urn:microsoft.com/office/officeart/2008/layout/HorizontalMultiLevelHierarchy"/>
    <dgm:cxn modelId="{3A6AE152-A139-4416-8DAE-CCECC0182A89}" type="presParOf" srcId="{26708556-C7DA-402E-85AB-F754B0310347}" destId="{30F4C49C-3AE9-42E8-B6EE-DB7D96A0D534}" srcOrd="10" destOrd="0" presId="urn:microsoft.com/office/officeart/2008/layout/HorizontalMultiLevelHierarchy"/>
    <dgm:cxn modelId="{5045E657-6D49-4E65-90F2-D4D424662D9E}" type="presParOf" srcId="{30F4C49C-3AE9-42E8-B6EE-DB7D96A0D534}" destId="{C81F9D22-ACA2-4C41-BD2D-4F746D0BD932}" srcOrd="0" destOrd="0" presId="urn:microsoft.com/office/officeart/2008/layout/HorizontalMultiLevelHierarchy"/>
    <dgm:cxn modelId="{412524B9-6AA3-4EFE-89A6-43F31CEF54B9}" type="presParOf" srcId="{26708556-C7DA-402E-85AB-F754B0310347}" destId="{E712426C-E7E6-4E75-90E5-11CEA93A6A86}" srcOrd="11" destOrd="0" presId="urn:microsoft.com/office/officeart/2008/layout/HorizontalMultiLevelHierarchy"/>
    <dgm:cxn modelId="{00AD3710-5823-4A1A-ADA2-4D266FFB91DA}" type="presParOf" srcId="{E712426C-E7E6-4E75-90E5-11CEA93A6A86}" destId="{FC34DEBE-7999-4A45-80B8-46EFE0D59713}" srcOrd="0" destOrd="0" presId="urn:microsoft.com/office/officeart/2008/layout/HorizontalMultiLevelHierarchy"/>
    <dgm:cxn modelId="{D0B51CD4-4EC8-4484-ADD6-36449F41D503}" type="presParOf" srcId="{E712426C-E7E6-4E75-90E5-11CEA93A6A86}" destId="{F6AD26D5-B7EC-4325-A62A-06F4D12E690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F4C49C-3AE9-42E8-B6EE-DB7D96A0D534}">
      <dsp:nvSpPr>
        <dsp:cNvPr id="0" name=""/>
        <dsp:cNvSpPr/>
      </dsp:nvSpPr>
      <dsp:spPr>
        <a:xfrm>
          <a:off x="3775021" y="2276354"/>
          <a:ext cx="243746" cy="18578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1857827"/>
              </a:lnTo>
              <a:lnTo>
                <a:pt x="243746" y="1857827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600" kern="1200"/>
        </a:p>
      </dsp:txBody>
      <dsp:txXfrm>
        <a:off x="3850051" y="3158424"/>
        <a:ext cx="93687" cy="93687"/>
      </dsp:txXfrm>
    </dsp:sp>
    <dsp:sp modelId="{78ADF14F-57DE-4EB8-8050-83F76D12CC1C}">
      <dsp:nvSpPr>
        <dsp:cNvPr id="0" name=""/>
        <dsp:cNvSpPr/>
      </dsp:nvSpPr>
      <dsp:spPr>
        <a:xfrm>
          <a:off x="3775021" y="2276354"/>
          <a:ext cx="243746" cy="1393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1393370"/>
              </a:lnTo>
              <a:lnTo>
                <a:pt x="243746" y="139337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61532" y="2937676"/>
        <a:ext cx="70726" cy="70726"/>
      </dsp:txXfrm>
    </dsp:sp>
    <dsp:sp modelId="{6D58E83A-0468-4758-9133-37D1F900E2FA}">
      <dsp:nvSpPr>
        <dsp:cNvPr id="0" name=""/>
        <dsp:cNvSpPr/>
      </dsp:nvSpPr>
      <dsp:spPr>
        <a:xfrm>
          <a:off x="5237503" y="3205267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3312965"/>
        <a:ext cx="16833" cy="16833"/>
      </dsp:txXfrm>
    </dsp:sp>
    <dsp:sp modelId="{44B50E44-838E-4A89-9B79-C24DBD4625D4}">
      <dsp:nvSpPr>
        <dsp:cNvPr id="0" name=""/>
        <dsp:cNvSpPr/>
      </dsp:nvSpPr>
      <dsp:spPr>
        <a:xfrm>
          <a:off x="5237503" y="2973039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3080737"/>
        <a:ext cx="16833" cy="16833"/>
      </dsp:txXfrm>
    </dsp:sp>
    <dsp:sp modelId="{79D4B43D-E243-426D-988A-7333789BB04E}">
      <dsp:nvSpPr>
        <dsp:cNvPr id="0" name=""/>
        <dsp:cNvSpPr/>
      </dsp:nvSpPr>
      <dsp:spPr>
        <a:xfrm>
          <a:off x="3775021" y="2276354"/>
          <a:ext cx="243746" cy="9289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928913"/>
              </a:lnTo>
              <a:lnTo>
                <a:pt x="243746" y="928913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72886" y="2716802"/>
        <a:ext cx="48018" cy="48018"/>
      </dsp:txXfrm>
    </dsp:sp>
    <dsp:sp modelId="{FAD40387-FE74-4105-9B26-AA47429CCE5C}">
      <dsp:nvSpPr>
        <dsp:cNvPr id="0" name=""/>
        <dsp:cNvSpPr/>
      </dsp:nvSpPr>
      <dsp:spPr>
        <a:xfrm>
          <a:off x="5237503" y="2276354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384051"/>
        <a:ext cx="16833" cy="16833"/>
      </dsp:txXfrm>
    </dsp:sp>
    <dsp:sp modelId="{32D319F5-4615-4392-A412-FF185BC3C31D}">
      <dsp:nvSpPr>
        <dsp:cNvPr id="0" name=""/>
        <dsp:cNvSpPr/>
      </dsp:nvSpPr>
      <dsp:spPr>
        <a:xfrm>
          <a:off x="5237503" y="2044125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151823"/>
        <a:ext cx="16833" cy="16833"/>
      </dsp:txXfrm>
    </dsp:sp>
    <dsp:sp modelId="{34B474E9-142B-446C-9C57-01ECB30DAE89}">
      <dsp:nvSpPr>
        <dsp:cNvPr id="0" name=""/>
        <dsp:cNvSpPr/>
      </dsp:nvSpPr>
      <dsp:spPr>
        <a:xfrm>
          <a:off x="3775021" y="2230634"/>
          <a:ext cx="2437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3746" y="4572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90801" y="2270260"/>
        <a:ext cx="12187" cy="12187"/>
      </dsp:txXfrm>
    </dsp:sp>
    <dsp:sp modelId="{34C1CDAF-2C77-4C82-8961-F1B48AEFD2DB}">
      <dsp:nvSpPr>
        <dsp:cNvPr id="0" name=""/>
        <dsp:cNvSpPr/>
      </dsp:nvSpPr>
      <dsp:spPr>
        <a:xfrm>
          <a:off x="5237503" y="1347440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1455138"/>
        <a:ext cx="16833" cy="16833"/>
      </dsp:txXfrm>
    </dsp:sp>
    <dsp:sp modelId="{35B7E4BD-E9E0-49CF-8327-645400E4E4E6}">
      <dsp:nvSpPr>
        <dsp:cNvPr id="0" name=""/>
        <dsp:cNvSpPr/>
      </dsp:nvSpPr>
      <dsp:spPr>
        <a:xfrm>
          <a:off x="5237503" y="1115212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1222909"/>
        <a:ext cx="16833" cy="16833"/>
      </dsp:txXfrm>
    </dsp:sp>
    <dsp:sp modelId="{E55FB68A-9744-4652-A87B-CCAA23D33526}">
      <dsp:nvSpPr>
        <dsp:cNvPr id="0" name=""/>
        <dsp:cNvSpPr/>
      </dsp:nvSpPr>
      <dsp:spPr>
        <a:xfrm>
          <a:off x="3775021" y="1347440"/>
          <a:ext cx="243746" cy="928913"/>
        </a:xfrm>
        <a:custGeom>
          <a:avLst/>
          <a:gdLst/>
          <a:ahLst/>
          <a:cxnLst/>
          <a:rect l="0" t="0" r="0" b="0"/>
          <a:pathLst>
            <a:path>
              <a:moveTo>
                <a:pt x="0" y="928913"/>
              </a:moveTo>
              <a:lnTo>
                <a:pt x="121873" y="928913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72886" y="1787888"/>
        <a:ext cx="48018" cy="48018"/>
      </dsp:txXfrm>
    </dsp:sp>
    <dsp:sp modelId="{80CE44B3-5B7F-40DD-9A9B-24451978D004}">
      <dsp:nvSpPr>
        <dsp:cNvPr id="0" name=""/>
        <dsp:cNvSpPr/>
      </dsp:nvSpPr>
      <dsp:spPr>
        <a:xfrm>
          <a:off x="5237503" y="418526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526224"/>
        <a:ext cx="16833" cy="16833"/>
      </dsp:txXfrm>
    </dsp:sp>
    <dsp:sp modelId="{7F8919C9-624F-4CEC-9B59-1DD993C747F1}">
      <dsp:nvSpPr>
        <dsp:cNvPr id="0" name=""/>
        <dsp:cNvSpPr/>
      </dsp:nvSpPr>
      <dsp:spPr>
        <a:xfrm>
          <a:off x="5237503" y="186298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93995"/>
        <a:ext cx="16833" cy="16833"/>
      </dsp:txXfrm>
    </dsp:sp>
    <dsp:sp modelId="{04657716-74F5-4B68-B4E7-D5B8D2346638}">
      <dsp:nvSpPr>
        <dsp:cNvPr id="0" name=""/>
        <dsp:cNvSpPr/>
      </dsp:nvSpPr>
      <dsp:spPr>
        <a:xfrm>
          <a:off x="3775021" y="418526"/>
          <a:ext cx="243746" cy="1857827"/>
        </a:xfrm>
        <a:custGeom>
          <a:avLst/>
          <a:gdLst/>
          <a:ahLst/>
          <a:cxnLst/>
          <a:rect l="0" t="0" r="0" b="0"/>
          <a:pathLst>
            <a:path>
              <a:moveTo>
                <a:pt x="0" y="1857827"/>
              </a:moveTo>
              <a:lnTo>
                <a:pt x="121873" y="1857827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600" kern="1200"/>
        </a:p>
      </dsp:txBody>
      <dsp:txXfrm>
        <a:off x="3850051" y="1300596"/>
        <a:ext cx="93687" cy="93687"/>
      </dsp:txXfrm>
    </dsp:sp>
    <dsp:sp modelId="{37998A45-8A22-4CF3-97BA-2CBF30130CEA}">
      <dsp:nvSpPr>
        <dsp:cNvPr id="0" name=""/>
        <dsp:cNvSpPr/>
      </dsp:nvSpPr>
      <dsp:spPr>
        <a:xfrm>
          <a:off x="2312540" y="2230634"/>
          <a:ext cx="2437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3746" y="45720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2428319" y="2270260"/>
        <a:ext cx="12187" cy="12187"/>
      </dsp:txXfrm>
    </dsp:sp>
    <dsp:sp modelId="{C01D8884-9BE0-4953-8B48-53783A1C7727}">
      <dsp:nvSpPr>
        <dsp:cNvPr id="0" name=""/>
        <dsp:cNvSpPr/>
      </dsp:nvSpPr>
      <dsp:spPr>
        <a:xfrm rot="16200000">
          <a:off x="658692" y="2090571"/>
          <a:ext cx="2936130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000" kern="1200" dirty="0"/>
            <a:t>Politik / Wissenschaft</a:t>
          </a:r>
        </a:p>
      </dsp:txBody>
      <dsp:txXfrm>
        <a:off x="658692" y="2090571"/>
        <a:ext cx="2936130" cy="371565"/>
      </dsp:txXfrm>
    </dsp:sp>
    <dsp:sp modelId="{DFAA872C-CC39-4C3C-B4C1-CB590BD16A28}">
      <dsp:nvSpPr>
        <dsp:cNvPr id="0" name=""/>
        <dsp:cNvSpPr/>
      </dsp:nvSpPr>
      <dsp:spPr>
        <a:xfrm>
          <a:off x="2556287" y="2090571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Politikwissenschaft</a:t>
          </a:r>
        </a:p>
      </dsp:txBody>
      <dsp:txXfrm>
        <a:off x="2556287" y="2090571"/>
        <a:ext cx="1218734" cy="371565"/>
      </dsp:txXfrm>
    </dsp:sp>
    <dsp:sp modelId="{02CB8564-7604-4AC2-BC1C-0CB150E8F7A8}">
      <dsp:nvSpPr>
        <dsp:cNvPr id="0" name=""/>
        <dsp:cNvSpPr/>
      </dsp:nvSpPr>
      <dsp:spPr>
        <a:xfrm>
          <a:off x="4018768" y="23274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Theorie</a:t>
          </a:r>
        </a:p>
      </dsp:txBody>
      <dsp:txXfrm>
        <a:off x="4018768" y="232743"/>
        <a:ext cx="1218734" cy="371565"/>
      </dsp:txXfrm>
    </dsp:sp>
    <dsp:sp modelId="{9BC3B612-9E89-47FB-92A0-A724660C5AF4}">
      <dsp:nvSpPr>
        <dsp:cNvPr id="0" name=""/>
        <dsp:cNvSpPr/>
      </dsp:nvSpPr>
      <dsp:spPr>
        <a:xfrm>
          <a:off x="5481250" y="515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normativ</a:t>
          </a:r>
        </a:p>
      </dsp:txBody>
      <dsp:txXfrm>
        <a:off x="5481250" y="515"/>
        <a:ext cx="1218734" cy="371565"/>
      </dsp:txXfrm>
    </dsp:sp>
    <dsp:sp modelId="{91D6BE70-892D-4735-9CDD-D16C0ACC4795}">
      <dsp:nvSpPr>
        <dsp:cNvPr id="0" name=""/>
        <dsp:cNvSpPr/>
      </dsp:nvSpPr>
      <dsp:spPr>
        <a:xfrm>
          <a:off x="5481250" y="464972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empirisch</a:t>
          </a:r>
        </a:p>
      </dsp:txBody>
      <dsp:txXfrm>
        <a:off x="5481250" y="464972"/>
        <a:ext cx="1218734" cy="371565"/>
      </dsp:txXfrm>
    </dsp:sp>
    <dsp:sp modelId="{383C256B-4688-452A-93C2-62EDA853DF55}">
      <dsp:nvSpPr>
        <dsp:cNvPr id="0" name=""/>
        <dsp:cNvSpPr/>
      </dsp:nvSpPr>
      <dsp:spPr>
        <a:xfrm>
          <a:off x="4018768" y="1161657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Systeme</a:t>
          </a:r>
        </a:p>
      </dsp:txBody>
      <dsp:txXfrm>
        <a:off x="4018768" y="1161657"/>
        <a:ext cx="1218734" cy="371565"/>
      </dsp:txXfrm>
    </dsp:sp>
    <dsp:sp modelId="{1E0616A3-24CF-4C05-A23C-7E45CF0B3974}">
      <dsp:nvSpPr>
        <dsp:cNvPr id="0" name=""/>
        <dsp:cNvSpPr/>
      </dsp:nvSpPr>
      <dsp:spPr>
        <a:xfrm>
          <a:off x="5481250" y="929429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Schweiz</a:t>
          </a:r>
        </a:p>
      </dsp:txBody>
      <dsp:txXfrm>
        <a:off x="5481250" y="929429"/>
        <a:ext cx="1218734" cy="371565"/>
      </dsp:txXfrm>
    </dsp:sp>
    <dsp:sp modelId="{1BF9C8A8-EDE8-45A8-A39E-376B90E38AA4}">
      <dsp:nvSpPr>
        <dsp:cNvPr id="0" name=""/>
        <dsp:cNvSpPr/>
      </dsp:nvSpPr>
      <dsp:spPr>
        <a:xfrm>
          <a:off x="5481250" y="1393886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EU</a:t>
          </a:r>
        </a:p>
      </dsp:txBody>
      <dsp:txXfrm>
        <a:off x="5481250" y="1393886"/>
        <a:ext cx="1218734" cy="371565"/>
      </dsp:txXfrm>
    </dsp:sp>
    <dsp:sp modelId="{B4EB9E1A-A55B-4B08-B021-1842A81F01C4}">
      <dsp:nvSpPr>
        <dsp:cNvPr id="0" name=""/>
        <dsp:cNvSpPr/>
      </dsp:nvSpPr>
      <dsp:spPr>
        <a:xfrm>
          <a:off x="4018768" y="2090571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Vergleichende Politik</a:t>
          </a:r>
        </a:p>
      </dsp:txBody>
      <dsp:txXfrm>
        <a:off x="4018768" y="2090571"/>
        <a:ext cx="1218734" cy="371565"/>
      </dsp:txXfrm>
    </dsp:sp>
    <dsp:sp modelId="{887ACE80-C92B-4D1F-A3E0-E345115F08BB}">
      <dsp:nvSpPr>
        <dsp:cNvPr id="0" name=""/>
        <dsp:cNvSpPr/>
      </dsp:nvSpPr>
      <dsp:spPr>
        <a:xfrm>
          <a:off x="5481250" y="185834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 err="1"/>
            <a:t>Comparative</a:t>
          </a:r>
          <a:r>
            <a:rPr lang="de-CH" sz="1000" kern="1200" dirty="0"/>
            <a:t> Politics</a:t>
          </a:r>
        </a:p>
      </dsp:txBody>
      <dsp:txXfrm>
        <a:off x="5481250" y="1858343"/>
        <a:ext cx="1218734" cy="371565"/>
      </dsp:txXfrm>
    </dsp:sp>
    <dsp:sp modelId="{38911D68-C47A-42BD-995C-D6D9286C024C}">
      <dsp:nvSpPr>
        <dsp:cNvPr id="0" name=""/>
        <dsp:cNvSpPr/>
      </dsp:nvSpPr>
      <dsp:spPr>
        <a:xfrm>
          <a:off x="5481250" y="2322799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/>
            <a:t>Vergleichende Regierungslehre</a:t>
          </a:r>
          <a:endParaRPr lang="de-CH" sz="1000" kern="1200" dirty="0"/>
        </a:p>
      </dsp:txBody>
      <dsp:txXfrm>
        <a:off x="5481250" y="2322799"/>
        <a:ext cx="1218734" cy="371565"/>
      </dsp:txXfrm>
    </dsp:sp>
    <dsp:sp modelId="{03DE1832-D82F-40B0-8A8B-76E0B0EB3340}">
      <dsp:nvSpPr>
        <dsp:cNvPr id="0" name=""/>
        <dsp:cNvSpPr/>
      </dsp:nvSpPr>
      <dsp:spPr>
        <a:xfrm>
          <a:off x="4018768" y="3019485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Soziologie</a:t>
          </a:r>
        </a:p>
      </dsp:txBody>
      <dsp:txXfrm>
        <a:off x="4018768" y="3019485"/>
        <a:ext cx="1218734" cy="371565"/>
      </dsp:txXfrm>
    </dsp:sp>
    <dsp:sp modelId="{65E1ED00-4310-43D2-9238-2B6A63BF184C}">
      <dsp:nvSpPr>
        <dsp:cNvPr id="0" name=""/>
        <dsp:cNvSpPr/>
      </dsp:nvSpPr>
      <dsp:spPr>
        <a:xfrm>
          <a:off x="5481250" y="2787256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Kultur</a:t>
          </a:r>
        </a:p>
      </dsp:txBody>
      <dsp:txXfrm>
        <a:off x="5481250" y="2787256"/>
        <a:ext cx="1218734" cy="371565"/>
      </dsp:txXfrm>
    </dsp:sp>
    <dsp:sp modelId="{1B8C6801-6086-452F-B520-14B0E7CC9943}">
      <dsp:nvSpPr>
        <dsp:cNvPr id="0" name=""/>
        <dsp:cNvSpPr/>
      </dsp:nvSpPr>
      <dsp:spPr>
        <a:xfrm>
          <a:off x="5481250" y="325171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Political </a:t>
          </a:r>
          <a:r>
            <a:rPr lang="de-CH" sz="1000" kern="1200" dirty="0" err="1"/>
            <a:t>Behavior</a:t>
          </a:r>
          <a:endParaRPr lang="de-CH" sz="1000" kern="1200" dirty="0"/>
        </a:p>
      </dsp:txBody>
      <dsp:txXfrm>
        <a:off x="5481250" y="3251713"/>
        <a:ext cx="1218734" cy="371565"/>
      </dsp:txXfrm>
    </dsp:sp>
    <dsp:sp modelId="{4AA4C108-E617-422C-92D7-2149C15BC340}">
      <dsp:nvSpPr>
        <dsp:cNvPr id="0" name=""/>
        <dsp:cNvSpPr/>
      </dsp:nvSpPr>
      <dsp:spPr>
        <a:xfrm>
          <a:off x="4018768" y="3483942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Policy-Analyse</a:t>
          </a:r>
        </a:p>
      </dsp:txBody>
      <dsp:txXfrm>
        <a:off x="4018768" y="3483942"/>
        <a:ext cx="1218734" cy="371565"/>
      </dsp:txXfrm>
    </dsp:sp>
    <dsp:sp modelId="{FC34DEBE-7999-4A45-80B8-46EFE0D59713}">
      <dsp:nvSpPr>
        <dsp:cNvPr id="0" name=""/>
        <dsp:cNvSpPr/>
      </dsp:nvSpPr>
      <dsp:spPr>
        <a:xfrm>
          <a:off x="4018768" y="3948398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Internationale Beziehungen</a:t>
          </a:r>
        </a:p>
      </dsp:txBody>
      <dsp:txXfrm>
        <a:off x="4018768" y="3948398"/>
        <a:ext cx="1218734" cy="3715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6F62122-42C9-4B58-9C0E-1A6C9D7C2650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2551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noProof="0"/>
              <a:t>Textmasterformate durch Klicken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B0466B9-4891-4A1E-BCDE-17D49833FA50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07765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E18C733E-5E53-4B94-BA66-E2CEE3F28436}" type="slidenum">
              <a:rPr lang="de-CH" smtClean="0">
                <a:latin typeface="Arial" charset="0"/>
              </a:rPr>
              <a:pPr eaLnBrk="1" hangingPunct="1"/>
              <a:t>2</a:t>
            </a:fld>
            <a:endParaRPr lang="de-CH">
              <a:latin typeface="Arial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55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4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456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6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229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7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6540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8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9449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10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235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11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772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12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252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14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593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187450" y="1341438"/>
            <a:ext cx="7239000" cy="1444625"/>
          </a:xfrm>
        </p:spPr>
        <p:txBody>
          <a:bodyPr/>
          <a:lstStyle>
            <a:lvl1pPr>
              <a:defRPr sz="4000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pPr lvl="0"/>
            <a:r>
              <a:rPr lang="de-DE" noProof="0" dirty="0"/>
              <a:t>Titelmasterformat durch Klicken bearbeiten</a:t>
            </a:r>
            <a:endParaRPr lang="de-CH" noProof="0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3141663"/>
            <a:ext cx="7239000" cy="1752600"/>
          </a:xfrm>
        </p:spPr>
        <p:txBody>
          <a:bodyPr/>
          <a:lstStyle>
            <a:lvl1pPr marL="0" indent="0">
              <a:buFontTx/>
              <a:buNone/>
              <a:defRPr>
                <a:latin typeface="Apercu" panose="02000506040000020004" pitchFamily="50" charset="0"/>
              </a:defRPr>
            </a:lvl1pPr>
          </a:lstStyle>
          <a:p>
            <a:pPr lvl="0"/>
            <a:r>
              <a:rPr lang="de-DE" noProof="0"/>
              <a:t>Formatvorlage des Untertitelmasters durch Klicken bearbeiten</a:t>
            </a:r>
            <a:endParaRPr lang="de-CH" noProof="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8CA5ED99-1F93-4FCB-9514-880A4E5542E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194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C3AA6-E483-47D1-8504-50882DD9976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23427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70700" y="836613"/>
            <a:ext cx="1846263" cy="53213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331913" y="836613"/>
            <a:ext cx="5386387" cy="5321300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EB34D-720E-47E2-A074-C62543BE8B4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8769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350" y="836613"/>
            <a:ext cx="7313613" cy="1143000"/>
          </a:xfrm>
        </p:spPr>
        <p:txBody>
          <a:bodyPr/>
          <a:lstStyle>
            <a:lvl1pPr>
              <a:defRPr u="none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  <a:defRPr>
                <a:latin typeface="Apercu" panose="02000506040000020004" pitchFamily="50" charset="0"/>
              </a:defRPr>
            </a:lvl1pPr>
            <a:lvl2pPr marL="742950" indent="-285750">
              <a:buClr>
                <a:srgbClr val="C00000"/>
              </a:buClr>
              <a:buSzPct val="85000"/>
              <a:buFont typeface="Arial" panose="020B0604020202020204" pitchFamily="34" charset="0"/>
              <a:buChar char="•"/>
              <a:defRPr>
                <a:latin typeface="Apercu" panose="02000506040000020004" pitchFamily="50" charset="0"/>
              </a:defRPr>
            </a:lvl2pPr>
            <a:lvl3pPr marL="1143000" indent="-228600">
              <a:buClr>
                <a:srgbClr val="C00000"/>
              </a:buClr>
              <a:buFont typeface="Wingdings" panose="05000000000000000000" pitchFamily="2" charset="2"/>
              <a:buChar char="§"/>
              <a:defRPr>
                <a:latin typeface="Apercu" panose="02000506040000020004" pitchFamily="50" charset="0"/>
              </a:defRPr>
            </a:lvl3pPr>
            <a:lvl4pPr marL="1600200" indent="-228600">
              <a:buClr>
                <a:srgbClr val="C00000"/>
              </a:buClr>
              <a:buFont typeface="Symbol" panose="05050102010706020507" pitchFamily="18" charset="2"/>
              <a:buChar char="-"/>
              <a:defRPr>
                <a:latin typeface="Apercu" panose="02000506040000020004" pitchFamily="50" charset="0"/>
              </a:defRPr>
            </a:lvl4pPr>
            <a:lvl5pPr marL="20574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B8CED-A97C-4669-9A1C-F8B76B884F75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4CBDFF2-F9B3-4615-93FD-7DC1526709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302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Apercu" panose="02000506040000020004" pitchFamily="50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868D2-5DDF-4487-BC32-18EE98BA0DE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07278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331913" y="2492375"/>
            <a:ext cx="3579812" cy="3665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64125" y="2492375"/>
            <a:ext cx="3581400" cy="3665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998B5-846A-40D5-A37E-1E51103C7F63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64949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20A66-5699-4BFF-AAB1-46FA157A960A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0937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0B537-E484-49D1-B11E-5A83E48F6FCB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10693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38836-1522-4C29-A5AC-A102A64325D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22776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5CDE5-A70A-4532-9A88-01A20EA4E7A3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6725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de-CH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F4D8D-4E19-4B45-A8E3-8F796B4B2285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1642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03350" y="836613"/>
            <a:ext cx="731361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Titelmasterformat durch Klicken bearbeiten</a:t>
            </a:r>
          </a:p>
        </p:txBody>
      </p:sp>
      <p:sp>
        <p:nvSpPr>
          <p:cNvPr id="10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31913" y="2492375"/>
            <a:ext cx="7313612" cy="366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Textmasterformate durch Klicken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979738" y="63087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97AD8C6-3533-4E57-8161-3E007CE1A1EE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9695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00CC"/>
        </a:buClr>
        <a:buSzPct val="7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CC"/>
        </a:buClr>
        <a:buSzPct val="70000"/>
        <a:buChar char="o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Char char="-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8034258" cy="41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397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" y="1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L 0.41129 -0.4777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56" y="-2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dirty="0"/>
              <a:t>Falsifikationismus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r>
              <a:rPr lang="de-CH" dirty="0"/>
              <a:t>Abgrenzung zum Induktivismus: </a:t>
            </a:r>
          </a:p>
          <a:p>
            <a:pPr lvl="1"/>
            <a:r>
              <a:rPr lang="de-CH" dirty="0"/>
              <a:t>Eine Theorie ist nicht wahr, sondern nur vorläufig geeignet</a:t>
            </a:r>
          </a:p>
          <a:p>
            <a:pPr lvl="1"/>
            <a:r>
              <a:rPr lang="de-CH" dirty="0"/>
              <a:t>Beobachtungen dienen nicht dem Finden einer Theorie, sondern deren Widerlegung</a:t>
            </a:r>
          </a:p>
          <a:p>
            <a:pPr lvl="1"/>
            <a:r>
              <a:rPr lang="de-CH" dirty="0"/>
              <a:t>Nicht Prämissen führen zu Konklusion, sondern Konklusion, als kühne Vermutung aufgestellt, soll durch Prämissen falsifiziert werden</a:t>
            </a:r>
          </a:p>
          <a:p>
            <a:pPr marL="0" indent="0">
              <a:buNone/>
            </a:pPr>
            <a:endParaRPr lang="de-CH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332F029-FBDD-4037-AD49-61A55E147D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3153321"/>
            <a:ext cx="3004592" cy="3004592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D2A5A839-983C-4494-A36E-8090447377AA}"/>
              </a:ext>
            </a:extLst>
          </p:cNvPr>
          <p:cNvSpPr txBox="1"/>
          <p:nvPr/>
        </p:nvSpPr>
        <p:spPr>
          <a:xfrm>
            <a:off x="6444208" y="2676511"/>
            <a:ext cx="31683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CH" sz="1600" i="1" dirty="0">
                <a:latin typeface="Apercu Light" panose="02000506030000020004" pitchFamily="50" charset="0"/>
              </a:rPr>
              <a:t>Der Falsifikationismus</a:t>
            </a:r>
          </a:p>
        </p:txBody>
      </p:sp>
    </p:spTree>
    <p:extLst>
      <p:ext uri="{BB962C8B-B14F-4D97-AF65-F5344CB8AC3E}">
        <p14:creationId xmlns:p14="http://schemas.microsoft.com/office/powerpoint/2010/main" val="1783095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dirty="0"/>
              <a:t>Falsifikationismus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r>
              <a:rPr lang="de-CH" dirty="0"/>
              <a:t>Falsifizierbarkeit</a:t>
            </a:r>
          </a:p>
          <a:p>
            <a:pPr lvl="1"/>
            <a:r>
              <a:rPr lang="de-CH" dirty="0"/>
              <a:t>Eine Beobachtung soll eine Theorie widerlegen können</a:t>
            </a:r>
          </a:p>
          <a:p>
            <a:pPr lvl="1"/>
            <a:r>
              <a:rPr lang="de-CH" dirty="0"/>
              <a:t>Theorie braucht Informationsgehalt</a:t>
            </a:r>
          </a:p>
          <a:p>
            <a:pPr lvl="1"/>
            <a:r>
              <a:rPr lang="de-CH" dirty="0"/>
              <a:t>Theorie muss die Möglichkeit bieten, falsch zu sein</a:t>
            </a:r>
          </a:p>
          <a:p>
            <a:r>
              <a:rPr lang="de-CH" dirty="0"/>
              <a:t>Überwindung des Induktivismus</a:t>
            </a:r>
          </a:p>
          <a:p>
            <a:pPr lvl="1"/>
            <a:r>
              <a:rPr lang="de-CH" dirty="0"/>
              <a:t>Nicht Herleiten von Gesetzen durch Beobachtung, sondern mittels Beobachtung zeigen, dass Gesetze falsch sind</a:t>
            </a:r>
          </a:p>
          <a:p>
            <a:pPr lvl="1"/>
            <a:r>
              <a:rPr lang="de-CH" dirty="0"/>
              <a:t>«Lernen aus Fehlern» und je mehr wir Wissen, einsehen, dass wir eigentlich nichts wissen (Sokrates)</a:t>
            </a:r>
          </a:p>
          <a:p>
            <a:pPr lvl="1"/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81253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dirty="0"/>
              <a:t>Was ist Wissenschaft?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3FE18C3-B70E-411B-AC06-E65CA41F0B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141704"/>
            <a:ext cx="4032448" cy="4032448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43C65492-C40A-48D1-B9BB-4509E3E86351}"/>
              </a:ext>
            </a:extLst>
          </p:cNvPr>
          <p:cNvSpPr txBox="1"/>
          <p:nvPr/>
        </p:nvSpPr>
        <p:spPr>
          <a:xfrm>
            <a:off x="4941954" y="3212976"/>
            <a:ext cx="3302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800" dirty="0">
                <a:latin typeface="Apercu" panose="02000506040000020004" pitchFamily="50" charset="0"/>
              </a:rPr>
              <a:t>DENK MAL!</a:t>
            </a:r>
          </a:p>
        </p:txBody>
      </p:sp>
    </p:spTree>
    <p:extLst>
      <p:ext uri="{BB962C8B-B14F-4D97-AF65-F5344CB8AC3E}">
        <p14:creationId xmlns:p14="http://schemas.microsoft.com/office/powerpoint/2010/main" val="3139420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8034258" cy="41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088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" y="1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L 0.41129 -0.4777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56" y="-2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dirty="0"/>
              <a:t>Quellen	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1050" dirty="0">
                <a:latin typeface="Apercu Light" panose="02000506030000020004" pitchFamily="50" charset="0"/>
              </a:rPr>
              <a:t>Quellen der auf den Folien verwendeten Abbildungen</a:t>
            </a:r>
          </a:p>
          <a:p>
            <a:pPr>
              <a:buFontTx/>
              <a:buChar char="-"/>
            </a:pPr>
            <a:r>
              <a:rPr lang="de-CH" sz="1050" dirty="0">
                <a:latin typeface="Apercu Light" panose="02000506030000020004" pitchFamily="50" charset="0"/>
              </a:rPr>
              <a:t>Titelfolie: </a:t>
            </a:r>
            <a:r>
              <a:rPr lang="de-CH" sz="1050" dirty="0" err="1">
                <a:latin typeface="Apercu Light" panose="02000506030000020004" pitchFamily="50" charset="0"/>
              </a:rPr>
              <a:t>Wordle</a:t>
            </a:r>
            <a:r>
              <a:rPr lang="de-CH" sz="1050" dirty="0">
                <a:latin typeface="Apercu Light" panose="02000506030000020004" pitchFamily="50" charset="0"/>
              </a:rPr>
              <a:t> aus Zitatenschatz (Definitionen von Politik)</a:t>
            </a:r>
          </a:p>
          <a:p>
            <a:pPr>
              <a:buFontTx/>
              <a:buChar char="-"/>
            </a:pPr>
            <a:r>
              <a:rPr lang="de-CH" sz="1050" dirty="0">
                <a:latin typeface="Apercu Light" panose="02000506030000020004" pitchFamily="50" charset="0"/>
              </a:rPr>
              <a:t>Rodin: Le </a:t>
            </a:r>
            <a:r>
              <a:rPr lang="de-CH" sz="1050" dirty="0" err="1">
                <a:latin typeface="Apercu Light" panose="02000506030000020004" pitchFamily="50" charset="0"/>
              </a:rPr>
              <a:t>Penseur</a:t>
            </a:r>
            <a:r>
              <a:rPr lang="de-CH" sz="1050" dirty="0">
                <a:latin typeface="Apercu Light" panose="02000506030000020004" pitchFamily="50" charset="0"/>
              </a:rPr>
              <a:t> (Spinner </a:t>
            </a:r>
            <a:r>
              <a:rPr lang="de-CH" sz="1050" dirty="0" err="1">
                <a:latin typeface="Apercu Light" panose="02000506030000020004" pitchFamily="50" charset="0"/>
              </a:rPr>
              <a:t>Gif</a:t>
            </a:r>
            <a:r>
              <a:rPr lang="de-CH" sz="1050" dirty="0">
                <a:latin typeface="Apercu Light" panose="02000506030000020004" pitchFamily="50" charset="0"/>
              </a:rPr>
              <a:t> </a:t>
            </a:r>
            <a:r>
              <a:rPr lang="de-CH" sz="1050" dirty="0" err="1">
                <a:latin typeface="Apercu Light" panose="02000506030000020004" pitchFamily="50" charset="0"/>
              </a:rPr>
              <a:t>by</a:t>
            </a:r>
            <a:r>
              <a:rPr lang="de-CH" sz="1050" dirty="0">
                <a:latin typeface="Apercu Light" panose="02000506030000020004" pitchFamily="50" charset="0"/>
              </a:rPr>
              <a:t> Tobias Rothe)</a:t>
            </a:r>
          </a:p>
          <a:p>
            <a:pPr>
              <a:buFontTx/>
              <a:buChar char="-"/>
            </a:pPr>
            <a:r>
              <a:rPr lang="de-CH" sz="1050" dirty="0">
                <a:latin typeface="Apercu Light" panose="02000506030000020004" pitchFamily="50" charset="0"/>
              </a:rPr>
              <a:t>Karl Popper (Foto von Lucinda Douglas-Menzies 1990 (CCA) (https://whoswho.de/bio/karl-popper.html)</a:t>
            </a:r>
          </a:p>
          <a:p>
            <a:pPr>
              <a:buFontTx/>
              <a:buChar char="-"/>
            </a:pPr>
            <a:r>
              <a:rPr lang="de-CH" sz="1050" dirty="0">
                <a:latin typeface="Apercu Light" panose="02000506030000020004" pitchFamily="50" charset="0"/>
              </a:rPr>
              <a:t>Galileo Galilei: </a:t>
            </a:r>
            <a:r>
              <a:rPr lang="de-DE" sz="1050" dirty="0">
                <a:latin typeface="Apercu Light" panose="02000506030000020004" pitchFamily="50" charset="0"/>
              </a:rPr>
              <a:t>gemalt von Justus </a:t>
            </a:r>
            <a:r>
              <a:rPr lang="de-DE" sz="1050" dirty="0" err="1">
                <a:latin typeface="Apercu Light" panose="02000506030000020004" pitchFamily="50" charset="0"/>
              </a:rPr>
              <a:t>Sustermans</a:t>
            </a:r>
            <a:r>
              <a:rPr lang="de-DE" sz="1050" dirty="0">
                <a:latin typeface="Apercu Light" panose="02000506030000020004" pitchFamily="50" charset="0"/>
              </a:rPr>
              <a:t> (1597–1681) Das Portrait ist in den Uffizien in Florenz ausgestellt (Bild: https://library.ethz.ch/standorte-und-medien/plattformen/virtuelle-ausstellungen/galileo-galilei/biografie.html)</a:t>
            </a:r>
            <a:endParaRPr lang="de-CH" sz="105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50" dirty="0">
              <a:latin typeface="Apercu Light" panose="02000506030000020004" pitchFamily="50" charset="0"/>
            </a:endParaRPr>
          </a:p>
          <a:p>
            <a:pPr marL="0" indent="0">
              <a:buNone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93051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1412875"/>
            <a:ext cx="7239000" cy="1795463"/>
          </a:xfrm>
        </p:spPr>
        <p:txBody>
          <a:bodyPr/>
          <a:lstStyle/>
          <a:p>
            <a:pPr algn="ctr" eaLnBrk="1" hangingPunct="1"/>
            <a:r>
              <a:rPr lang="de-CH" dirty="0">
                <a:solidFill>
                  <a:schemeClr val="tx1"/>
                </a:solidFill>
              </a:rPr>
              <a:t>Einführung in die Politikwissenschaft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00113" y="3836988"/>
            <a:ext cx="7239000" cy="17526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endParaRPr lang="de-CH" sz="1800" dirty="0"/>
          </a:p>
          <a:p>
            <a:pPr algn="ctr" eaLnBrk="1" hangingPunct="1">
              <a:lnSpc>
                <a:spcPct val="80000"/>
              </a:lnSpc>
            </a:pPr>
            <a:endParaRPr lang="de-CH" sz="1800" dirty="0"/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Prof. Dr. Marc Bühlmann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Année Politique Suisse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Institut für Politikwissenschaft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Universität Bern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0105" y="188208"/>
            <a:ext cx="1146928" cy="58586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sz="6600" dirty="0"/>
              <a:t>Lernvideo 2.2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algn="ctr" eaLnBrk="1" hangingPunct="1"/>
            <a:endParaRPr lang="de-CH" dirty="0"/>
          </a:p>
          <a:p>
            <a:pPr algn="ctr" eaLnBrk="1" hangingPunct="1"/>
            <a:r>
              <a:rPr lang="de-CH" sz="4000" dirty="0"/>
              <a:t>Falsifikationismus</a:t>
            </a:r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647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dirty="0"/>
              <a:t>Wo wir uns befinden…</a:t>
            </a:r>
          </a:p>
        </p:txBody>
      </p:sp>
      <p:graphicFrame>
        <p:nvGraphicFramePr>
          <p:cNvPr id="7" name="Diagramm 6">
            <a:extLst>
              <a:ext uri="{FF2B5EF4-FFF2-40B4-BE49-F238E27FC236}">
                <a16:creationId xmlns:a16="http://schemas.microsoft.com/office/drawing/2014/main" id="{F0C0EE38-D09D-4AB3-BC16-FB5B44AD7847}"/>
              </a:ext>
            </a:extLst>
          </p:cNvPr>
          <p:cNvGraphicFramePr/>
          <p:nvPr/>
        </p:nvGraphicFramePr>
        <p:xfrm>
          <a:off x="323528" y="2132856"/>
          <a:ext cx="8640960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feld 7">
            <a:extLst>
              <a:ext uri="{FF2B5EF4-FFF2-40B4-BE49-F238E27FC236}">
                <a16:creationId xmlns:a16="http://schemas.microsoft.com/office/drawing/2014/main" id="{4A7BC130-A1CE-48D5-9940-ACBD125C473C}"/>
              </a:ext>
            </a:extLst>
          </p:cNvPr>
          <p:cNvSpPr txBox="1"/>
          <p:nvPr/>
        </p:nvSpPr>
        <p:spPr>
          <a:xfrm>
            <a:off x="1907704" y="238023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1-4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2001893-483D-4F39-A834-01F6EE00C685}"/>
              </a:ext>
            </a:extLst>
          </p:cNvPr>
          <p:cNvSpPr txBox="1"/>
          <p:nvPr/>
        </p:nvSpPr>
        <p:spPr>
          <a:xfrm>
            <a:off x="7236296" y="238023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5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D53CFD9-A265-426B-A078-F77C86B685AD}"/>
              </a:ext>
            </a:extLst>
          </p:cNvPr>
          <p:cNvSpPr txBox="1"/>
          <p:nvPr/>
        </p:nvSpPr>
        <p:spPr>
          <a:xfrm>
            <a:off x="7236296" y="306896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6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13B6F648-89C8-4DA6-8EC1-7255440C8D80}"/>
              </a:ext>
            </a:extLst>
          </p:cNvPr>
          <p:cNvSpPr txBox="1"/>
          <p:nvPr/>
        </p:nvSpPr>
        <p:spPr>
          <a:xfrm>
            <a:off x="7236296" y="351108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7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FD4AE01-D42E-460F-AFCE-068A213286AC}"/>
              </a:ext>
            </a:extLst>
          </p:cNvPr>
          <p:cNvSpPr txBox="1"/>
          <p:nvPr/>
        </p:nvSpPr>
        <p:spPr>
          <a:xfrm>
            <a:off x="7236296" y="400506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8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16D9D0D0-E397-4B36-ABA6-4FA071B34AE2}"/>
              </a:ext>
            </a:extLst>
          </p:cNvPr>
          <p:cNvSpPr txBox="1"/>
          <p:nvPr/>
        </p:nvSpPr>
        <p:spPr>
          <a:xfrm>
            <a:off x="7236296" y="450912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9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F25C6D16-BA26-4CB7-8710-5FE0A48738B5}"/>
              </a:ext>
            </a:extLst>
          </p:cNvPr>
          <p:cNvSpPr txBox="1"/>
          <p:nvPr/>
        </p:nvSpPr>
        <p:spPr>
          <a:xfrm>
            <a:off x="7236296" y="487845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10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92B388EA-4CE2-4CFC-BD0A-EDD0D9E4D69B}"/>
              </a:ext>
            </a:extLst>
          </p:cNvPr>
          <p:cNvSpPr txBox="1"/>
          <p:nvPr/>
        </p:nvSpPr>
        <p:spPr>
          <a:xfrm>
            <a:off x="7236296" y="537321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11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FF4E1BBB-7633-4481-934A-D3C00E71CEAC}"/>
              </a:ext>
            </a:extLst>
          </p:cNvPr>
          <p:cNvSpPr txBox="1"/>
          <p:nvPr/>
        </p:nvSpPr>
        <p:spPr>
          <a:xfrm>
            <a:off x="5724128" y="574469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12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D66865C4-2894-4312-A3B9-7986A24CBC68}"/>
              </a:ext>
            </a:extLst>
          </p:cNvPr>
          <p:cNvSpPr txBox="1"/>
          <p:nvPr/>
        </p:nvSpPr>
        <p:spPr>
          <a:xfrm>
            <a:off x="5724128" y="61193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13</a:t>
            </a: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24A5F171-9EB0-469D-ACE5-568F858FBB5A}"/>
              </a:ext>
            </a:extLst>
          </p:cNvPr>
          <p:cNvSpPr/>
          <p:nvPr/>
        </p:nvSpPr>
        <p:spPr bwMode="auto">
          <a:xfrm>
            <a:off x="2195736" y="2902813"/>
            <a:ext cx="504056" cy="1906155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DD8D5465-16DC-457B-8F8C-108CFE43AF87}"/>
              </a:ext>
            </a:extLst>
          </p:cNvPr>
          <p:cNvSpPr/>
          <p:nvPr/>
        </p:nvSpPr>
        <p:spPr bwMode="auto">
          <a:xfrm>
            <a:off x="827584" y="2171179"/>
            <a:ext cx="3528392" cy="4138141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2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Karl Raimund Popper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Falsifikationismus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773C32F7-1775-4CE3-9562-48BEB585C1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3141663"/>
            <a:ext cx="3004592" cy="3004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1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dirty="0"/>
              <a:t>Karl Raimund Popper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r>
              <a:rPr lang="de-CH" dirty="0"/>
              <a:t>28.7.1902 bis 17.9.1994</a:t>
            </a:r>
          </a:p>
          <a:p>
            <a:r>
              <a:rPr lang="de-CH" dirty="0"/>
              <a:t>Kritischer Rationalismus und              Falsifikationismus</a:t>
            </a:r>
          </a:p>
          <a:p>
            <a:r>
              <a:rPr lang="de-CH" dirty="0"/>
              <a:t>1934: «Logik der Forschung»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0B3DD6E7-7C1E-4EC9-9C03-B412FABB0E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1979613"/>
            <a:ext cx="2999077" cy="3665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15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dirty="0"/>
              <a:t>Karl Raimund Popper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r>
              <a:rPr lang="de-CH" dirty="0"/>
              <a:t>Kritische Diskussion als Basis</a:t>
            </a:r>
          </a:p>
          <a:p>
            <a:r>
              <a:rPr lang="de-CH" dirty="0"/>
              <a:t>Dogmatische Lehre vs. kritisches Hinterfragen</a:t>
            </a:r>
          </a:p>
          <a:p>
            <a:r>
              <a:rPr lang="de-CH" dirty="0"/>
              <a:t>Sophisten: Annahmen sind nur vorläufig; Wissen und Wahrheit sind relativ</a:t>
            </a:r>
          </a:p>
          <a:p>
            <a:r>
              <a:rPr lang="de-CH" dirty="0"/>
              <a:t>Erkenntnisse sollen durch Kritik widerlegt werden</a:t>
            </a:r>
          </a:p>
          <a:p>
            <a:r>
              <a:rPr lang="de-CH" dirty="0"/>
              <a:t>Kritischer Rationalismus als Abwendung vom Induktivismus (nicht Erkenntnis erzeugen, sondern kritisch hinterfragen)</a:t>
            </a:r>
          </a:p>
          <a:p>
            <a:pPr marL="0" indent="0">
              <a:buNone/>
            </a:pPr>
            <a:endParaRPr lang="de-CH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332F029-FBDD-4037-AD49-61A55E147D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3153321"/>
            <a:ext cx="3004592" cy="3004592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D2A5A839-983C-4494-A36E-8090447377AA}"/>
              </a:ext>
            </a:extLst>
          </p:cNvPr>
          <p:cNvSpPr txBox="1"/>
          <p:nvPr/>
        </p:nvSpPr>
        <p:spPr>
          <a:xfrm>
            <a:off x="6114464" y="2641387"/>
            <a:ext cx="31683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CH" sz="1600" i="1" dirty="0">
                <a:latin typeface="Apercu Light" panose="02000506030000020004" pitchFamily="50" charset="0"/>
              </a:rPr>
              <a:t>Die Anfänge des Rationalismus 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557195AD-DEAC-4997-9C39-5D9CB4876B2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3284984"/>
            <a:ext cx="2118640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964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dirty="0"/>
              <a:t>Karl Raimund Popper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r>
              <a:rPr lang="de-CH" dirty="0"/>
              <a:t>Was ist Wissenschaft?</a:t>
            </a:r>
          </a:p>
          <a:p>
            <a:r>
              <a:rPr lang="de-CH" dirty="0"/>
              <a:t>Galilei, Kepler, Newton, Einstein, Bohr</a:t>
            </a:r>
          </a:p>
          <a:p>
            <a:r>
              <a:rPr lang="de-CH" dirty="0"/>
              <a:t>Kritisch-rationalistische Wissenschaft:</a:t>
            </a:r>
          </a:p>
          <a:p>
            <a:pPr lvl="1"/>
            <a:r>
              <a:rPr lang="de-CH" dirty="0"/>
              <a:t>Kühne Vermutungen</a:t>
            </a:r>
          </a:p>
          <a:p>
            <a:pPr lvl="1"/>
            <a:r>
              <a:rPr lang="de-CH" dirty="0"/>
              <a:t>Nur vorläufige Theorien und Erkenntnisse</a:t>
            </a:r>
          </a:p>
          <a:p>
            <a:pPr lvl="1"/>
            <a:r>
              <a:rPr lang="de-CH" dirty="0"/>
              <a:t>Bereitschaft, kühne Vermutungen aufzustellen und zu widerlegen</a:t>
            </a:r>
          </a:p>
          <a:p>
            <a:pPr marL="0" indent="0">
              <a:buNone/>
            </a:pPr>
            <a:endParaRPr lang="de-CH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332F029-FBDD-4037-AD49-61A55E147D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3153321"/>
            <a:ext cx="3004592" cy="3004592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D2A5A839-983C-4494-A36E-8090447377AA}"/>
              </a:ext>
            </a:extLst>
          </p:cNvPr>
          <p:cNvSpPr txBox="1"/>
          <p:nvPr/>
        </p:nvSpPr>
        <p:spPr>
          <a:xfrm>
            <a:off x="6114464" y="2641387"/>
            <a:ext cx="3168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CH" sz="1600" i="1" dirty="0">
                <a:latin typeface="Apercu Light" panose="02000506030000020004" pitchFamily="50" charset="0"/>
              </a:rPr>
              <a:t>Wissenschaft gegen Nicht-Wissenschaft</a:t>
            </a:r>
          </a:p>
        </p:txBody>
      </p:sp>
    </p:spTree>
    <p:extLst>
      <p:ext uri="{BB962C8B-B14F-4D97-AF65-F5344CB8AC3E}">
        <p14:creationId xmlns:p14="http://schemas.microsoft.com/office/powerpoint/2010/main" val="1678402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Karl Raimund Popper</a:t>
            </a:r>
          </a:p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Falsifikationismus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21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sign_Vorlesung 2016">
  <a:themeElements>
    <a:clrScheme name="marc1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marc1">
      <a:majorFont>
        <a:latin typeface="Antique Olive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pitchFamily="34" charset="0"/>
          </a:defRPr>
        </a:defPPr>
      </a:lstStyle>
    </a:lnDef>
  </a:objectDefaults>
  <a:extraClrSchemeLst>
    <a:extraClrScheme>
      <a:clrScheme name="marc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sign_Vorlesung 2016" id="{B266834F-8465-41C3-833D-819A09614F50}" vid="{6EDB6DF2-C371-4F8C-9E18-661A2925CC77}"/>
    </a:ext>
  </a:ext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blaue kreise</Template>
  <TotalTime>0</TotalTime>
  <Words>397</Words>
  <Application>Microsoft Office PowerPoint</Application>
  <PresentationFormat>Bildschirmpräsentation (4:3)</PresentationFormat>
  <Paragraphs>93</Paragraphs>
  <Slides>14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23" baseType="lpstr">
      <vt:lpstr>Antique Olive</vt:lpstr>
      <vt:lpstr>Apercu</vt:lpstr>
      <vt:lpstr>Apercu Light</vt:lpstr>
      <vt:lpstr>Arial</vt:lpstr>
      <vt:lpstr>Courier New</vt:lpstr>
      <vt:lpstr>Symbol</vt:lpstr>
      <vt:lpstr>Verdana</vt:lpstr>
      <vt:lpstr>Wingdings</vt:lpstr>
      <vt:lpstr>Design_Vorlesung 2016</vt:lpstr>
      <vt:lpstr>PowerPoint-Präsentation</vt:lpstr>
      <vt:lpstr>Einführung in die Politikwissenschaft</vt:lpstr>
      <vt:lpstr>Lernvideo 2.2</vt:lpstr>
      <vt:lpstr>Wo wir uns befinden…</vt:lpstr>
      <vt:lpstr>Inhalt </vt:lpstr>
      <vt:lpstr>Karl Raimund Popper</vt:lpstr>
      <vt:lpstr>Karl Raimund Popper</vt:lpstr>
      <vt:lpstr>Karl Raimund Popper</vt:lpstr>
      <vt:lpstr>Inhalt </vt:lpstr>
      <vt:lpstr>Falsifikationismus</vt:lpstr>
      <vt:lpstr>Falsifikationismus</vt:lpstr>
      <vt:lpstr>Was ist Wissenschaft?</vt:lpstr>
      <vt:lpstr>PowerPoint-Präsentation</vt:lpstr>
      <vt:lpstr>Quellen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Vom Dilemma zum Trilemma: tiefe, ungleiche und unqualifizierte Partizipation</dc:title>
  <dc:creator>Marc Bühlmann</dc:creator>
  <cp:lastModifiedBy>Marc Bühlmann</cp:lastModifiedBy>
  <cp:revision>600</cp:revision>
  <dcterms:created xsi:type="dcterms:W3CDTF">2008-11-14T10:19:50Z</dcterms:created>
  <dcterms:modified xsi:type="dcterms:W3CDTF">2021-08-14T12:18:40Z</dcterms:modified>
</cp:coreProperties>
</file>