
<file path=[Content_Types].xml><?xml version="1.0" encoding="utf-8"?>
<Types xmlns="http://schemas.openxmlformats.org/package/2006/content-types">
  <Default Extension="emf" ContentType="image/x-emf"/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5" r:id="rId1"/>
  </p:sldMasterIdLst>
  <p:notesMasterIdLst>
    <p:notesMasterId r:id="rId29"/>
  </p:notesMasterIdLst>
  <p:handoutMasterIdLst>
    <p:handoutMasterId r:id="rId30"/>
  </p:handoutMasterIdLst>
  <p:sldIdLst>
    <p:sldId id="377" r:id="rId2"/>
    <p:sldId id="362" r:id="rId3"/>
    <p:sldId id="378" r:id="rId4"/>
    <p:sldId id="380" r:id="rId5"/>
    <p:sldId id="379" r:id="rId6"/>
    <p:sldId id="421" r:id="rId7"/>
    <p:sldId id="420" r:id="rId8"/>
    <p:sldId id="423" r:id="rId9"/>
    <p:sldId id="370" r:id="rId10"/>
    <p:sldId id="422" r:id="rId11"/>
    <p:sldId id="426" r:id="rId12"/>
    <p:sldId id="424" r:id="rId13"/>
    <p:sldId id="425" r:id="rId14"/>
    <p:sldId id="432" r:id="rId15"/>
    <p:sldId id="434" r:id="rId16"/>
    <p:sldId id="435" r:id="rId17"/>
    <p:sldId id="436" r:id="rId18"/>
    <p:sldId id="437" r:id="rId19"/>
    <p:sldId id="438" r:id="rId20"/>
    <p:sldId id="439" r:id="rId21"/>
    <p:sldId id="440" r:id="rId22"/>
    <p:sldId id="441" r:id="rId23"/>
    <p:sldId id="442" r:id="rId24"/>
    <p:sldId id="443" r:id="rId25"/>
    <p:sldId id="444" r:id="rId26"/>
    <p:sldId id="428" r:id="rId27"/>
    <p:sldId id="431" r:id="rId28"/>
  </p:sldIdLst>
  <p:sldSz cx="9144000" cy="6858000" type="screen4x3"/>
  <p:notesSz cx="7099300" cy="10234613"/>
  <p:defaultTextStyle>
    <a:defPPr>
      <a:defRPr lang="de-CH"/>
    </a:defPPr>
    <a:lvl1pPr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1pPr>
    <a:lvl2pPr marL="4572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2pPr>
    <a:lvl3pPr marL="9144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3pPr>
    <a:lvl4pPr marL="13716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4pPr>
    <a:lvl5pPr marL="18288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455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>
          <p15:clr>
            <a:srgbClr val="A4A3A4"/>
          </p15:clr>
        </p15:guide>
        <p15:guide id="2" pos="223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3333CC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052" autoAdjust="0"/>
    <p:restoredTop sz="89746" autoAdjust="0"/>
  </p:normalViewPr>
  <p:slideViewPr>
    <p:cSldViewPr>
      <p:cViewPr varScale="1">
        <p:scale>
          <a:sx n="94" d="100"/>
          <a:sy n="94" d="100"/>
        </p:scale>
        <p:origin x="2334" y="90"/>
      </p:cViewPr>
      <p:guideLst>
        <p:guide orient="horz" pos="2160"/>
        <p:guide pos="4558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>
      <p:cViewPr varScale="1">
        <p:scale>
          <a:sx n="91" d="100"/>
          <a:sy n="91" d="100"/>
        </p:scale>
        <p:origin x="3676" y="44"/>
      </p:cViewPr>
      <p:guideLst>
        <p:guide orient="horz" pos="3224"/>
        <p:guide pos="22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4_1">
  <dgm:title val=""/>
  <dgm:desc val=""/>
  <dgm:catLst>
    <dgm:cat type="accent4" pri="11100"/>
  </dgm:catLst>
  <dgm:styleLbl name="node0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4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4">
        <a:alpha val="4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4_1">
  <dgm:title val=""/>
  <dgm:desc val=""/>
  <dgm:catLst>
    <dgm:cat type="accent4" pri="11100"/>
  </dgm:catLst>
  <dgm:styleLbl name="node0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4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4">
        <a:alpha val="4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05FDF96-4DA0-4433-8F09-2243D077FEB9}" type="doc">
      <dgm:prSet loTypeId="urn:microsoft.com/office/officeart/2008/layout/HorizontalMultiLevelHierarchy" loCatId="hierarchy" qsTypeId="urn:microsoft.com/office/officeart/2005/8/quickstyle/3d2" qsCatId="3D" csTypeId="urn:microsoft.com/office/officeart/2005/8/colors/accent4_1" csCatId="accent4" phldr="1"/>
      <dgm:spPr/>
      <dgm:t>
        <a:bodyPr/>
        <a:lstStyle/>
        <a:p>
          <a:endParaRPr lang="de-CH"/>
        </a:p>
      </dgm:t>
    </dgm:pt>
    <dgm:pt modelId="{07399D53-8574-42A5-8351-F6C4235C7C36}">
      <dgm:prSet phldrT="[Text]"/>
      <dgm:spPr/>
      <dgm:t>
        <a:bodyPr/>
        <a:lstStyle/>
        <a:p>
          <a:r>
            <a:rPr lang="de-CH" dirty="0"/>
            <a:t>Politikwissenschaft</a:t>
          </a:r>
        </a:p>
      </dgm:t>
    </dgm:pt>
    <dgm:pt modelId="{3513100E-5D39-49C1-8835-E7DA70694C78}" type="parTrans" cxnId="{65F62A6D-6F4F-42BA-B0F6-E185AB3E143E}">
      <dgm:prSet/>
      <dgm:spPr/>
      <dgm:t>
        <a:bodyPr/>
        <a:lstStyle/>
        <a:p>
          <a:endParaRPr lang="de-CH"/>
        </a:p>
      </dgm:t>
    </dgm:pt>
    <dgm:pt modelId="{9EB6970B-2A3E-4E99-835A-6284609A9379}" type="sibTrans" cxnId="{65F62A6D-6F4F-42BA-B0F6-E185AB3E143E}">
      <dgm:prSet/>
      <dgm:spPr/>
      <dgm:t>
        <a:bodyPr/>
        <a:lstStyle/>
        <a:p>
          <a:endParaRPr lang="de-CH"/>
        </a:p>
      </dgm:t>
    </dgm:pt>
    <dgm:pt modelId="{8F865FA8-1D89-406E-978F-A272975EFF8E}">
      <dgm:prSet phldrT="[Text]"/>
      <dgm:spPr/>
      <dgm:t>
        <a:bodyPr/>
        <a:lstStyle/>
        <a:p>
          <a:r>
            <a:rPr lang="de-CH" dirty="0"/>
            <a:t>Politische Kultur</a:t>
          </a:r>
        </a:p>
      </dgm:t>
    </dgm:pt>
    <dgm:pt modelId="{97D70E09-5421-4663-B0E1-5B386B339025}" type="parTrans" cxnId="{AC2173C3-36D6-491F-AF1D-BDC57E24629B}">
      <dgm:prSet/>
      <dgm:spPr/>
      <dgm:t>
        <a:bodyPr/>
        <a:lstStyle/>
        <a:p>
          <a:endParaRPr lang="de-CH"/>
        </a:p>
      </dgm:t>
    </dgm:pt>
    <dgm:pt modelId="{2B1651B4-29D9-4575-9B4C-CCF98809EC0A}" type="sibTrans" cxnId="{AC2173C3-36D6-491F-AF1D-BDC57E24629B}">
      <dgm:prSet/>
      <dgm:spPr/>
      <dgm:t>
        <a:bodyPr/>
        <a:lstStyle/>
        <a:p>
          <a:endParaRPr lang="de-CH"/>
        </a:p>
      </dgm:t>
    </dgm:pt>
    <dgm:pt modelId="{F1D42973-0D0C-4AD3-A55B-55155712C773}">
      <dgm:prSet phldrT="[Text]"/>
      <dgm:spPr/>
      <dgm:t>
        <a:bodyPr/>
        <a:lstStyle/>
        <a:p>
          <a:r>
            <a:rPr lang="de-CH" dirty="0"/>
            <a:t>Policy-Analyse</a:t>
          </a:r>
        </a:p>
      </dgm:t>
    </dgm:pt>
    <dgm:pt modelId="{D136F453-18BC-4AC5-A480-5A328A849862}" type="parTrans" cxnId="{2C6BB520-6F48-469B-BF7B-DFC9D4734921}">
      <dgm:prSet/>
      <dgm:spPr/>
      <dgm:t>
        <a:bodyPr/>
        <a:lstStyle/>
        <a:p>
          <a:endParaRPr lang="de-CH"/>
        </a:p>
      </dgm:t>
    </dgm:pt>
    <dgm:pt modelId="{C8D68200-7B6C-4C8A-8614-77D0116B87DD}" type="sibTrans" cxnId="{2C6BB520-6F48-469B-BF7B-DFC9D4734921}">
      <dgm:prSet/>
      <dgm:spPr/>
      <dgm:t>
        <a:bodyPr/>
        <a:lstStyle/>
        <a:p>
          <a:endParaRPr lang="de-CH"/>
        </a:p>
      </dgm:t>
    </dgm:pt>
    <dgm:pt modelId="{30C8C9EC-E90F-4936-AB18-431D571D4634}">
      <dgm:prSet phldrT="[Text]"/>
      <dgm:spPr/>
      <dgm:t>
        <a:bodyPr/>
        <a:lstStyle/>
        <a:p>
          <a:r>
            <a:rPr lang="de-CH" dirty="0"/>
            <a:t>Internationale Beziehungen</a:t>
          </a:r>
        </a:p>
      </dgm:t>
    </dgm:pt>
    <dgm:pt modelId="{729230E2-D782-4D5C-A48E-FBB12653306C}" type="parTrans" cxnId="{12156ECF-1182-47BF-89C3-70C343AD6F84}">
      <dgm:prSet/>
      <dgm:spPr/>
      <dgm:t>
        <a:bodyPr/>
        <a:lstStyle/>
        <a:p>
          <a:endParaRPr lang="de-CH"/>
        </a:p>
      </dgm:t>
    </dgm:pt>
    <dgm:pt modelId="{2549F814-C912-42CE-B0BF-8E650DCF1364}" type="sibTrans" cxnId="{12156ECF-1182-47BF-89C3-70C343AD6F84}">
      <dgm:prSet/>
      <dgm:spPr/>
      <dgm:t>
        <a:bodyPr/>
        <a:lstStyle/>
        <a:p>
          <a:endParaRPr lang="de-CH"/>
        </a:p>
      </dgm:t>
    </dgm:pt>
    <dgm:pt modelId="{015F712D-92CB-4A08-BC57-57D2F9EE9229}">
      <dgm:prSet/>
      <dgm:spPr/>
      <dgm:t>
        <a:bodyPr/>
        <a:lstStyle/>
        <a:p>
          <a:r>
            <a:rPr lang="de-CH" dirty="0"/>
            <a:t>Politische Soziologie</a:t>
          </a:r>
        </a:p>
      </dgm:t>
    </dgm:pt>
    <dgm:pt modelId="{3B9E46A7-D9AB-48B5-B3F3-B95A23187643}" type="parTrans" cxnId="{9C021801-2E91-4D77-8F77-96C4A2B14840}">
      <dgm:prSet/>
      <dgm:spPr/>
      <dgm:t>
        <a:bodyPr/>
        <a:lstStyle/>
        <a:p>
          <a:endParaRPr lang="de-CH"/>
        </a:p>
      </dgm:t>
    </dgm:pt>
    <dgm:pt modelId="{88B11561-213A-4F0D-B75F-DC700224FF5A}" type="sibTrans" cxnId="{9C021801-2E91-4D77-8F77-96C4A2B14840}">
      <dgm:prSet/>
      <dgm:spPr/>
      <dgm:t>
        <a:bodyPr/>
        <a:lstStyle/>
        <a:p>
          <a:endParaRPr lang="de-CH"/>
        </a:p>
      </dgm:t>
    </dgm:pt>
    <dgm:pt modelId="{65BD2B72-8153-4FA7-8EC1-8CD88DCB30D4}">
      <dgm:prSet/>
      <dgm:spPr/>
      <dgm:t>
        <a:bodyPr/>
        <a:lstStyle/>
        <a:p>
          <a:r>
            <a:rPr lang="de-CH" dirty="0"/>
            <a:t>Vergleichende Politik</a:t>
          </a:r>
        </a:p>
      </dgm:t>
    </dgm:pt>
    <dgm:pt modelId="{F08BF71F-37A7-4488-AFD5-E5AFAEE22F71}" type="parTrans" cxnId="{58E483A0-A154-480A-9F26-609F4C2581C4}">
      <dgm:prSet/>
      <dgm:spPr/>
      <dgm:t>
        <a:bodyPr/>
        <a:lstStyle/>
        <a:p>
          <a:endParaRPr lang="de-CH"/>
        </a:p>
      </dgm:t>
    </dgm:pt>
    <dgm:pt modelId="{A793291E-0FB7-45C4-A507-320C4801CC00}" type="sibTrans" cxnId="{58E483A0-A154-480A-9F26-609F4C2581C4}">
      <dgm:prSet/>
      <dgm:spPr/>
      <dgm:t>
        <a:bodyPr/>
        <a:lstStyle/>
        <a:p>
          <a:endParaRPr lang="de-CH"/>
        </a:p>
      </dgm:t>
    </dgm:pt>
    <dgm:pt modelId="{68B64361-88B0-4AE5-A1D2-0C5E7A967177}">
      <dgm:prSet/>
      <dgm:spPr/>
      <dgm:t>
        <a:bodyPr/>
        <a:lstStyle/>
        <a:p>
          <a:r>
            <a:rPr lang="de-CH" dirty="0"/>
            <a:t>Politische Systeme</a:t>
          </a:r>
        </a:p>
      </dgm:t>
    </dgm:pt>
    <dgm:pt modelId="{4FA334C2-F8C8-4CE3-950F-CF6C83305613}" type="parTrans" cxnId="{579240D5-B1A8-476A-8BD4-6D668B1165D0}">
      <dgm:prSet/>
      <dgm:spPr/>
      <dgm:t>
        <a:bodyPr/>
        <a:lstStyle/>
        <a:p>
          <a:endParaRPr lang="de-CH"/>
        </a:p>
      </dgm:t>
    </dgm:pt>
    <dgm:pt modelId="{C83CE0AF-2710-40B2-B0C5-17C5A97E9760}" type="sibTrans" cxnId="{579240D5-B1A8-476A-8BD4-6D668B1165D0}">
      <dgm:prSet/>
      <dgm:spPr/>
      <dgm:t>
        <a:bodyPr/>
        <a:lstStyle/>
        <a:p>
          <a:endParaRPr lang="de-CH"/>
        </a:p>
      </dgm:t>
    </dgm:pt>
    <dgm:pt modelId="{C20654A1-DE20-4689-A55A-633A1B72D843}">
      <dgm:prSet/>
      <dgm:spPr/>
      <dgm:t>
        <a:bodyPr/>
        <a:lstStyle/>
        <a:p>
          <a:r>
            <a:rPr lang="de-CH" dirty="0"/>
            <a:t>Politische Theorie</a:t>
          </a:r>
        </a:p>
      </dgm:t>
    </dgm:pt>
    <dgm:pt modelId="{B8485879-8943-4801-B3C5-DD35C72C191F}" type="parTrans" cxnId="{7CBFE946-EBEB-47B5-9153-2C99483AF0E6}">
      <dgm:prSet/>
      <dgm:spPr/>
      <dgm:t>
        <a:bodyPr/>
        <a:lstStyle/>
        <a:p>
          <a:endParaRPr lang="de-CH"/>
        </a:p>
      </dgm:t>
    </dgm:pt>
    <dgm:pt modelId="{41C1DF7F-F3EA-4790-BE9D-75CFF118C964}" type="sibTrans" cxnId="{7CBFE946-EBEB-47B5-9153-2C99483AF0E6}">
      <dgm:prSet/>
      <dgm:spPr/>
      <dgm:t>
        <a:bodyPr/>
        <a:lstStyle/>
        <a:p>
          <a:endParaRPr lang="de-CH"/>
        </a:p>
      </dgm:t>
    </dgm:pt>
    <dgm:pt modelId="{69A2AA0B-FC89-4FF0-A27B-80BB870AF58C}">
      <dgm:prSet/>
      <dgm:spPr/>
      <dgm:t>
        <a:bodyPr/>
        <a:lstStyle/>
        <a:p>
          <a:r>
            <a:rPr lang="de-CH" dirty="0"/>
            <a:t>empirisch</a:t>
          </a:r>
        </a:p>
      </dgm:t>
    </dgm:pt>
    <dgm:pt modelId="{2B71B708-A3C3-49E0-98BC-8396B3466AFC}" type="parTrans" cxnId="{7EE722FF-0CBF-438F-8679-D531D8B7259E}">
      <dgm:prSet/>
      <dgm:spPr/>
      <dgm:t>
        <a:bodyPr/>
        <a:lstStyle/>
        <a:p>
          <a:endParaRPr lang="de-CH"/>
        </a:p>
      </dgm:t>
    </dgm:pt>
    <dgm:pt modelId="{16939249-BBD0-42F0-B02C-12AD0ECF7317}" type="sibTrans" cxnId="{7EE722FF-0CBF-438F-8679-D531D8B7259E}">
      <dgm:prSet/>
      <dgm:spPr/>
      <dgm:t>
        <a:bodyPr/>
        <a:lstStyle/>
        <a:p>
          <a:endParaRPr lang="de-CH"/>
        </a:p>
      </dgm:t>
    </dgm:pt>
    <dgm:pt modelId="{25DBF358-105E-4291-9093-0189A3F8CB32}">
      <dgm:prSet/>
      <dgm:spPr/>
      <dgm:t>
        <a:bodyPr/>
        <a:lstStyle/>
        <a:p>
          <a:r>
            <a:rPr lang="de-CH" dirty="0"/>
            <a:t>Political </a:t>
          </a:r>
          <a:r>
            <a:rPr lang="de-CH" dirty="0" err="1"/>
            <a:t>Behavior</a:t>
          </a:r>
          <a:endParaRPr lang="de-CH" dirty="0"/>
        </a:p>
      </dgm:t>
    </dgm:pt>
    <dgm:pt modelId="{96741CD1-F983-44B4-83A8-EB1CF28844B9}" type="parTrans" cxnId="{3F4B1351-B4D8-40DC-B57E-70FCCEFA293E}">
      <dgm:prSet/>
      <dgm:spPr/>
      <dgm:t>
        <a:bodyPr/>
        <a:lstStyle/>
        <a:p>
          <a:endParaRPr lang="de-CH"/>
        </a:p>
      </dgm:t>
    </dgm:pt>
    <dgm:pt modelId="{4AAF45DB-80E6-459E-B960-CCCFB1E412FE}" type="sibTrans" cxnId="{3F4B1351-B4D8-40DC-B57E-70FCCEFA293E}">
      <dgm:prSet/>
      <dgm:spPr/>
      <dgm:t>
        <a:bodyPr/>
        <a:lstStyle/>
        <a:p>
          <a:endParaRPr lang="de-CH"/>
        </a:p>
      </dgm:t>
    </dgm:pt>
    <dgm:pt modelId="{3C41FEDE-95D0-48CB-9648-AFBA8930CDBB}">
      <dgm:prSet/>
      <dgm:spPr/>
      <dgm:t>
        <a:bodyPr/>
        <a:lstStyle/>
        <a:p>
          <a:r>
            <a:rPr lang="de-CH" dirty="0"/>
            <a:t>Schweiz</a:t>
          </a:r>
        </a:p>
      </dgm:t>
    </dgm:pt>
    <dgm:pt modelId="{71BC979F-4748-424C-A80F-FDBDF777D876}" type="parTrans" cxnId="{03D3192B-ED5B-45B1-B000-844766D6C4EF}">
      <dgm:prSet/>
      <dgm:spPr/>
      <dgm:t>
        <a:bodyPr/>
        <a:lstStyle/>
        <a:p>
          <a:endParaRPr lang="de-CH"/>
        </a:p>
      </dgm:t>
    </dgm:pt>
    <dgm:pt modelId="{ED88AE5D-AC02-4CD3-B18A-B894A03C6C0B}" type="sibTrans" cxnId="{03D3192B-ED5B-45B1-B000-844766D6C4EF}">
      <dgm:prSet/>
      <dgm:spPr/>
      <dgm:t>
        <a:bodyPr/>
        <a:lstStyle/>
        <a:p>
          <a:endParaRPr lang="de-CH"/>
        </a:p>
      </dgm:t>
    </dgm:pt>
    <dgm:pt modelId="{7F9F86C7-F093-4CC5-B697-0138C9E05569}">
      <dgm:prSet/>
      <dgm:spPr/>
      <dgm:t>
        <a:bodyPr/>
        <a:lstStyle/>
        <a:p>
          <a:r>
            <a:rPr lang="de-CH" dirty="0"/>
            <a:t>EU</a:t>
          </a:r>
        </a:p>
      </dgm:t>
    </dgm:pt>
    <dgm:pt modelId="{EA2982CD-D0C8-4DDB-AE78-881CE26230A8}" type="parTrans" cxnId="{76F74C7F-6A45-4FF2-84EB-3A7368E2743F}">
      <dgm:prSet/>
      <dgm:spPr/>
      <dgm:t>
        <a:bodyPr/>
        <a:lstStyle/>
        <a:p>
          <a:endParaRPr lang="de-CH"/>
        </a:p>
      </dgm:t>
    </dgm:pt>
    <dgm:pt modelId="{6D463ED2-BFBA-4095-BCBB-22852A813159}" type="sibTrans" cxnId="{76F74C7F-6A45-4FF2-84EB-3A7368E2743F}">
      <dgm:prSet/>
      <dgm:spPr/>
      <dgm:t>
        <a:bodyPr/>
        <a:lstStyle/>
        <a:p>
          <a:endParaRPr lang="de-CH"/>
        </a:p>
      </dgm:t>
    </dgm:pt>
    <dgm:pt modelId="{46934A0A-7B5D-4E3E-BEDC-8FE88BA3D557}">
      <dgm:prSet/>
      <dgm:spPr/>
      <dgm:t>
        <a:bodyPr/>
        <a:lstStyle/>
        <a:p>
          <a:r>
            <a:rPr lang="de-CH" dirty="0" err="1"/>
            <a:t>Comparative</a:t>
          </a:r>
          <a:r>
            <a:rPr lang="de-CH" dirty="0"/>
            <a:t> Politics</a:t>
          </a:r>
        </a:p>
      </dgm:t>
    </dgm:pt>
    <dgm:pt modelId="{0B3A0535-B0E4-44B9-941A-ABE774A2FB45}" type="parTrans" cxnId="{3387A636-C93D-4D44-B47C-C83BF113D015}">
      <dgm:prSet/>
      <dgm:spPr/>
      <dgm:t>
        <a:bodyPr/>
        <a:lstStyle/>
        <a:p>
          <a:endParaRPr lang="de-CH"/>
        </a:p>
      </dgm:t>
    </dgm:pt>
    <dgm:pt modelId="{74401B9F-6DF6-412F-85CC-53BCA8E7276F}" type="sibTrans" cxnId="{3387A636-C93D-4D44-B47C-C83BF113D015}">
      <dgm:prSet/>
      <dgm:spPr/>
      <dgm:t>
        <a:bodyPr/>
        <a:lstStyle/>
        <a:p>
          <a:endParaRPr lang="de-CH"/>
        </a:p>
      </dgm:t>
    </dgm:pt>
    <dgm:pt modelId="{0A81100C-D263-472A-A14E-DDC1279D12E0}">
      <dgm:prSet/>
      <dgm:spPr/>
      <dgm:t>
        <a:bodyPr/>
        <a:lstStyle/>
        <a:p>
          <a:r>
            <a:rPr lang="de-CH"/>
            <a:t>Vergleichende Regierungslehre</a:t>
          </a:r>
          <a:endParaRPr lang="de-CH" dirty="0"/>
        </a:p>
      </dgm:t>
    </dgm:pt>
    <dgm:pt modelId="{3A32C989-3F3D-43DA-A1EF-25A01E7D7DB5}" type="parTrans" cxnId="{61BDCE53-FB5C-4651-84CE-2FB73C087C3C}">
      <dgm:prSet/>
      <dgm:spPr/>
      <dgm:t>
        <a:bodyPr/>
        <a:lstStyle/>
        <a:p>
          <a:endParaRPr lang="de-CH"/>
        </a:p>
      </dgm:t>
    </dgm:pt>
    <dgm:pt modelId="{46072C64-5572-4BFD-9F79-08E03AF7A03D}" type="sibTrans" cxnId="{61BDCE53-FB5C-4651-84CE-2FB73C087C3C}">
      <dgm:prSet/>
      <dgm:spPr/>
      <dgm:t>
        <a:bodyPr/>
        <a:lstStyle/>
        <a:p>
          <a:endParaRPr lang="de-CH"/>
        </a:p>
      </dgm:t>
    </dgm:pt>
    <dgm:pt modelId="{B6AA5AE9-7983-4C72-BB85-DE09F3E7642B}">
      <dgm:prSet/>
      <dgm:spPr/>
      <dgm:t>
        <a:bodyPr/>
        <a:lstStyle/>
        <a:p>
          <a:r>
            <a:rPr lang="de-CH" dirty="0"/>
            <a:t>Politik / Wissenschaft</a:t>
          </a:r>
        </a:p>
      </dgm:t>
    </dgm:pt>
    <dgm:pt modelId="{CF3A5DC5-285E-4266-B87B-51AB0CD8DC1F}" type="parTrans" cxnId="{2866EF7F-F3DE-411A-8319-E5476D7FC59B}">
      <dgm:prSet/>
      <dgm:spPr/>
      <dgm:t>
        <a:bodyPr/>
        <a:lstStyle/>
        <a:p>
          <a:endParaRPr lang="de-CH"/>
        </a:p>
      </dgm:t>
    </dgm:pt>
    <dgm:pt modelId="{7ACCC96C-5EA4-4335-A9EB-C2276EF38171}" type="sibTrans" cxnId="{2866EF7F-F3DE-411A-8319-E5476D7FC59B}">
      <dgm:prSet/>
      <dgm:spPr/>
      <dgm:t>
        <a:bodyPr/>
        <a:lstStyle/>
        <a:p>
          <a:endParaRPr lang="de-CH"/>
        </a:p>
      </dgm:t>
    </dgm:pt>
    <dgm:pt modelId="{8724385B-FD73-43A0-86F9-7E775537A7ED}">
      <dgm:prSet/>
      <dgm:spPr/>
      <dgm:t>
        <a:bodyPr/>
        <a:lstStyle/>
        <a:p>
          <a:r>
            <a:rPr lang="de-CH" dirty="0"/>
            <a:t>normativ</a:t>
          </a:r>
        </a:p>
      </dgm:t>
    </dgm:pt>
    <dgm:pt modelId="{0FB59BBA-90B1-458C-B6D6-6A3088E9A6F5}" type="sibTrans" cxnId="{21C884BA-BC63-486F-B489-CD488D9F7692}">
      <dgm:prSet/>
      <dgm:spPr/>
      <dgm:t>
        <a:bodyPr/>
        <a:lstStyle/>
        <a:p>
          <a:endParaRPr lang="de-CH"/>
        </a:p>
      </dgm:t>
    </dgm:pt>
    <dgm:pt modelId="{F7A13221-7224-4636-9B74-D77C02F47CA5}" type="parTrans" cxnId="{21C884BA-BC63-486F-B489-CD488D9F7692}">
      <dgm:prSet/>
      <dgm:spPr/>
      <dgm:t>
        <a:bodyPr/>
        <a:lstStyle/>
        <a:p>
          <a:endParaRPr lang="de-CH"/>
        </a:p>
      </dgm:t>
    </dgm:pt>
    <dgm:pt modelId="{55CB0C1F-680E-4C1B-9427-82741FCB6236}" type="pres">
      <dgm:prSet presAssocID="{405FDF96-4DA0-4433-8F09-2243D077FEB9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AECA1C67-1BB7-4EAF-90E9-8B1858D6A508}" type="pres">
      <dgm:prSet presAssocID="{B6AA5AE9-7983-4C72-BB85-DE09F3E7642B}" presName="root1" presStyleCnt="0"/>
      <dgm:spPr/>
    </dgm:pt>
    <dgm:pt modelId="{C01D8884-9BE0-4953-8B48-53783A1C7727}" type="pres">
      <dgm:prSet presAssocID="{B6AA5AE9-7983-4C72-BB85-DE09F3E7642B}" presName="LevelOneTextNode" presStyleLbl="node0" presStyleIdx="0" presStyleCnt="1" custScaleY="150139">
        <dgm:presLayoutVars>
          <dgm:chPref val="3"/>
        </dgm:presLayoutVars>
      </dgm:prSet>
      <dgm:spPr/>
    </dgm:pt>
    <dgm:pt modelId="{1C728CA9-2FBB-4BE1-9C6A-A8B0706425AC}" type="pres">
      <dgm:prSet presAssocID="{B6AA5AE9-7983-4C72-BB85-DE09F3E7642B}" presName="level2hierChild" presStyleCnt="0"/>
      <dgm:spPr/>
    </dgm:pt>
    <dgm:pt modelId="{37998A45-8A22-4CF3-97BA-2CBF30130CEA}" type="pres">
      <dgm:prSet presAssocID="{3513100E-5D39-49C1-8835-E7DA70694C78}" presName="conn2-1" presStyleLbl="parChTrans1D2" presStyleIdx="0" presStyleCnt="1"/>
      <dgm:spPr/>
    </dgm:pt>
    <dgm:pt modelId="{1CA388A4-C078-4FC7-B498-EF4FE8B59834}" type="pres">
      <dgm:prSet presAssocID="{3513100E-5D39-49C1-8835-E7DA70694C78}" presName="connTx" presStyleLbl="parChTrans1D2" presStyleIdx="0" presStyleCnt="1"/>
      <dgm:spPr/>
    </dgm:pt>
    <dgm:pt modelId="{CE6DB503-269A-498E-A245-05DA6E4FBC3C}" type="pres">
      <dgm:prSet presAssocID="{07399D53-8574-42A5-8351-F6C4235C7C36}" presName="root2" presStyleCnt="0"/>
      <dgm:spPr/>
    </dgm:pt>
    <dgm:pt modelId="{DFAA872C-CC39-4C3C-B4C1-CB590BD16A28}" type="pres">
      <dgm:prSet presAssocID="{07399D53-8574-42A5-8351-F6C4235C7C36}" presName="LevelTwoTextNode" presStyleLbl="node2" presStyleIdx="0" presStyleCnt="1">
        <dgm:presLayoutVars>
          <dgm:chPref val="3"/>
        </dgm:presLayoutVars>
      </dgm:prSet>
      <dgm:spPr/>
    </dgm:pt>
    <dgm:pt modelId="{26708556-C7DA-402E-85AB-F754B0310347}" type="pres">
      <dgm:prSet presAssocID="{07399D53-8574-42A5-8351-F6C4235C7C36}" presName="level3hierChild" presStyleCnt="0"/>
      <dgm:spPr/>
    </dgm:pt>
    <dgm:pt modelId="{04657716-74F5-4B68-B4E7-D5B8D2346638}" type="pres">
      <dgm:prSet presAssocID="{B8485879-8943-4801-B3C5-DD35C72C191F}" presName="conn2-1" presStyleLbl="parChTrans1D3" presStyleIdx="0" presStyleCnt="6"/>
      <dgm:spPr/>
    </dgm:pt>
    <dgm:pt modelId="{BA1D352B-5365-4D30-A238-743966E5566D}" type="pres">
      <dgm:prSet presAssocID="{B8485879-8943-4801-B3C5-DD35C72C191F}" presName="connTx" presStyleLbl="parChTrans1D3" presStyleIdx="0" presStyleCnt="6"/>
      <dgm:spPr/>
    </dgm:pt>
    <dgm:pt modelId="{19C2FA25-A2B8-4BBB-A12C-814A8F8E3020}" type="pres">
      <dgm:prSet presAssocID="{C20654A1-DE20-4689-A55A-633A1B72D843}" presName="root2" presStyleCnt="0"/>
      <dgm:spPr/>
    </dgm:pt>
    <dgm:pt modelId="{02CB8564-7604-4AC2-BC1C-0CB150E8F7A8}" type="pres">
      <dgm:prSet presAssocID="{C20654A1-DE20-4689-A55A-633A1B72D843}" presName="LevelTwoTextNode" presStyleLbl="node3" presStyleIdx="0" presStyleCnt="6">
        <dgm:presLayoutVars>
          <dgm:chPref val="3"/>
        </dgm:presLayoutVars>
      </dgm:prSet>
      <dgm:spPr/>
    </dgm:pt>
    <dgm:pt modelId="{E225DB2B-BB81-49E4-8B17-B14A7ECD068C}" type="pres">
      <dgm:prSet presAssocID="{C20654A1-DE20-4689-A55A-633A1B72D843}" presName="level3hierChild" presStyleCnt="0"/>
      <dgm:spPr/>
    </dgm:pt>
    <dgm:pt modelId="{7F8919C9-624F-4CEC-9B59-1DD993C747F1}" type="pres">
      <dgm:prSet presAssocID="{F7A13221-7224-4636-9B74-D77C02F47CA5}" presName="conn2-1" presStyleLbl="parChTrans1D4" presStyleIdx="0" presStyleCnt="8"/>
      <dgm:spPr/>
    </dgm:pt>
    <dgm:pt modelId="{6CF77A05-1D8D-4C44-809E-352198E5C4DB}" type="pres">
      <dgm:prSet presAssocID="{F7A13221-7224-4636-9B74-D77C02F47CA5}" presName="connTx" presStyleLbl="parChTrans1D4" presStyleIdx="0" presStyleCnt="8"/>
      <dgm:spPr/>
    </dgm:pt>
    <dgm:pt modelId="{FB5D6B53-CC40-4F95-92C2-CAD68E641605}" type="pres">
      <dgm:prSet presAssocID="{8724385B-FD73-43A0-86F9-7E775537A7ED}" presName="root2" presStyleCnt="0"/>
      <dgm:spPr/>
    </dgm:pt>
    <dgm:pt modelId="{9BC3B612-9E89-47FB-92A0-A724660C5AF4}" type="pres">
      <dgm:prSet presAssocID="{8724385B-FD73-43A0-86F9-7E775537A7ED}" presName="LevelTwoTextNode" presStyleLbl="node4" presStyleIdx="0" presStyleCnt="8">
        <dgm:presLayoutVars>
          <dgm:chPref val="3"/>
        </dgm:presLayoutVars>
      </dgm:prSet>
      <dgm:spPr/>
    </dgm:pt>
    <dgm:pt modelId="{0C45EF69-72F1-4947-8A52-33C29CCBB14E}" type="pres">
      <dgm:prSet presAssocID="{8724385B-FD73-43A0-86F9-7E775537A7ED}" presName="level3hierChild" presStyleCnt="0"/>
      <dgm:spPr/>
    </dgm:pt>
    <dgm:pt modelId="{80CE44B3-5B7F-40DD-9A9B-24451978D004}" type="pres">
      <dgm:prSet presAssocID="{2B71B708-A3C3-49E0-98BC-8396B3466AFC}" presName="conn2-1" presStyleLbl="parChTrans1D4" presStyleIdx="1" presStyleCnt="8"/>
      <dgm:spPr/>
    </dgm:pt>
    <dgm:pt modelId="{C130EDA8-6F81-4E10-8B62-BF65554ED4F8}" type="pres">
      <dgm:prSet presAssocID="{2B71B708-A3C3-49E0-98BC-8396B3466AFC}" presName="connTx" presStyleLbl="parChTrans1D4" presStyleIdx="1" presStyleCnt="8"/>
      <dgm:spPr/>
    </dgm:pt>
    <dgm:pt modelId="{9554FD22-A4F5-4905-A4E0-DE25385D1D90}" type="pres">
      <dgm:prSet presAssocID="{69A2AA0B-FC89-4FF0-A27B-80BB870AF58C}" presName="root2" presStyleCnt="0"/>
      <dgm:spPr/>
    </dgm:pt>
    <dgm:pt modelId="{91D6BE70-892D-4735-9CDD-D16C0ACC4795}" type="pres">
      <dgm:prSet presAssocID="{69A2AA0B-FC89-4FF0-A27B-80BB870AF58C}" presName="LevelTwoTextNode" presStyleLbl="node4" presStyleIdx="1" presStyleCnt="8">
        <dgm:presLayoutVars>
          <dgm:chPref val="3"/>
        </dgm:presLayoutVars>
      </dgm:prSet>
      <dgm:spPr/>
    </dgm:pt>
    <dgm:pt modelId="{C703137C-F5F1-4C28-A0A0-F8D498A4A55A}" type="pres">
      <dgm:prSet presAssocID="{69A2AA0B-FC89-4FF0-A27B-80BB870AF58C}" presName="level3hierChild" presStyleCnt="0"/>
      <dgm:spPr/>
    </dgm:pt>
    <dgm:pt modelId="{E55FB68A-9744-4652-A87B-CCAA23D33526}" type="pres">
      <dgm:prSet presAssocID="{4FA334C2-F8C8-4CE3-950F-CF6C83305613}" presName="conn2-1" presStyleLbl="parChTrans1D3" presStyleIdx="1" presStyleCnt="6"/>
      <dgm:spPr/>
    </dgm:pt>
    <dgm:pt modelId="{35045018-F260-41AA-8794-338827BD557D}" type="pres">
      <dgm:prSet presAssocID="{4FA334C2-F8C8-4CE3-950F-CF6C83305613}" presName="connTx" presStyleLbl="parChTrans1D3" presStyleIdx="1" presStyleCnt="6"/>
      <dgm:spPr/>
    </dgm:pt>
    <dgm:pt modelId="{68DB270D-2008-4736-B8D6-F7F98893C21C}" type="pres">
      <dgm:prSet presAssocID="{68B64361-88B0-4AE5-A1D2-0C5E7A967177}" presName="root2" presStyleCnt="0"/>
      <dgm:spPr/>
    </dgm:pt>
    <dgm:pt modelId="{383C256B-4688-452A-93C2-62EDA853DF55}" type="pres">
      <dgm:prSet presAssocID="{68B64361-88B0-4AE5-A1D2-0C5E7A967177}" presName="LevelTwoTextNode" presStyleLbl="node3" presStyleIdx="1" presStyleCnt="6">
        <dgm:presLayoutVars>
          <dgm:chPref val="3"/>
        </dgm:presLayoutVars>
      </dgm:prSet>
      <dgm:spPr/>
    </dgm:pt>
    <dgm:pt modelId="{09A0846F-0A9D-47B8-9EBC-C08338AF70E7}" type="pres">
      <dgm:prSet presAssocID="{68B64361-88B0-4AE5-A1D2-0C5E7A967177}" presName="level3hierChild" presStyleCnt="0"/>
      <dgm:spPr/>
    </dgm:pt>
    <dgm:pt modelId="{35B7E4BD-E9E0-49CF-8327-645400E4E4E6}" type="pres">
      <dgm:prSet presAssocID="{71BC979F-4748-424C-A80F-FDBDF777D876}" presName="conn2-1" presStyleLbl="parChTrans1D4" presStyleIdx="2" presStyleCnt="8"/>
      <dgm:spPr/>
    </dgm:pt>
    <dgm:pt modelId="{02360166-E009-41DA-8174-97B651177991}" type="pres">
      <dgm:prSet presAssocID="{71BC979F-4748-424C-A80F-FDBDF777D876}" presName="connTx" presStyleLbl="parChTrans1D4" presStyleIdx="2" presStyleCnt="8"/>
      <dgm:spPr/>
    </dgm:pt>
    <dgm:pt modelId="{86AF4A37-78E3-4713-937F-7542BCD71A8D}" type="pres">
      <dgm:prSet presAssocID="{3C41FEDE-95D0-48CB-9648-AFBA8930CDBB}" presName="root2" presStyleCnt="0"/>
      <dgm:spPr/>
    </dgm:pt>
    <dgm:pt modelId="{1E0616A3-24CF-4C05-A23C-7E45CF0B3974}" type="pres">
      <dgm:prSet presAssocID="{3C41FEDE-95D0-48CB-9648-AFBA8930CDBB}" presName="LevelTwoTextNode" presStyleLbl="node4" presStyleIdx="2" presStyleCnt="8">
        <dgm:presLayoutVars>
          <dgm:chPref val="3"/>
        </dgm:presLayoutVars>
      </dgm:prSet>
      <dgm:spPr/>
    </dgm:pt>
    <dgm:pt modelId="{E7635C41-0C4C-4A4D-8083-8B31562B315B}" type="pres">
      <dgm:prSet presAssocID="{3C41FEDE-95D0-48CB-9648-AFBA8930CDBB}" presName="level3hierChild" presStyleCnt="0"/>
      <dgm:spPr/>
    </dgm:pt>
    <dgm:pt modelId="{34C1CDAF-2C77-4C82-8961-F1B48AEFD2DB}" type="pres">
      <dgm:prSet presAssocID="{EA2982CD-D0C8-4DDB-AE78-881CE26230A8}" presName="conn2-1" presStyleLbl="parChTrans1D4" presStyleIdx="3" presStyleCnt="8"/>
      <dgm:spPr/>
    </dgm:pt>
    <dgm:pt modelId="{08EA8CF8-D295-4F62-B212-A14F6A412D8F}" type="pres">
      <dgm:prSet presAssocID="{EA2982CD-D0C8-4DDB-AE78-881CE26230A8}" presName="connTx" presStyleLbl="parChTrans1D4" presStyleIdx="3" presStyleCnt="8"/>
      <dgm:spPr/>
    </dgm:pt>
    <dgm:pt modelId="{3D32318E-6647-4FB3-B6D7-A9A448286898}" type="pres">
      <dgm:prSet presAssocID="{7F9F86C7-F093-4CC5-B697-0138C9E05569}" presName="root2" presStyleCnt="0"/>
      <dgm:spPr/>
    </dgm:pt>
    <dgm:pt modelId="{1BF9C8A8-EDE8-45A8-A39E-376B90E38AA4}" type="pres">
      <dgm:prSet presAssocID="{7F9F86C7-F093-4CC5-B697-0138C9E05569}" presName="LevelTwoTextNode" presStyleLbl="node4" presStyleIdx="3" presStyleCnt="8">
        <dgm:presLayoutVars>
          <dgm:chPref val="3"/>
        </dgm:presLayoutVars>
      </dgm:prSet>
      <dgm:spPr/>
    </dgm:pt>
    <dgm:pt modelId="{88AD51C1-0B57-4664-8F71-3BC6AEB3B48E}" type="pres">
      <dgm:prSet presAssocID="{7F9F86C7-F093-4CC5-B697-0138C9E05569}" presName="level3hierChild" presStyleCnt="0"/>
      <dgm:spPr/>
    </dgm:pt>
    <dgm:pt modelId="{34B474E9-142B-446C-9C57-01ECB30DAE89}" type="pres">
      <dgm:prSet presAssocID="{F08BF71F-37A7-4488-AFD5-E5AFAEE22F71}" presName="conn2-1" presStyleLbl="parChTrans1D3" presStyleIdx="2" presStyleCnt="6"/>
      <dgm:spPr/>
    </dgm:pt>
    <dgm:pt modelId="{D90591C5-ADE1-4ACB-94CD-53F519F81CA6}" type="pres">
      <dgm:prSet presAssocID="{F08BF71F-37A7-4488-AFD5-E5AFAEE22F71}" presName="connTx" presStyleLbl="parChTrans1D3" presStyleIdx="2" presStyleCnt="6"/>
      <dgm:spPr/>
    </dgm:pt>
    <dgm:pt modelId="{768A1852-FDAA-48AF-A3DF-A6C1EB5315A1}" type="pres">
      <dgm:prSet presAssocID="{65BD2B72-8153-4FA7-8EC1-8CD88DCB30D4}" presName="root2" presStyleCnt="0"/>
      <dgm:spPr/>
    </dgm:pt>
    <dgm:pt modelId="{B4EB9E1A-A55B-4B08-B021-1842A81F01C4}" type="pres">
      <dgm:prSet presAssocID="{65BD2B72-8153-4FA7-8EC1-8CD88DCB30D4}" presName="LevelTwoTextNode" presStyleLbl="node3" presStyleIdx="2" presStyleCnt="6">
        <dgm:presLayoutVars>
          <dgm:chPref val="3"/>
        </dgm:presLayoutVars>
      </dgm:prSet>
      <dgm:spPr/>
    </dgm:pt>
    <dgm:pt modelId="{E735F798-7D09-45C4-8EBA-182BCBC52860}" type="pres">
      <dgm:prSet presAssocID="{65BD2B72-8153-4FA7-8EC1-8CD88DCB30D4}" presName="level3hierChild" presStyleCnt="0"/>
      <dgm:spPr/>
    </dgm:pt>
    <dgm:pt modelId="{32D319F5-4615-4392-A412-FF185BC3C31D}" type="pres">
      <dgm:prSet presAssocID="{0B3A0535-B0E4-44B9-941A-ABE774A2FB45}" presName="conn2-1" presStyleLbl="parChTrans1D4" presStyleIdx="4" presStyleCnt="8"/>
      <dgm:spPr/>
    </dgm:pt>
    <dgm:pt modelId="{57D7669B-C7EA-4B52-AE1D-1A3BB5B78EA2}" type="pres">
      <dgm:prSet presAssocID="{0B3A0535-B0E4-44B9-941A-ABE774A2FB45}" presName="connTx" presStyleLbl="parChTrans1D4" presStyleIdx="4" presStyleCnt="8"/>
      <dgm:spPr/>
    </dgm:pt>
    <dgm:pt modelId="{1D264BC5-1C78-49E8-A8CE-366BB1B1F531}" type="pres">
      <dgm:prSet presAssocID="{46934A0A-7B5D-4E3E-BEDC-8FE88BA3D557}" presName="root2" presStyleCnt="0"/>
      <dgm:spPr/>
    </dgm:pt>
    <dgm:pt modelId="{887ACE80-C92B-4D1F-A3E0-E345115F08BB}" type="pres">
      <dgm:prSet presAssocID="{46934A0A-7B5D-4E3E-BEDC-8FE88BA3D557}" presName="LevelTwoTextNode" presStyleLbl="node4" presStyleIdx="4" presStyleCnt="8">
        <dgm:presLayoutVars>
          <dgm:chPref val="3"/>
        </dgm:presLayoutVars>
      </dgm:prSet>
      <dgm:spPr/>
    </dgm:pt>
    <dgm:pt modelId="{FDE64B72-7FC4-4004-828D-F1908011F74D}" type="pres">
      <dgm:prSet presAssocID="{46934A0A-7B5D-4E3E-BEDC-8FE88BA3D557}" presName="level3hierChild" presStyleCnt="0"/>
      <dgm:spPr/>
    </dgm:pt>
    <dgm:pt modelId="{FAD40387-FE74-4105-9B26-AA47429CCE5C}" type="pres">
      <dgm:prSet presAssocID="{3A32C989-3F3D-43DA-A1EF-25A01E7D7DB5}" presName="conn2-1" presStyleLbl="parChTrans1D4" presStyleIdx="5" presStyleCnt="8"/>
      <dgm:spPr/>
    </dgm:pt>
    <dgm:pt modelId="{C19C64D1-BA09-43ED-B2C7-D8715D404D07}" type="pres">
      <dgm:prSet presAssocID="{3A32C989-3F3D-43DA-A1EF-25A01E7D7DB5}" presName="connTx" presStyleLbl="parChTrans1D4" presStyleIdx="5" presStyleCnt="8"/>
      <dgm:spPr/>
    </dgm:pt>
    <dgm:pt modelId="{89029EBA-97B1-4B65-96B3-1A6E3EDD9544}" type="pres">
      <dgm:prSet presAssocID="{0A81100C-D263-472A-A14E-DDC1279D12E0}" presName="root2" presStyleCnt="0"/>
      <dgm:spPr/>
    </dgm:pt>
    <dgm:pt modelId="{38911D68-C47A-42BD-995C-D6D9286C024C}" type="pres">
      <dgm:prSet presAssocID="{0A81100C-D263-472A-A14E-DDC1279D12E0}" presName="LevelTwoTextNode" presStyleLbl="node4" presStyleIdx="5" presStyleCnt="8">
        <dgm:presLayoutVars>
          <dgm:chPref val="3"/>
        </dgm:presLayoutVars>
      </dgm:prSet>
      <dgm:spPr/>
    </dgm:pt>
    <dgm:pt modelId="{C431AA96-A671-4967-95F1-2C685C5EB05C}" type="pres">
      <dgm:prSet presAssocID="{0A81100C-D263-472A-A14E-DDC1279D12E0}" presName="level3hierChild" presStyleCnt="0"/>
      <dgm:spPr/>
    </dgm:pt>
    <dgm:pt modelId="{79D4B43D-E243-426D-988A-7333789BB04E}" type="pres">
      <dgm:prSet presAssocID="{3B9E46A7-D9AB-48B5-B3F3-B95A23187643}" presName="conn2-1" presStyleLbl="parChTrans1D3" presStyleIdx="3" presStyleCnt="6"/>
      <dgm:spPr/>
    </dgm:pt>
    <dgm:pt modelId="{90EA1B81-8537-4F16-9670-637E15C3588D}" type="pres">
      <dgm:prSet presAssocID="{3B9E46A7-D9AB-48B5-B3F3-B95A23187643}" presName="connTx" presStyleLbl="parChTrans1D3" presStyleIdx="3" presStyleCnt="6"/>
      <dgm:spPr/>
    </dgm:pt>
    <dgm:pt modelId="{1E4DFF0B-AFD7-41B3-98F6-AF4767BE581A}" type="pres">
      <dgm:prSet presAssocID="{015F712D-92CB-4A08-BC57-57D2F9EE9229}" presName="root2" presStyleCnt="0"/>
      <dgm:spPr/>
    </dgm:pt>
    <dgm:pt modelId="{03DE1832-D82F-40B0-8A8B-76E0B0EB3340}" type="pres">
      <dgm:prSet presAssocID="{015F712D-92CB-4A08-BC57-57D2F9EE9229}" presName="LevelTwoTextNode" presStyleLbl="node3" presStyleIdx="3" presStyleCnt="6">
        <dgm:presLayoutVars>
          <dgm:chPref val="3"/>
        </dgm:presLayoutVars>
      </dgm:prSet>
      <dgm:spPr/>
    </dgm:pt>
    <dgm:pt modelId="{E09E6714-85D1-41FE-A5EC-7BF5CFCCF738}" type="pres">
      <dgm:prSet presAssocID="{015F712D-92CB-4A08-BC57-57D2F9EE9229}" presName="level3hierChild" presStyleCnt="0"/>
      <dgm:spPr/>
    </dgm:pt>
    <dgm:pt modelId="{44B50E44-838E-4A89-9B79-C24DBD4625D4}" type="pres">
      <dgm:prSet presAssocID="{97D70E09-5421-4663-B0E1-5B386B339025}" presName="conn2-1" presStyleLbl="parChTrans1D4" presStyleIdx="6" presStyleCnt="8"/>
      <dgm:spPr/>
    </dgm:pt>
    <dgm:pt modelId="{1138A5A7-135A-4319-84C9-3B2EF3F933F7}" type="pres">
      <dgm:prSet presAssocID="{97D70E09-5421-4663-B0E1-5B386B339025}" presName="connTx" presStyleLbl="parChTrans1D4" presStyleIdx="6" presStyleCnt="8"/>
      <dgm:spPr/>
    </dgm:pt>
    <dgm:pt modelId="{B952DDAD-7257-4F2F-8928-5D022AEE9C79}" type="pres">
      <dgm:prSet presAssocID="{8F865FA8-1D89-406E-978F-A272975EFF8E}" presName="root2" presStyleCnt="0"/>
      <dgm:spPr/>
    </dgm:pt>
    <dgm:pt modelId="{65E1ED00-4310-43D2-9238-2B6A63BF184C}" type="pres">
      <dgm:prSet presAssocID="{8F865FA8-1D89-406E-978F-A272975EFF8E}" presName="LevelTwoTextNode" presStyleLbl="node4" presStyleIdx="6" presStyleCnt="8">
        <dgm:presLayoutVars>
          <dgm:chPref val="3"/>
        </dgm:presLayoutVars>
      </dgm:prSet>
      <dgm:spPr/>
    </dgm:pt>
    <dgm:pt modelId="{77886B60-8BC3-4698-B2B6-63E55B0EFA96}" type="pres">
      <dgm:prSet presAssocID="{8F865FA8-1D89-406E-978F-A272975EFF8E}" presName="level3hierChild" presStyleCnt="0"/>
      <dgm:spPr/>
    </dgm:pt>
    <dgm:pt modelId="{6D58E83A-0468-4758-9133-37D1F900E2FA}" type="pres">
      <dgm:prSet presAssocID="{96741CD1-F983-44B4-83A8-EB1CF28844B9}" presName="conn2-1" presStyleLbl="parChTrans1D4" presStyleIdx="7" presStyleCnt="8"/>
      <dgm:spPr/>
    </dgm:pt>
    <dgm:pt modelId="{F017195B-9C55-49B8-BFB6-5C2ADC77AA8A}" type="pres">
      <dgm:prSet presAssocID="{96741CD1-F983-44B4-83A8-EB1CF28844B9}" presName="connTx" presStyleLbl="parChTrans1D4" presStyleIdx="7" presStyleCnt="8"/>
      <dgm:spPr/>
    </dgm:pt>
    <dgm:pt modelId="{5AA23125-F0C7-4344-A87C-8E24D0ED1388}" type="pres">
      <dgm:prSet presAssocID="{25DBF358-105E-4291-9093-0189A3F8CB32}" presName="root2" presStyleCnt="0"/>
      <dgm:spPr/>
    </dgm:pt>
    <dgm:pt modelId="{1B8C6801-6086-452F-B520-14B0E7CC9943}" type="pres">
      <dgm:prSet presAssocID="{25DBF358-105E-4291-9093-0189A3F8CB32}" presName="LevelTwoTextNode" presStyleLbl="node4" presStyleIdx="7" presStyleCnt="8">
        <dgm:presLayoutVars>
          <dgm:chPref val="3"/>
        </dgm:presLayoutVars>
      </dgm:prSet>
      <dgm:spPr/>
    </dgm:pt>
    <dgm:pt modelId="{7E141CFB-83EB-41B7-896B-401C68A117A3}" type="pres">
      <dgm:prSet presAssocID="{25DBF358-105E-4291-9093-0189A3F8CB32}" presName="level3hierChild" presStyleCnt="0"/>
      <dgm:spPr/>
    </dgm:pt>
    <dgm:pt modelId="{78ADF14F-57DE-4EB8-8050-83F76D12CC1C}" type="pres">
      <dgm:prSet presAssocID="{D136F453-18BC-4AC5-A480-5A328A849862}" presName="conn2-1" presStyleLbl="parChTrans1D3" presStyleIdx="4" presStyleCnt="6"/>
      <dgm:spPr/>
    </dgm:pt>
    <dgm:pt modelId="{463EB62A-098E-41D8-BF12-59B63F5A86B6}" type="pres">
      <dgm:prSet presAssocID="{D136F453-18BC-4AC5-A480-5A328A849862}" presName="connTx" presStyleLbl="parChTrans1D3" presStyleIdx="4" presStyleCnt="6"/>
      <dgm:spPr/>
    </dgm:pt>
    <dgm:pt modelId="{1F3C1702-1007-44B4-8A13-F54AE3BC0036}" type="pres">
      <dgm:prSet presAssocID="{F1D42973-0D0C-4AD3-A55B-55155712C773}" presName="root2" presStyleCnt="0"/>
      <dgm:spPr/>
    </dgm:pt>
    <dgm:pt modelId="{4AA4C108-E617-422C-92D7-2149C15BC340}" type="pres">
      <dgm:prSet presAssocID="{F1D42973-0D0C-4AD3-A55B-55155712C773}" presName="LevelTwoTextNode" presStyleLbl="node3" presStyleIdx="4" presStyleCnt="6">
        <dgm:presLayoutVars>
          <dgm:chPref val="3"/>
        </dgm:presLayoutVars>
      </dgm:prSet>
      <dgm:spPr/>
    </dgm:pt>
    <dgm:pt modelId="{369BF831-4F71-4D7F-813C-C9A67D043362}" type="pres">
      <dgm:prSet presAssocID="{F1D42973-0D0C-4AD3-A55B-55155712C773}" presName="level3hierChild" presStyleCnt="0"/>
      <dgm:spPr/>
    </dgm:pt>
    <dgm:pt modelId="{30F4C49C-3AE9-42E8-B6EE-DB7D96A0D534}" type="pres">
      <dgm:prSet presAssocID="{729230E2-D782-4D5C-A48E-FBB12653306C}" presName="conn2-1" presStyleLbl="parChTrans1D3" presStyleIdx="5" presStyleCnt="6"/>
      <dgm:spPr/>
    </dgm:pt>
    <dgm:pt modelId="{C81F9D22-ACA2-4C41-BD2D-4F746D0BD932}" type="pres">
      <dgm:prSet presAssocID="{729230E2-D782-4D5C-A48E-FBB12653306C}" presName="connTx" presStyleLbl="parChTrans1D3" presStyleIdx="5" presStyleCnt="6"/>
      <dgm:spPr/>
    </dgm:pt>
    <dgm:pt modelId="{E712426C-E7E6-4E75-90E5-11CEA93A6A86}" type="pres">
      <dgm:prSet presAssocID="{30C8C9EC-E90F-4936-AB18-431D571D4634}" presName="root2" presStyleCnt="0"/>
      <dgm:spPr/>
    </dgm:pt>
    <dgm:pt modelId="{FC34DEBE-7999-4A45-80B8-46EFE0D59713}" type="pres">
      <dgm:prSet presAssocID="{30C8C9EC-E90F-4936-AB18-431D571D4634}" presName="LevelTwoTextNode" presStyleLbl="node3" presStyleIdx="5" presStyleCnt="6">
        <dgm:presLayoutVars>
          <dgm:chPref val="3"/>
        </dgm:presLayoutVars>
      </dgm:prSet>
      <dgm:spPr/>
    </dgm:pt>
    <dgm:pt modelId="{F6AD26D5-B7EC-4325-A62A-06F4D12E6907}" type="pres">
      <dgm:prSet presAssocID="{30C8C9EC-E90F-4936-AB18-431D571D4634}" presName="level3hierChild" presStyleCnt="0"/>
      <dgm:spPr/>
    </dgm:pt>
  </dgm:ptLst>
  <dgm:cxnLst>
    <dgm:cxn modelId="{9C021801-2E91-4D77-8F77-96C4A2B14840}" srcId="{07399D53-8574-42A5-8351-F6C4235C7C36}" destId="{015F712D-92CB-4A08-BC57-57D2F9EE9229}" srcOrd="3" destOrd="0" parTransId="{3B9E46A7-D9AB-48B5-B3F3-B95A23187643}" sibTransId="{88B11561-213A-4F0D-B75F-DC700224FF5A}"/>
    <dgm:cxn modelId="{151E670B-05EB-4628-B081-A6C12262236B}" type="presOf" srcId="{3513100E-5D39-49C1-8835-E7DA70694C78}" destId="{37998A45-8A22-4CF3-97BA-2CBF30130CEA}" srcOrd="0" destOrd="0" presId="urn:microsoft.com/office/officeart/2008/layout/HorizontalMultiLevelHierarchy"/>
    <dgm:cxn modelId="{64344B0C-E96D-4ADF-AD18-0802377C67A1}" type="presOf" srcId="{2B71B708-A3C3-49E0-98BC-8396B3466AFC}" destId="{80CE44B3-5B7F-40DD-9A9B-24451978D004}" srcOrd="0" destOrd="0" presId="urn:microsoft.com/office/officeart/2008/layout/HorizontalMultiLevelHierarchy"/>
    <dgm:cxn modelId="{91E8400E-885E-4DAE-B216-849F372ED49F}" type="presOf" srcId="{729230E2-D782-4D5C-A48E-FBB12653306C}" destId="{C81F9D22-ACA2-4C41-BD2D-4F746D0BD932}" srcOrd="1" destOrd="0" presId="urn:microsoft.com/office/officeart/2008/layout/HorizontalMultiLevelHierarchy"/>
    <dgm:cxn modelId="{36668C16-AD27-43DD-AEE6-3FA641E4AEE7}" type="presOf" srcId="{F08BF71F-37A7-4488-AFD5-E5AFAEE22F71}" destId="{34B474E9-142B-446C-9C57-01ECB30DAE89}" srcOrd="0" destOrd="0" presId="urn:microsoft.com/office/officeart/2008/layout/HorizontalMultiLevelHierarchy"/>
    <dgm:cxn modelId="{F77D7217-C460-4C44-B200-EC45A820810F}" type="presOf" srcId="{07399D53-8574-42A5-8351-F6C4235C7C36}" destId="{DFAA872C-CC39-4C3C-B4C1-CB590BD16A28}" srcOrd="0" destOrd="0" presId="urn:microsoft.com/office/officeart/2008/layout/HorizontalMultiLevelHierarchy"/>
    <dgm:cxn modelId="{6652001C-BA9B-478D-9B7E-346FF4026105}" type="presOf" srcId="{25DBF358-105E-4291-9093-0189A3F8CB32}" destId="{1B8C6801-6086-452F-B520-14B0E7CC9943}" srcOrd="0" destOrd="0" presId="urn:microsoft.com/office/officeart/2008/layout/HorizontalMultiLevelHierarchy"/>
    <dgm:cxn modelId="{2B6A3E1C-7189-4316-A9D9-9B4D723E878F}" type="presOf" srcId="{3513100E-5D39-49C1-8835-E7DA70694C78}" destId="{1CA388A4-C078-4FC7-B498-EF4FE8B59834}" srcOrd="1" destOrd="0" presId="urn:microsoft.com/office/officeart/2008/layout/HorizontalMultiLevelHierarchy"/>
    <dgm:cxn modelId="{310A751C-32CC-49E0-BE70-60D35889D13C}" type="presOf" srcId="{0B3A0535-B0E4-44B9-941A-ABE774A2FB45}" destId="{32D319F5-4615-4392-A412-FF185BC3C31D}" srcOrd="0" destOrd="0" presId="urn:microsoft.com/office/officeart/2008/layout/HorizontalMultiLevelHierarchy"/>
    <dgm:cxn modelId="{0F1DEA1D-A0AE-411D-A0B9-F73910F70893}" type="presOf" srcId="{C20654A1-DE20-4689-A55A-633A1B72D843}" destId="{02CB8564-7604-4AC2-BC1C-0CB150E8F7A8}" srcOrd="0" destOrd="0" presId="urn:microsoft.com/office/officeart/2008/layout/HorizontalMultiLevelHierarchy"/>
    <dgm:cxn modelId="{2C6BB520-6F48-469B-BF7B-DFC9D4734921}" srcId="{07399D53-8574-42A5-8351-F6C4235C7C36}" destId="{F1D42973-0D0C-4AD3-A55B-55155712C773}" srcOrd="4" destOrd="0" parTransId="{D136F453-18BC-4AC5-A480-5A328A849862}" sibTransId="{C8D68200-7B6C-4C8A-8614-77D0116B87DD}"/>
    <dgm:cxn modelId="{AF722A24-848E-4D46-A6DC-21F88A13142E}" type="presOf" srcId="{68B64361-88B0-4AE5-A1D2-0C5E7A967177}" destId="{383C256B-4688-452A-93C2-62EDA853DF55}" srcOrd="0" destOrd="0" presId="urn:microsoft.com/office/officeart/2008/layout/HorizontalMultiLevelHierarchy"/>
    <dgm:cxn modelId="{03D3192B-ED5B-45B1-B000-844766D6C4EF}" srcId="{68B64361-88B0-4AE5-A1D2-0C5E7A967177}" destId="{3C41FEDE-95D0-48CB-9648-AFBA8930CDBB}" srcOrd="0" destOrd="0" parTransId="{71BC979F-4748-424C-A80F-FDBDF777D876}" sibTransId="{ED88AE5D-AC02-4CD3-B18A-B894A03C6C0B}"/>
    <dgm:cxn modelId="{16A7562E-8DE4-45C1-8E2C-E13E7D7E8482}" type="presOf" srcId="{71BC979F-4748-424C-A80F-FDBDF777D876}" destId="{35B7E4BD-E9E0-49CF-8327-645400E4E4E6}" srcOrd="0" destOrd="0" presId="urn:microsoft.com/office/officeart/2008/layout/HorizontalMultiLevelHierarchy"/>
    <dgm:cxn modelId="{DB14722F-CA3F-4F4E-99DB-D2456C6CCAB6}" type="presOf" srcId="{729230E2-D782-4D5C-A48E-FBB12653306C}" destId="{30F4C49C-3AE9-42E8-B6EE-DB7D96A0D534}" srcOrd="0" destOrd="0" presId="urn:microsoft.com/office/officeart/2008/layout/HorizontalMultiLevelHierarchy"/>
    <dgm:cxn modelId="{60728E33-A40F-4447-B860-3B9A5BBDEB84}" type="presOf" srcId="{B6AA5AE9-7983-4C72-BB85-DE09F3E7642B}" destId="{C01D8884-9BE0-4953-8B48-53783A1C7727}" srcOrd="0" destOrd="0" presId="urn:microsoft.com/office/officeart/2008/layout/HorizontalMultiLevelHierarchy"/>
    <dgm:cxn modelId="{3387A636-C93D-4D44-B47C-C83BF113D015}" srcId="{65BD2B72-8153-4FA7-8EC1-8CD88DCB30D4}" destId="{46934A0A-7B5D-4E3E-BEDC-8FE88BA3D557}" srcOrd="0" destOrd="0" parTransId="{0B3A0535-B0E4-44B9-941A-ABE774A2FB45}" sibTransId="{74401B9F-6DF6-412F-85CC-53BCA8E7276F}"/>
    <dgm:cxn modelId="{B6A59640-50C2-4B66-89FF-E94E25C31268}" type="presOf" srcId="{69A2AA0B-FC89-4FF0-A27B-80BB870AF58C}" destId="{91D6BE70-892D-4735-9CDD-D16C0ACC4795}" srcOrd="0" destOrd="0" presId="urn:microsoft.com/office/officeart/2008/layout/HorizontalMultiLevelHierarchy"/>
    <dgm:cxn modelId="{BA3AE35E-E41E-49FB-8F3B-B3252161DA9D}" type="presOf" srcId="{B8485879-8943-4801-B3C5-DD35C72C191F}" destId="{BA1D352B-5365-4D30-A238-743966E5566D}" srcOrd="1" destOrd="0" presId="urn:microsoft.com/office/officeart/2008/layout/HorizontalMultiLevelHierarchy"/>
    <dgm:cxn modelId="{927FC244-791F-4501-A050-7FEBCBE8EE25}" type="presOf" srcId="{0B3A0535-B0E4-44B9-941A-ABE774A2FB45}" destId="{57D7669B-C7EA-4B52-AE1D-1A3BB5B78EA2}" srcOrd="1" destOrd="0" presId="urn:microsoft.com/office/officeart/2008/layout/HorizontalMultiLevelHierarchy"/>
    <dgm:cxn modelId="{3CF41D65-739E-449C-8386-FA2284CDEBB2}" type="presOf" srcId="{4FA334C2-F8C8-4CE3-950F-CF6C83305613}" destId="{E55FB68A-9744-4652-A87B-CCAA23D33526}" srcOrd="0" destOrd="0" presId="urn:microsoft.com/office/officeart/2008/layout/HorizontalMultiLevelHierarchy"/>
    <dgm:cxn modelId="{DDC87465-28C9-4C0A-AF54-C8B348E22708}" type="presOf" srcId="{3B9E46A7-D9AB-48B5-B3F3-B95A23187643}" destId="{90EA1B81-8537-4F16-9670-637E15C3588D}" srcOrd="1" destOrd="0" presId="urn:microsoft.com/office/officeart/2008/layout/HorizontalMultiLevelHierarchy"/>
    <dgm:cxn modelId="{A4D3FF45-B43C-4922-984A-BEEB67E62703}" type="presOf" srcId="{F7A13221-7224-4636-9B74-D77C02F47CA5}" destId="{7F8919C9-624F-4CEC-9B59-1DD993C747F1}" srcOrd="0" destOrd="0" presId="urn:microsoft.com/office/officeart/2008/layout/HorizontalMultiLevelHierarchy"/>
    <dgm:cxn modelId="{7CBFE946-EBEB-47B5-9153-2C99483AF0E6}" srcId="{07399D53-8574-42A5-8351-F6C4235C7C36}" destId="{C20654A1-DE20-4689-A55A-633A1B72D843}" srcOrd="0" destOrd="0" parTransId="{B8485879-8943-4801-B3C5-DD35C72C191F}" sibTransId="{41C1DF7F-F3EA-4790-BE9D-75CFF118C964}"/>
    <dgm:cxn modelId="{65F62A6D-6F4F-42BA-B0F6-E185AB3E143E}" srcId="{B6AA5AE9-7983-4C72-BB85-DE09F3E7642B}" destId="{07399D53-8574-42A5-8351-F6C4235C7C36}" srcOrd="0" destOrd="0" parTransId="{3513100E-5D39-49C1-8835-E7DA70694C78}" sibTransId="{9EB6970B-2A3E-4E99-835A-6284609A9379}"/>
    <dgm:cxn modelId="{CB515A4E-BF59-4F4F-B62B-E5CAD54C9244}" type="presOf" srcId="{97D70E09-5421-4663-B0E1-5B386B339025}" destId="{44B50E44-838E-4A89-9B79-C24DBD4625D4}" srcOrd="0" destOrd="0" presId="urn:microsoft.com/office/officeart/2008/layout/HorizontalMultiLevelHierarchy"/>
    <dgm:cxn modelId="{EC71C34E-C174-4C03-BB99-EE7466CF7D6D}" type="presOf" srcId="{EA2982CD-D0C8-4DDB-AE78-881CE26230A8}" destId="{34C1CDAF-2C77-4C82-8961-F1B48AEFD2DB}" srcOrd="0" destOrd="0" presId="urn:microsoft.com/office/officeart/2008/layout/HorizontalMultiLevelHierarchy"/>
    <dgm:cxn modelId="{3F4B1351-B4D8-40DC-B57E-70FCCEFA293E}" srcId="{015F712D-92CB-4A08-BC57-57D2F9EE9229}" destId="{25DBF358-105E-4291-9093-0189A3F8CB32}" srcOrd="1" destOrd="0" parTransId="{96741CD1-F983-44B4-83A8-EB1CF28844B9}" sibTransId="{4AAF45DB-80E6-459E-B960-CCCFB1E412FE}"/>
    <dgm:cxn modelId="{61BDCE53-FB5C-4651-84CE-2FB73C087C3C}" srcId="{65BD2B72-8153-4FA7-8EC1-8CD88DCB30D4}" destId="{0A81100C-D263-472A-A14E-DDC1279D12E0}" srcOrd="1" destOrd="0" parTransId="{3A32C989-3F3D-43DA-A1EF-25A01E7D7DB5}" sibTransId="{46072C64-5572-4BFD-9F79-08E03AF7A03D}"/>
    <dgm:cxn modelId="{EDEDD855-E119-44B6-8447-74525BAA414A}" type="presOf" srcId="{F08BF71F-37A7-4488-AFD5-E5AFAEE22F71}" destId="{D90591C5-ADE1-4ACB-94CD-53F519F81CA6}" srcOrd="1" destOrd="0" presId="urn:microsoft.com/office/officeart/2008/layout/HorizontalMultiLevelHierarchy"/>
    <dgm:cxn modelId="{5A24F575-900B-4BDE-B59C-662F8E58ECAB}" type="presOf" srcId="{0A81100C-D263-472A-A14E-DDC1279D12E0}" destId="{38911D68-C47A-42BD-995C-D6D9286C024C}" srcOrd="0" destOrd="0" presId="urn:microsoft.com/office/officeart/2008/layout/HorizontalMultiLevelHierarchy"/>
    <dgm:cxn modelId="{A3D72178-A676-4DC0-A219-D1E7D7AF73E7}" type="presOf" srcId="{405FDF96-4DA0-4433-8F09-2243D077FEB9}" destId="{55CB0C1F-680E-4C1B-9427-82741FCB6236}" srcOrd="0" destOrd="0" presId="urn:microsoft.com/office/officeart/2008/layout/HorizontalMultiLevelHierarchy"/>
    <dgm:cxn modelId="{4E8BE27A-0865-4D0E-8CCC-A5B8F23A4767}" type="presOf" srcId="{30C8C9EC-E90F-4936-AB18-431D571D4634}" destId="{FC34DEBE-7999-4A45-80B8-46EFE0D59713}" srcOrd="0" destOrd="0" presId="urn:microsoft.com/office/officeart/2008/layout/HorizontalMultiLevelHierarchy"/>
    <dgm:cxn modelId="{76F74C7F-6A45-4FF2-84EB-3A7368E2743F}" srcId="{68B64361-88B0-4AE5-A1D2-0C5E7A967177}" destId="{7F9F86C7-F093-4CC5-B697-0138C9E05569}" srcOrd="1" destOrd="0" parTransId="{EA2982CD-D0C8-4DDB-AE78-881CE26230A8}" sibTransId="{6D463ED2-BFBA-4095-BCBB-22852A813159}"/>
    <dgm:cxn modelId="{2866EF7F-F3DE-411A-8319-E5476D7FC59B}" srcId="{405FDF96-4DA0-4433-8F09-2243D077FEB9}" destId="{B6AA5AE9-7983-4C72-BB85-DE09F3E7642B}" srcOrd="0" destOrd="0" parTransId="{CF3A5DC5-285E-4266-B87B-51AB0CD8DC1F}" sibTransId="{7ACCC96C-5EA4-4335-A9EB-C2276EF38171}"/>
    <dgm:cxn modelId="{D202D686-04D4-4BB0-B042-4F9573207241}" type="presOf" srcId="{F7A13221-7224-4636-9B74-D77C02F47CA5}" destId="{6CF77A05-1D8D-4C44-809E-352198E5C4DB}" srcOrd="1" destOrd="0" presId="urn:microsoft.com/office/officeart/2008/layout/HorizontalMultiLevelHierarchy"/>
    <dgm:cxn modelId="{E7CBBB87-3777-4E8F-B234-E50B320840E3}" type="presOf" srcId="{46934A0A-7B5D-4E3E-BEDC-8FE88BA3D557}" destId="{887ACE80-C92B-4D1F-A3E0-E345115F08BB}" srcOrd="0" destOrd="0" presId="urn:microsoft.com/office/officeart/2008/layout/HorizontalMultiLevelHierarchy"/>
    <dgm:cxn modelId="{E040ED8B-2B04-46F8-A4F0-F6CD6BECCD20}" type="presOf" srcId="{3A32C989-3F3D-43DA-A1EF-25A01E7D7DB5}" destId="{C19C64D1-BA09-43ED-B2C7-D8715D404D07}" srcOrd="1" destOrd="0" presId="urn:microsoft.com/office/officeart/2008/layout/HorizontalMultiLevelHierarchy"/>
    <dgm:cxn modelId="{89639D8D-7B77-4F45-9B7D-A49B21A8E05B}" type="presOf" srcId="{015F712D-92CB-4A08-BC57-57D2F9EE9229}" destId="{03DE1832-D82F-40B0-8A8B-76E0B0EB3340}" srcOrd="0" destOrd="0" presId="urn:microsoft.com/office/officeart/2008/layout/HorizontalMultiLevelHierarchy"/>
    <dgm:cxn modelId="{B5C0989D-9F26-46A2-953A-BEEDCA9203DC}" type="presOf" srcId="{7F9F86C7-F093-4CC5-B697-0138C9E05569}" destId="{1BF9C8A8-EDE8-45A8-A39E-376B90E38AA4}" srcOrd="0" destOrd="0" presId="urn:microsoft.com/office/officeart/2008/layout/HorizontalMultiLevelHierarchy"/>
    <dgm:cxn modelId="{2730649F-49B4-428A-9B48-F2EAD748609F}" type="presOf" srcId="{96741CD1-F983-44B4-83A8-EB1CF28844B9}" destId="{6D58E83A-0468-4758-9133-37D1F900E2FA}" srcOrd="0" destOrd="0" presId="urn:microsoft.com/office/officeart/2008/layout/HorizontalMultiLevelHierarchy"/>
    <dgm:cxn modelId="{58E483A0-A154-480A-9F26-609F4C2581C4}" srcId="{07399D53-8574-42A5-8351-F6C4235C7C36}" destId="{65BD2B72-8153-4FA7-8EC1-8CD88DCB30D4}" srcOrd="2" destOrd="0" parTransId="{F08BF71F-37A7-4488-AFD5-E5AFAEE22F71}" sibTransId="{A793291E-0FB7-45C4-A507-320C4801CC00}"/>
    <dgm:cxn modelId="{7EB933A5-4E67-46B6-AE47-8F8534502D22}" type="presOf" srcId="{F1D42973-0D0C-4AD3-A55B-55155712C773}" destId="{4AA4C108-E617-422C-92D7-2149C15BC340}" srcOrd="0" destOrd="0" presId="urn:microsoft.com/office/officeart/2008/layout/HorizontalMultiLevelHierarchy"/>
    <dgm:cxn modelId="{AA0F10A8-DCFA-4FA3-B2B5-47D45C924032}" type="presOf" srcId="{8724385B-FD73-43A0-86F9-7E775537A7ED}" destId="{9BC3B612-9E89-47FB-92A0-A724660C5AF4}" srcOrd="0" destOrd="0" presId="urn:microsoft.com/office/officeart/2008/layout/HorizontalMultiLevelHierarchy"/>
    <dgm:cxn modelId="{BB182AB2-9A73-49DB-9535-4B2139A3BA5F}" type="presOf" srcId="{96741CD1-F983-44B4-83A8-EB1CF28844B9}" destId="{F017195B-9C55-49B8-BFB6-5C2ADC77AA8A}" srcOrd="1" destOrd="0" presId="urn:microsoft.com/office/officeart/2008/layout/HorizontalMultiLevelHierarchy"/>
    <dgm:cxn modelId="{21C884BA-BC63-486F-B489-CD488D9F7692}" srcId="{C20654A1-DE20-4689-A55A-633A1B72D843}" destId="{8724385B-FD73-43A0-86F9-7E775537A7ED}" srcOrd="0" destOrd="0" parTransId="{F7A13221-7224-4636-9B74-D77C02F47CA5}" sibTransId="{0FB59BBA-90B1-458C-B6D6-6A3088E9A6F5}"/>
    <dgm:cxn modelId="{AC2173C3-36D6-491F-AF1D-BDC57E24629B}" srcId="{015F712D-92CB-4A08-BC57-57D2F9EE9229}" destId="{8F865FA8-1D89-406E-978F-A272975EFF8E}" srcOrd="0" destOrd="0" parTransId="{97D70E09-5421-4663-B0E1-5B386B339025}" sibTransId="{2B1651B4-29D9-4575-9B4C-CCF98809EC0A}"/>
    <dgm:cxn modelId="{4D3C7BC5-EAA2-4034-8F15-D2361D4B45CD}" type="presOf" srcId="{3C41FEDE-95D0-48CB-9648-AFBA8930CDBB}" destId="{1E0616A3-24CF-4C05-A23C-7E45CF0B3974}" srcOrd="0" destOrd="0" presId="urn:microsoft.com/office/officeart/2008/layout/HorizontalMultiLevelHierarchy"/>
    <dgm:cxn modelId="{CC37D6C6-8E8D-4BE7-91F7-3837A7FE27EB}" type="presOf" srcId="{2B71B708-A3C3-49E0-98BC-8396B3466AFC}" destId="{C130EDA8-6F81-4E10-8B62-BF65554ED4F8}" srcOrd="1" destOrd="0" presId="urn:microsoft.com/office/officeart/2008/layout/HorizontalMultiLevelHierarchy"/>
    <dgm:cxn modelId="{F1576EC7-8B09-4AB2-96E7-3BF760BBAF56}" type="presOf" srcId="{3A32C989-3F3D-43DA-A1EF-25A01E7D7DB5}" destId="{FAD40387-FE74-4105-9B26-AA47429CCE5C}" srcOrd="0" destOrd="0" presId="urn:microsoft.com/office/officeart/2008/layout/HorizontalMultiLevelHierarchy"/>
    <dgm:cxn modelId="{F42798C7-ABF9-43B0-83A4-97EF999F856A}" type="presOf" srcId="{3B9E46A7-D9AB-48B5-B3F3-B95A23187643}" destId="{79D4B43D-E243-426D-988A-7333789BB04E}" srcOrd="0" destOrd="0" presId="urn:microsoft.com/office/officeart/2008/layout/HorizontalMultiLevelHierarchy"/>
    <dgm:cxn modelId="{577C21C9-1CB4-47E7-8727-AE5272367446}" type="presOf" srcId="{65BD2B72-8153-4FA7-8EC1-8CD88DCB30D4}" destId="{B4EB9E1A-A55B-4B08-B021-1842A81F01C4}" srcOrd="0" destOrd="0" presId="urn:microsoft.com/office/officeart/2008/layout/HorizontalMultiLevelHierarchy"/>
    <dgm:cxn modelId="{12156ECF-1182-47BF-89C3-70C343AD6F84}" srcId="{07399D53-8574-42A5-8351-F6C4235C7C36}" destId="{30C8C9EC-E90F-4936-AB18-431D571D4634}" srcOrd="5" destOrd="0" parTransId="{729230E2-D782-4D5C-A48E-FBB12653306C}" sibTransId="{2549F814-C912-42CE-B0BF-8E650DCF1364}"/>
    <dgm:cxn modelId="{579240D5-B1A8-476A-8BD4-6D668B1165D0}" srcId="{07399D53-8574-42A5-8351-F6C4235C7C36}" destId="{68B64361-88B0-4AE5-A1D2-0C5E7A967177}" srcOrd="1" destOrd="0" parTransId="{4FA334C2-F8C8-4CE3-950F-CF6C83305613}" sibTransId="{C83CE0AF-2710-40B2-B0C5-17C5A97E9760}"/>
    <dgm:cxn modelId="{14FF77DC-59C7-4C23-A93C-1C7951B53CF2}" type="presOf" srcId="{D136F453-18BC-4AC5-A480-5A328A849862}" destId="{463EB62A-098E-41D8-BF12-59B63F5A86B6}" srcOrd="1" destOrd="0" presId="urn:microsoft.com/office/officeart/2008/layout/HorizontalMultiLevelHierarchy"/>
    <dgm:cxn modelId="{1E6763DF-B80B-44DF-9113-C4D6022E30EA}" type="presOf" srcId="{97D70E09-5421-4663-B0E1-5B386B339025}" destId="{1138A5A7-135A-4319-84C9-3B2EF3F933F7}" srcOrd="1" destOrd="0" presId="urn:microsoft.com/office/officeart/2008/layout/HorizontalMultiLevelHierarchy"/>
    <dgm:cxn modelId="{2BDFEBE8-48A3-4921-880C-B094483F0C8E}" type="presOf" srcId="{71BC979F-4748-424C-A80F-FDBDF777D876}" destId="{02360166-E009-41DA-8174-97B651177991}" srcOrd="1" destOrd="0" presId="urn:microsoft.com/office/officeart/2008/layout/HorizontalMultiLevelHierarchy"/>
    <dgm:cxn modelId="{620E48EA-4796-455D-9864-AF4C85181150}" type="presOf" srcId="{B8485879-8943-4801-B3C5-DD35C72C191F}" destId="{04657716-74F5-4B68-B4E7-D5B8D2346638}" srcOrd="0" destOrd="0" presId="urn:microsoft.com/office/officeart/2008/layout/HorizontalMultiLevelHierarchy"/>
    <dgm:cxn modelId="{519685EE-0BBF-4146-BA9B-8A8D6BDC7D03}" type="presOf" srcId="{4FA334C2-F8C8-4CE3-950F-CF6C83305613}" destId="{35045018-F260-41AA-8794-338827BD557D}" srcOrd="1" destOrd="0" presId="urn:microsoft.com/office/officeart/2008/layout/HorizontalMultiLevelHierarchy"/>
    <dgm:cxn modelId="{EBF68CF7-BA15-4489-B5E8-2F9A88DBB9A6}" type="presOf" srcId="{D136F453-18BC-4AC5-A480-5A328A849862}" destId="{78ADF14F-57DE-4EB8-8050-83F76D12CC1C}" srcOrd="0" destOrd="0" presId="urn:microsoft.com/office/officeart/2008/layout/HorizontalMultiLevelHierarchy"/>
    <dgm:cxn modelId="{2FB0ACFA-F255-432F-B33C-775A03FA7BD8}" type="presOf" srcId="{8F865FA8-1D89-406E-978F-A272975EFF8E}" destId="{65E1ED00-4310-43D2-9238-2B6A63BF184C}" srcOrd="0" destOrd="0" presId="urn:microsoft.com/office/officeart/2008/layout/HorizontalMultiLevelHierarchy"/>
    <dgm:cxn modelId="{47B678FC-C076-4731-B01D-129450822F3C}" type="presOf" srcId="{EA2982CD-D0C8-4DDB-AE78-881CE26230A8}" destId="{08EA8CF8-D295-4F62-B212-A14F6A412D8F}" srcOrd="1" destOrd="0" presId="urn:microsoft.com/office/officeart/2008/layout/HorizontalMultiLevelHierarchy"/>
    <dgm:cxn modelId="{7EE722FF-0CBF-438F-8679-D531D8B7259E}" srcId="{C20654A1-DE20-4689-A55A-633A1B72D843}" destId="{69A2AA0B-FC89-4FF0-A27B-80BB870AF58C}" srcOrd="1" destOrd="0" parTransId="{2B71B708-A3C3-49E0-98BC-8396B3466AFC}" sibTransId="{16939249-BBD0-42F0-B02C-12AD0ECF7317}"/>
    <dgm:cxn modelId="{C348DD51-CEC8-4847-8227-B55EF060ACBA}" type="presParOf" srcId="{55CB0C1F-680E-4C1B-9427-82741FCB6236}" destId="{AECA1C67-1BB7-4EAF-90E9-8B1858D6A508}" srcOrd="0" destOrd="0" presId="urn:microsoft.com/office/officeart/2008/layout/HorizontalMultiLevelHierarchy"/>
    <dgm:cxn modelId="{9D8B59FC-EB1D-4A7F-BAEF-F03C6582BE40}" type="presParOf" srcId="{AECA1C67-1BB7-4EAF-90E9-8B1858D6A508}" destId="{C01D8884-9BE0-4953-8B48-53783A1C7727}" srcOrd="0" destOrd="0" presId="urn:microsoft.com/office/officeart/2008/layout/HorizontalMultiLevelHierarchy"/>
    <dgm:cxn modelId="{7ED2A8F3-EE8B-4118-8836-1B288CA20C37}" type="presParOf" srcId="{AECA1C67-1BB7-4EAF-90E9-8B1858D6A508}" destId="{1C728CA9-2FBB-4BE1-9C6A-A8B0706425AC}" srcOrd="1" destOrd="0" presId="urn:microsoft.com/office/officeart/2008/layout/HorizontalMultiLevelHierarchy"/>
    <dgm:cxn modelId="{F539A59E-4100-4FD2-90AA-9A6E3C059231}" type="presParOf" srcId="{1C728CA9-2FBB-4BE1-9C6A-A8B0706425AC}" destId="{37998A45-8A22-4CF3-97BA-2CBF30130CEA}" srcOrd="0" destOrd="0" presId="urn:microsoft.com/office/officeart/2008/layout/HorizontalMultiLevelHierarchy"/>
    <dgm:cxn modelId="{2DF29BC9-BF6B-476C-B0A4-C287DA50FDC1}" type="presParOf" srcId="{37998A45-8A22-4CF3-97BA-2CBF30130CEA}" destId="{1CA388A4-C078-4FC7-B498-EF4FE8B59834}" srcOrd="0" destOrd="0" presId="urn:microsoft.com/office/officeart/2008/layout/HorizontalMultiLevelHierarchy"/>
    <dgm:cxn modelId="{977A81AE-8FE0-45C5-8A37-D5C20F48DAC1}" type="presParOf" srcId="{1C728CA9-2FBB-4BE1-9C6A-A8B0706425AC}" destId="{CE6DB503-269A-498E-A245-05DA6E4FBC3C}" srcOrd="1" destOrd="0" presId="urn:microsoft.com/office/officeart/2008/layout/HorizontalMultiLevelHierarchy"/>
    <dgm:cxn modelId="{0F89BF77-6B9A-4853-9702-17784C107563}" type="presParOf" srcId="{CE6DB503-269A-498E-A245-05DA6E4FBC3C}" destId="{DFAA872C-CC39-4C3C-B4C1-CB590BD16A28}" srcOrd="0" destOrd="0" presId="urn:microsoft.com/office/officeart/2008/layout/HorizontalMultiLevelHierarchy"/>
    <dgm:cxn modelId="{9FCBA52E-C733-410A-9397-C3E53911BCC1}" type="presParOf" srcId="{CE6DB503-269A-498E-A245-05DA6E4FBC3C}" destId="{26708556-C7DA-402E-85AB-F754B0310347}" srcOrd="1" destOrd="0" presId="urn:microsoft.com/office/officeart/2008/layout/HorizontalMultiLevelHierarchy"/>
    <dgm:cxn modelId="{FE432BC2-4DBF-4D3F-9F61-9BB7EE282394}" type="presParOf" srcId="{26708556-C7DA-402E-85AB-F754B0310347}" destId="{04657716-74F5-4B68-B4E7-D5B8D2346638}" srcOrd="0" destOrd="0" presId="urn:microsoft.com/office/officeart/2008/layout/HorizontalMultiLevelHierarchy"/>
    <dgm:cxn modelId="{CE01E6A6-409B-40BC-BADC-1E31ABB93412}" type="presParOf" srcId="{04657716-74F5-4B68-B4E7-D5B8D2346638}" destId="{BA1D352B-5365-4D30-A238-743966E5566D}" srcOrd="0" destOrd="0" presId="urn:microsoft.com/office/officeart/2008/layout/HorizontalMultiLevelHierarchy"/>
    <dgm:cxn modelId="{67EB436B-7A4D-43C3-8A15-1E4058A2EF61}" type="presParOf" srcId="{26708556-C7DA-402E-85AB-F754B0310347}" destId="{19C2FA25-A2B8-4BBB-A12C-814A8F8E3020}" srcOrd="1" destOrd="0" presId="urn:microsoft.com/office/officeart/2008/layout/HorizontalMultiLevelHierarchy"/>
    <dgm:cxn modelId="{D3BE2839-F912-4260-9A16-9AA929D05590}" type="presParOf" srcId="{19C2FA25-A2B8-4BBB-A12C-814A8F8E3020}" destId="{02CB8564-7604-4AC2-BC1C-0CB150E8F7A8}" srcOrd="0" destOrd="0" presId="urn:microsoft.com/office/officeart/2008/layout/HorizontalMultiLevelHierarchy"/>
    <dgm:cxn modelId="{DCF15F9B-CC00-4E43-A0FB-9A7B03F3BC9A}" type="presParOf" srcId="{19C2FA25-A2B8-4BBB-A12C-814A8F8E3020}" destId="{E225DB2B-BB81-49E4-8B17-B14A7ECD068C}" srcOrd="1" destOrd="0" presId="urn:microsoft.com/office/officeart/2008/layout/HorizontalMultiLevelHierarchy"/>
    <dgm:cxn modelId="{BC455640-C2F2-43A0-B0A1-5F87772139FD}" type="presParOf" srcId="{E225DB2B-BB81-49E4-8B17-B14A7ECD068C}" destId="{7F8919C9-624F-4CEC-9B59-1DD993C747F1}" srcOrd="0" destOrd="0" presId="urn:microsoft.com/office/officeart/2008/layout/HorizontalMultiLevelHierarchy"/>
    <dgm:cxn modelId="{C0852D18-2A53-4E8F-A2F9-542A620F6DB0}" type="presParOf" srcId="{7F8919C9-624F-4CEC-9B59-1DD993C747F1}" destId="{6CF77A05-1D8D-4C44-809E-352198E5C4DB}" srcOrd="0" destOrd="0" presId="urn:microsoft.com/office/officeart/2008/layout/HorizontalMultiLevelHierarchy"/>
    <dgm:cxn modelId="{FF2B2F24-9215-4151-84CE-CFFB7CE2595C}" type="presParOf" srcId="{E225DB2B-BB81-49E4-8B17-B14A7ECD068C}" destId="{FB5D6B53-CC40-4F95-92C2-CAD68E641605}" srcOrd="1" destOrd="0" presId="urn:microsoft.com/office/officeart/2008/layout/HorizontalMultiLevelHierarchy"/>
    <dgm:cxn modelId="{D26E8AFC-3884-4C18-AE6C-598DF6787747}" type="presParOf" srcId="{FB5D6B53-CC40-4F95-92C2-CAD68E641605}" destId="{9BC3B612-9E89-47FB-92A0-A724660C5AF4}" srcOrd="0" destOrd="0" presId="urn:microsoft.com/office/officeart/2008/layout/HorizontalMultiLevelHierarchy"/>
    <dgm:cxn modelId="{DD445B8A-4A94-42FE-9647-D24F7AE76EE5}" type="presParOf" srcId="{FB5D6B53-CC40-4F95-92C2-CAD68E641605}" destId="{0C45EF69-72F1-4947-8A52-33C29CCBB14E}" srcOrd="1" destOrd="0" presId="urn:microsoft.com/office/officeart/2008/layout/HorizontalMultiLevelHierarchy"/>
    <dgm:cxn modelId="{84BB3B21-B06F-408A-B64D-DCC31C5F3E1E}" type="presParOf" srcId="{E225DB2B-BB81-49E4-8B17-B14A7ECD068C}" destId="{80CE44B3-5B7F-40DD-9A9B-24451978D004}" srcOrd="2" destOrd="0" presId="urn:microsoft.com/office/officeart/2008/layout/HorizontalMultiLevelHierarchy"/>
    <dgm:cxn modelId="{D71F3BF9-810D-4A99-AFA7-AB32DED4D113}" type="presParOf" srcId="{80CE44B3-5B7F-40DD-9A9B-24451978D004}" destId="{C130EDA8-6F81-4E10-8B62-BF65554ED4F8}" srcOrd="0" destOrd="0" presId="urn:microsoft.com/office/officeart/2008/layout/HorizontalMultiLevelHierarchy"/>
    <dgm:cxn modelId="{DD84E759-E2CF-4E95-B3C4-99D3B37A0622}" type="presParOf" srcId="{E225DB2B-BB81-49E4-8B17-B14A7ECD068C}" destId="{9554FD22-A4F5-4905-A4E0-DE25385D1D90}" srcOrd="3" destOrd="0" presId="urn:microsoft.com/office/officeart/2008/layout/HorizontalMultiLevelHierarchy"/>
    <dgm:cxn modelId="{17B54B0F-744A-4438-8537-FF49FEA5E475}" type="presParOf" srcId="{9554FD22-A4F5-4905-A4E0-DE25385D1D90}" destId="{91D6BE70-892D-4735-9CDD-D16C0ACC4795}" srcOrd="0" destOrd="0" presId="urn:microsoft.com/office/officeart/2008/layout/HorizontalMultiLevelHierarchy"/>
    <dgm:cxn modelId="{C8850033-9D6C-49A1-946E-7DE95349DB9A}" type="presParOf" srcId="{9554FD22-A4F5-4905-A4E0-DE25385D1D90}" destId="{C703137C-F5F1-4C28-A0A0-F8D498A4A55A}" srcOrd="1" destOrd="0" presId="urn:microsoft.com/office/officeart/2008/layout/HorizontalMultiLevelHierarchy"/>
    <dgm:cxn modelId="{3337DCFD-90FF-4EF0-94FD-4E63855BC863}" type="presParOf" srcId="{26708556-C7DA-402E-85AB-F754B0310347}" destId="{E55FB68A-9744-4652-A87B-CCAA23D33526}" srcOrd="2" destOrd="0" presId="urn:microsoft.com/office/officeart/2008/layout/HorizontalMultiLevelHierarchy"/>
    <dgm:cxn modelId="{060F9C6A-25F5-42FB-B67C-6075F6BABB17}" type="presParOf" srcId="{E55FB68A-9744-4652-A87B-CCAA23D33526}" destId="{35045018-F260-41AA-8794-338827BD557D}" srcOrd="0" destOrd="0" presId="urn:microsoft.com/office/officeart/2008/layout/HorizontalMultiLevelHierarchy"/>
    <dgm:cxn modelId="{3A3DA561-2D9A-4171-ACA5-8C6A2CDFFC9F}" type="presParOf" srcId="{26708556-C7DA-402E-85AB-F754B0310347}" destId="{68DB270D-2008-4736-B8D6-F7F98893C21C}" srcOrd="3" destOrd="0" presId="urn:microsoft.com/office/officeart/2008/layout/HorizontalMultiLevelHierarchy"/>
    <dgm:cxn modelId="{9A368B24-3D52-47EC-9764-2FF4446E343E}" type="presParOf" srcId="{68DB270D-2008-4736-B8D6-F7F98893C21C}" destId="{383C256B-4688-452A-93C2-62EDA853DF55}" srcOrd="0" destOrd="0" presId="urn:microsoft.com/office/officeart/2008/layout/HorizontalMultiLevelHierarchy"/>
    <dgm:cxn modelId="{89CF0BB9-46A3-403F-9DEF-868B32A02860}" type="presParOf" srcId="{68DB270D-2008-4736-B8D6-F7F98893C21C}" destId="{09A0846F-0A9D-47B8-9EBC-C08338AF70E7}" srcOrd="1" destOrd="0" presId="urn:microsoft.com/office/officeart/2008/layout/HorizontalMultiLevelHierarchy"/>
    <dgm:cxn modelId="{B991BE50-FBBF-4581-85AC-F9A2EEFA86A5}" type="presParOf" srcId="{09A0846F-0A9D-47B8-9EBC-C08338AF70E7}" destId="{35B7E4BD-E9E0-49CF-8327-645400E4E4E6}" srcOrd="0" destOrd="0" presId="urn:microsoft.com/office/officeart/2008/layout/HorizontalMultiLevelHierarchy"/>
    <dgm:cxn modelId="{499D09CA-E8EA-483C-92E7-B7936FC231D1}" type="presParOf" srcId="{35B7E4BD-E9E0-49CF-8327-645400E4E4E6}" destId="{02360166-E009-41DA-8174-97B651177991}" srcOrd="0" destOrd="0" presId="urn:microsoft.com/office/officeart/2008/layout/HorizontalMultiLevelHierarchy"/>
    <dgm:cxn modelId="{C1A46477-02AF-416B-B27C-509A982643D0}" type="presParOf" srcId="{09A0846F-0A9D-47B8-9EBC-C08338AF70E7}" destId="{86AF4A37-78E3-4713-937F-7542BCD71A8D}" srcOrd="1" destOrd="0" presId="urn:microsoft.com/office/officeart/2008/layout/HorizontalMultiLevelHierarchy"/>
    <dgm:cxn modelId="{E4031CB5-52D1-473B-A800-C29BEC4B0C01}" type="presParOf" srcId="{86AF4A37-78E3-4713-937F-7542BCD71A8D}" destId="{1E0616A3-24CF-4C05-A23C-7E45CF0B3974}" srcOrd="0" destOrd="0" presId="urn:microsoft.com/office/officeart/2008/layout/HorizontalMultiLevelHierarchy"/>
    <dgm:cxn modelId="{A364E530-ED1E-423F-86FD-41F1B85860F2}" type="presParOf" srcId="{86AF4A37-78E3-4713-937F-7542BCD71A8D}" destId="{E7635C41-0C4C-4A4D-8083-8B31562B315B}" srcOrd="1" destOrd="0" presId="urn:microsoft.com/office/officeart/2008/layout/HorizontalMultiLevelHierarchy"/>
    <dgm:cxn modelId="{5B29F837-4F35-4894-AA34-6B074538C34C}" type="presParOf" srcId="{09A0846F-0A9D-47B8-9EBC-C08338AF70E7}" destId="{34C1CDAF-2C77-4C82-8961-F1B48AEFD2DB}" srcOrd="2" destOrd="0" presId="urn:microsoft.com/office/officeart/2008/layout/HorizontalMultiLevelHierarchy"/>
    <dgm:cxn modelId="{1BA91A34-D351-48EF-B791-F1AEF6B6F03E}" type="presParOf" srcId="{34C1CDAF-2C77-4C82-8961-F1B48AEFD2DB}" destId="{08EA8CF8-D295-4F62-B212-A14F6A412D8F}" srcOrd="0" destOrd="0" presId="urn:microsoft.com/office/officeart/2008/layout/HorizontalMultiLevelHierarchy"/>
    <dgm:cxn modelId="{B90295BE-A4A9-49BD-A6FF-7A8E0D6506C0}" type="presParOf" srcId="{09A0846F-0A9D-47B8-9EBC-C08338AF70E7}" destId="{3D32318E-6647-4FB3-B6D7-A9A448286898}" srcOrd="3" destOrd="0" presId="urn:microsoft.com/office/officeart/2008/layout/HorizontalMultiLevelHierarchy"/>
    <dgm:cxn modelId="{AEAF629A-41B5-482F-A52B-034E03019C2D}" type="presParOf" srcId="{3D32318E-6647-4FB3-B6D7-A9A448286898}" destId="{1BF9C8A8-EDE8-45A8-A39E-376B90E38AA4}" srcOrd="0" destOrd="0" presId="urn:microsoft.com/office/officeart/2008/layout/HorizontalMultiLevelHierarchy"/>
    <dgm:cxn modelId="{58721237-A1DD-482C-8A5E-62D3C055F448}" type="presParOf" srcId="{3D32318E-6647-4FB3-B6D7-A9A448286898}" destId="{88AD51C1-0B57-4664-8F71-3BC6AEB3B48E}" srcOrd="1" destOrd="0" presId="urn:microsoft.com/office/officeart/2008/layout/HorizontalMultiLevelHierarchy"/>
    <dgm:cxn modelId="{9F85C162-D790-42A2-B69E-A0F49E5B1A4E}" type="presParOf" srcId="{26708556-C7DA-402E-85AB-F754B0310347}" destId="{34B474E9-142B-446C-9C57-01ECB30DAE89}" srcOrd="4" destOrd="0" presId="urn:microsoft.com/office/officeart/2008/layout/HorizontalMultiLevelHierarchy"/>
    <dgm:cxn modelId="{B1338557-BCFF-4024-AC96-2B4C29329BDC}" type="presParOf" srcId="{34B474E9-142B-446C-9C57-01ECB30DAE89}" destId="{D90591C5-ADE1-4ACB-94CD-53F519F81CA6}" srcOrd="0" destOrd="0" presId="urn:microsoft.com/office/officeart/2008/layout/HorizontalMultiLevelHierarchy"/>
    <dgm:cxn modelId="{EE481308-9CBD-4186-90CF-1ADA052A1DBB}" type="presParOf" srcId="{26708556-C7DA-402E-85AB-F754B0310347}" destId="{768A1852-FDAA-48AF-A3DF-A6C1EB5315A1}" srcOrd="5" destOrd="0" presId="urn:microsoft.com/office/officeart/2008/layout/HorizontalMultiLevelHierarchy"/>
    <dgm:cxn modelId="{E0E56E0A-BA1C-4243-B9B7-176FFC0B31C2}" type="presParOf" srcId="{768A1852-FDAA-48AF-A3DF-A6C1EB5315A1}" destId="{B4EB9E1A-A55B-4B08-B021-1842A81F01C4}" srcOrd="0" destOrd="0" presId="urn:microsoft.com/office/officeart/2008/layout/HorizontalMultiLevelHierarchy"/>
    <dgm:cxn modelId="{0225A9D0-74DA-4557-BE70-9B421242FB99}" type="presParOf" srcId="{768A1852-FDAA-48AF-A3DF-A6C1EB5315A1}" destId="{E735F798-7D09-45C4-8EBA-182BCBC52860}" srcOrd="1" destOrd="0" presId="urn:microsoft.com/office/officeart/2008/layout/HorizontalMultiLevelHierarchy"/>
    <dgm:cxn modelId="{516F31CE-BF34-4429-82D2-BEB3B9890357}" type="presParOf" srcId="{E735F798-7D09-45C4-8EBA-182BCBC52860}" destId="{32D319F5-4615-4392-A412-FF185BC3C31D}" srcOrd="0" destOrd="0" presId="urn:microsoft.com/office/officeart/2008/layout/HorizontalMultiLevelHierarchy"/>
    <dgm:cxn modelId="{9220B395-8AF4-4264-95DD-B05E65E25009}" type="presParOf" srcId="{32D319F5-4615-4392-A412-FF185BC3C31D}" destId="{57D7669B-C7EA-4B52-AE1D-1A3BB5B78EA2}" srcOrd="0" destOrd="0" presId="urn:microsoft.com/office/officeart/2008/layout/HorizontalMultiLevelHierarchy"/>
    <dgm:cxn modelId="{9EA81F35-B3D4-4862-918C-3335A063BAEA}" type="presParOf" srcId="{E735F798-7D09-45C4-8EBA-182BCBC52860}" destId="{1D264BC5-1C78-49E8-A8CE-366BB1B1F531}" srcOrd="1" destOrd="0" presId="urn:microsoft.com/office/officeart/2008/layout/HorizontalMultiLevelHierarchy"/>
    <dgm:cxn modelId="{673A9D01-ADAB-498A-91A5-86EDF0D0DFBE}" type="presParOf" srcId="{1D264BC5-1C78-49E8-A8CE-366BB1B1F531}" destId="{887ACE80-C92B-4D1F-A3E0-E345115F08BB}" srcOrd="0" destOrd="0" presId="urn:microsoft.com/office/officeart/2008/layout/HorizontalMultiLevelHierarchy"/>
    <dgm:cxn modelId="{099F19E7-73EA-49E9-A3B4-CD65A40AFE3D}" type="presParOf" srcId="{1D264BC5-1C78-49E8-A8CE-366BB1B1F531}" destId="{FDE64B72-7FC4-4004-828D-F1908011F74D}" srcOrd="1" destOrd="0" presId="urn:microsoft.com/office/officeart/2008/layout/HorizontalMultiLevelHierarchy"/>
    <dgm:cxn modelId="{DF91939C-AADB-46ED-8B08-562110DA0F0E}" type="presParOf" srcId="{E735F798-7D09-45C4-8EBA-182BCBC52860}" destId="{FAD40387-FE74-4105-9B26-AA47429CCE5C}" srcOrd="2" destOrd="0" presId="urn:microsoft.com/office/officeart/2008/layout/HorizontalMultiLevelHierarchy"/>
    <dgm:cxn modelId="{5D4C2AFA-4B8D-47A4-B534-E1F52961F553}" type="presParOf" srcId="{FAD40387-FE74-4105-9B26-AA47429CCE5C}" destId="{C19C64D1-BA09-43ED-B2C7-D8715D404D07}" srcOrd="0" destOrd="0" presId="urn:microsoft.com/office/officeart/2008/layout/HorizontalMultiLevelHierarchy"/>
    <dgm:cxn modelId="{404F6FCE-A950-487D-8300-A00B45D3AA4D}" type="presParOf" srcId="{E735F798-7D09-45C4-8EBA-182BCBC52860}" destId="{89029EBA-97B1-4B65-96B3-1A6E3EDD9544}" srcOrd="3" destOrd="0" presId="urn:microsoft.com/office/officeart/2008/layout/HorizontalMultiLevelHierarchy"/>
    <dgm:cxn modelId="{F0A00659-4C2D-456F-8BC0-D999D6F88262}" type="presParOf" srcId="{89029EBA-97B1-4B65-96B3-1A6E3EDD9544}" destId="{38911D68-C47A-42BD-995C-D6D9286C024C}" srcOrd="0" destOrd="0" presId="urn:microsoft.com/office/officeart/2008/layout/HorizontalMultiLevelHierarchy"/>
    <dgm:cxn modelId="{1BBFDE38-A19B-4B6D-86C9-DB8703BBEAEE}" type="presParOf" srcId="{89029EBA-97B1-4B65-96B3-1A6E3EDD9544}" destId="{C431AA96-A671-4967-95F1-2C685C5EB05C}" srcOrd="1" destOrd="0" presId="urn:microsoft.com/office/officeart/2008/layout/HorizontalMultiLevelHierarchy"/>
    <dgm:cxn modelId="{144111CC-305C-41BD-AF64-1DF9D284F924}" type="presParOf" srcId="{26708556-C7DA-402E-85AB-F754B0310347}" destId="{79D4B43D-E243-426D-988A-7333789BB04E}" srcOrd="6" destOrd="0" presId="urn:microsoft.com/office/officeart/2008/layout/HorizontalMultiLevelHierarchy"/>
    <dgm:cxn modelId="{A5687239-FCB1-4E8F-8750-EB22F5D2837C}" type="presParOf" srcId="{79D4B43D-E243-426D-988A-7333789BB04E}" destId="{90EA1B81-8537-4F16-9670-637E15C3588D}" srcOrd="0" destOrd="0" presId="urn:microsoft.com/office/officeart/2008/layout/HorizontalMultiLevelHierarchy"/>
    <dgm:cxn modelId="{7EEF88C1-8861-4A21-8508-7F3EB407071C}" type="presParOf" srcId="{26708556-C7DA-402E-85AB-F754B0310347}" destId="{1E4DFF0B-AFD7-41B3-98F6-AF4767BE581A}" srcOrd="7" destOrd="0" presId="urn:microsoft.com/office/officeart/2008/layout/HorizontalMultiLevelHierarchy"/>
    <dgm:cxn modelId="{B17C755F-0578-49A5-8A60-FE13D3EB7FA2}" type="presParOf" srcId="{1E4DFF0B-AFD7-41B3-98F6-AF4767BE581A}" destId="{03DE1832-D82F-40B0-8A8B-76E0B0EB3340}" srcOrd="0" destOrd="0" presId="urn:microsoft.com/office/officeart/2008/layout/HorizontalMultiLevelHierarchy"/>
    <dgm:cxn modelId="{3F2EF1B5-55AC-437A-B42D-59CD1E1FE3A7}" type="presParOf" srcId="{1E4DFF0B-AFD7-41B3-98F6-AF4767BE581A}" destId="{E09E6714-85D1-41FE-A5EC-7BF5CFCCF738}" srcOrd="1" destOrd="0" presId="urn:microsoft.com/office/officeart/2008/layout/HorizontalMultiLevelHierarchy"/>
    <dgm:cxn modelId="{16C0A216-C321-45D1-BC72-EB4BF2B95B16}" type="presParOf" srcId="{E09E6714-85D1-41FE-A5EC-7BF5CFCCF738}" destId="{44B50E44-838E-4A89-9B79-C24DBD4625D4}" srcOrd="0" destOrd="0" presId="urn:microsoft.com/office/officeart/2008/layout/HorizontalMultiLevelHierarchy"/>
    <dgm:cxn modelId="{47C64C6B-B6F2-4DED-BD0A-2977571E990E}" type="presParOf" srcId="{44B50E44-838E-4A89-9B79-C24DBD4625D4}" destId="{1138A5A7-135A-4319-84C9-3B2EF3F933F7}" srcOrd="0" destOrd="0" presId="urn:microsoft.com/office/officeart/2008/layout/HorizontalMultiLevelHierarchy"/>
    <dgm:cxn modelId="{C8F02B00-26C5-4497-B694-6A249814CC19}" type="presParOf" srcId="{E09E6714-85D1-41FE-A5EC-7BF5CFCCF738}" destId="{B952DDAD-7257-4F2F-8928-5D022AEE9C79}" srcOrd="1" destOrd="0" presId="urn:microsoft.com/office/officeart/2008/layout/HorizontalMultiLevelHierarchy"/>
    <dgm:cxn modelId="{EA6513C4-672E-450B-A416-69F7309EEF89}" type="presParOf" srcId="{B952DDAD-7257-4F2F-8928-5D022AEE9C79}" destId="{65E1ED00-4310-43D2-9238-2B6A63BF184C}" srcOrd="0" destOrd="0" presId="urn:microsoft.com/office/officeart/2008/layout/HorizontalMultiLevelHierarchy"/>
    <dgm:cxn modelId="{C897CE2E-23BC-4E88-963A-AD98B96EC19C}" type="presParOf" srcId="{B952DDAD-7257-4F2F-8928-5D022AEE9C79}" destId="{77886B60-8BC3-4698-B2B6-63E55B0EFA96}" srcOrd="1" destOrd="0" presId="urn:microsoft.com/office/officeart/2008/layout/HorizontalMultiLevelHierarchy"/>
    <dgm:cxn modelId="{54DAD831-19AF-4435-A361-C0AE05E64A68}" type="presParOf" srcId="{E09E6714-85D1-41FE-A5EC-7BF5CFCCF738}" destId="{6D58E83A-0468-4758-9133-37D1F900E2FA}" srcOrd="2" destOrd="0" presId="urn:microsoft.com/office/officeart/2008/layout/HorizontalMultiLevelHierarchy"/>
    <dgm:cxn modelId="{C9DF55E8-074E-4787-89A2-F1D7A5EF2837}" type="presParOf" srcId="{6D58E83A-0468-4758-9133-37D1F900E2FA}" destId="{F017195B-9C55-49B8-BFB6-5C2ADC77AA8A}" srcOrd="0" destOrd="0" presId="urn:microsoft.com/office/officeart/2008/layout/HorizontalMultiLevelHierarchy"/>
    <dgm:cxn modelId="{2B8EFB59-E5D7-4040-8F80-4F04223597BB}" type="presParOf" srcId="{E09E6714-85D1-41FE-A5EC-7BF5CFCCF738}" destId="{5AA23125-F0C7-4344-A87C-8E24D0ED1388}" srcOrd="3" destOrd="0" presId="urn:microsoft.com/office/officeart/2008/layout/HorizontalMultiLevelHierarchy"/>
    <dgm:cxn modelId="{975DC6E7-0110-43FD-9A6E-5B56F79FC802}" type="presParOf" srcId="{5AA23125-F0C7-4344-A87C-8E24D0ED1388}" destId="{1B8C6801-6086-452F-B520-14B0E7CC9943}" srcOrd="0" destOrd="0" presId="urn:microsoft.com/office/officeart/2008/layout/HorizontalMultiLevelHierarchy"/>
    <dgm:cxn modelId="{E54F2F02-6F58-4B3A-A0C1-F405E4CB0ADD}" type="presParOf" srcId="{5AA23125-F0C7-4344-A87C-8E24D0ED1388}" destId="{7E141CFB-83EB-41B7-896B-401C68A117A3}" srcOrd="1" destOrd="0" presId="urn:microsoft.com/office/officeart/2008/layout/HorizontalMultiLevelHierarchy"/>
    <dgm:cxn modelId="{43A7D417-58D0-43ED-BD4D-D6A8FAACF8CB}" type="presParOf" srcId="{26708556-C7DA-402E-85AB-F754B0310347}" destId="{78ADF14F-57DE-4EB8-8050-83F76D12CC1C}" srcOrd="8" destOrd="0" presId="urn:microsoft.com/office/officeart/2008/layout/HorizontalMultiLevelHierarchy"/>
    <dgm:cxn modelId="{BC30A38B-95D5-46DC-9FF6-53FE1BC6C8BE}" type="presParOf" srcId="{78ADF14F-57DE-4EB8-8050-83F76D12CC1C}" destId="{463EB62A-098E-41D8-BF12-59B63F5A86B6}" srcOrd="0" destOrd="0" presId="urn:microsoft.com/office/officeart/2008/layout/HorizontalMultiLevelHierarchy"/>
    <dgm:cxn modelId="{026C6DEE-ADD8-4286-A61B-5ACF9BAEDBBA}" type="presParOf" srcId="{26708556-C7DA-402E-85AB-F754B0310347}" destId="{1F3C1702-1007-44B4-8A13-F54AE3BC0036}" srcOrd="9" destOrd="0" presId="urn:microsoft.com/office/officeart/2008/layout/HorizontalMultiLevelHierarchy"/>
    <dgm:cxn modelId="{6368A858-25D0-4525-9E96-3991E005B597}" type="presParOf" srcId="{1F3C1702-1007-44B4-8A13-F54AE3BC0036}" destId="{4AA4C108-E617-422C-92D7-2149C15BC340}" srcOrd="0" destOrd="0" presId="urn:microsoft.com/office/officeart/2008/layout/HorizontalMultiLevelHierarchy"/>
    <dgm:cxn modelId="{70E0712D-5824-43F0-87D0-0532D15A2751}" type="presParOf" srcId="{1F3C1702-1007-44B4-8A13-F54AE3BC0036}" destId="{369BF831-4F71-4D7F-813C-C9A67D043362}" srcOrd="1" destOrd="0" presId="urn:microsoft.com/office/officeart/2008/layout/HorizontalMultiLevelHierarchy"/>
    <dgm:cxn modelId="{3A6AE152-A139-4416-8DAE-CCECC0182A89}" type="presParOf" srcId="{26708556-C7DA-402E-85AB-F754B0310347}" destId="{30F4C49C-3AE9-42E8-B6EE-DB7D96A0D534}" srcOrd="10" destOrd="0" presId="urn:microsoft.com/office/officeart/2008/layout/HorizontalMultiLevelHierarchy"/>
    <dgm:cxn modelId="{5045E657-6D49-4E65-90F2-D4D424662D9E}" type="presParOf" srcId="{30F4C49C-3AE9-42E8-B6EE-DB7D96A0D534}" destId="{C81F9D22-ACA2-4C41-BD2D-4F746D0BD932}" srcOrd="0" destOrd="0" presId="urn:microsoft.com/office/officeart/2008/layout/HorizontalMultiLevelHierarchy"/>
    <dgm:cxn modelId="{412524B9-6AA3-4EFE-89A6-43F31CEF54B9}" type="presParOf" srcId="{26708556-C7DA-402E-85AB-F754B0310347}" destId="{E712426C-E7E6-4E75-90E5-11CEA93A6A86}" srcOrd="11" destOrd="0" presId="urn:microsoft.com/office/officeart/2008/layout/HorizontalMultiLevelHierarchy"/>
    <dgm:cxn modelId="{00AD3710-5823-4A1A-ADA2-4D266FFB91DA}" type="presParOf" srcId="{E712426C-E7E6-4E75-90E5-11CEA93A6A86}" destId="{FC34DEBE-7999-4A45-80B8-46EFE0D59713}" srcOrd="0" destOrd="0" presId="urn:microsoft.com/office/officeart/2008/layout/HorizontalMultiLevelHierarchy"/>
    <dgm:cxn modelId="{D0B51CD4-4EC8-4484-ADD6-36449F41D503}" type="presParOf" srcId="{E712426C-E7E6-4E75-90E5-11CEA93A6A86}" destId="{F6AD26D5-B7EC-4325-A62A-06F4D12E6907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05FDF96-4DA0-4433-8F09-2243D077FEB9}" type="doc">
      <dgm:prSet loTypeId="urn:microsoft.com/office/officeart/2008/layout/HorizontalMultiLevelHierarchy" loCatId="hierarchy" qsTypeId="urn:microsoft.com/office/officeart/2005/8/quickstyle/3d2" qsCatId="3D" csTypeId="urn:microsoft.com/office/officeart/2005/8/colors/accent4_1" csCatId="accent4" phldr="1"/>
      <dgm:spPr/>
      <dgm:t>
        <a:bodyPr/>
        <a:lstStyle/>
        <a:p>
          <a:endParaRPr lang="de-CH"/>
        </a:p>
      </dgm:t>
    </dgm:pt>
    <dgm:pt modelId="{07399D53-8574-42A5-8351-F6C4235C7C36}">
      <dgm:prSet phldrT="[Text]"/>
      <dgm:spPr/>
      <dgm:t>
        <a:bodyPr/>
        <a:lstStyle/>
        <a:p>
          <a:r>
            <a:rPr lang="de-CH" dirty="0"/>
            <a:t>Politikwissenschaft</a:t>
          </a:r>
        </a:p>
      </dgm:t>
    </dgm:pt>
    <dgm:pt modelId="{3513100E-5D39-49C1-8835-E7DA70694C78}" type="parTrans" cxnId="{65F62A6D-6F4F-42BA-B0F6-E185AB3E143E}">
      <dgm:prSet/>
      <dgm:spPr/>
      <dgm:t>
        <a:bodyPr/>
        <a:lstStyle/>
        <a:p>
          <a:endParaRPr lang="de-CH"/>
        </a:p>
      </dgm:t>
    </dgm:pt>
    <dgm:pt modelId="{9EB6970B-2A3E-4E99-835A-6284609A9379}" type="sibTrans" cxnId="{65F62A6D-6F4F-42BA-B0F6-E185AB3E143E}">
      <dgm:prSet/>
      <dgm:spPr/>
      <dgm:t>
        <a:bodyPr/>
        <a:lstStyle/>
        <a:p>
          <a:endParaRPr lang="de-CH"/>
        </a:p>
      </dgm:t>
    </dgm:pt>
    <dgm:pt modelId="{8F865FA8-1D89-406E-978F-A272975EFF8E}">
      <dgm:prSet phldrT="[Text]"/>
      <dgm:spPr/>
      <dgm:t>
        <a:bodyPr/>
        <a:lstStyle/>
        <a:p>
          <a:r>
            <a:rPr lang="de-CH" dirty="0"/>
            <a:t>Politische Kultur</a:t>
          </a:r>
        </a:p>
      </dgm:t>
    </dgm:pt>
    <dgm:pt modelId="{97D70E09-5421-4663-B0E1-5B386B339025}" type="parTrans" cxnId="{AC2173C3-36D6-491F-AF1D-BDC57E24629B}">
      <dgm:prSet/>
      <dgm:spPr/>
      <dgm:t>
        <a:bodyPr/>
        <a:lstStyle/>
        <a:p>
          <a:endParaRPr lang="de-CH"/>
        </a:p>
      </dgm:t>
    </dgm:pt>
    <dgm:pt modelId="{2B1651B4-29D9-4575-9B4C-CCF98809EC0A}" type="sibTrans" cxnId="{AC2173C3-36D6-491F-AF1D-BDC57E24629B}">
      <dgm:prSet/>
      <dgm:spPr/>
      <dgm:t>
        <a:bodyPr/>
        <a:lstStyle/>
        <a:p>
          <a:endParaRPr lang="de-CH"/>
        </a:p>
      </dgm:t>
    </dgm:pt>
    <dgm:pt modelId="{F1D42973-0D0C-4AD3-A55B-55155712C773}">
      <dgm:prSet phldrT="[Text]"/>
      <dgm:spPr/>
      <dgm:t>
        <a:bodyPr/>
        <a:lstStyle/>
        <a:p>
          <a:r>
            <a:rPr lang="de-CH" dirty="0"/>
            <a:t>Policy-Analyse</a:t>
          </a:r>
        </a:p>
      </dgm:t>
    </dgm:pt>
    <dgm:pt modelId="{D136F453-18BC-4AC5-A480-5A328A849862}" type="parTrans" cxnId="{2C6BB520-6F48-469B-BF7B-DFC9D4734921}">
      <dgm:prSet/>
      <dgm:spPr/>
      <dgm:t>
        <a:bodyPr/>
        <a:lstStyle/>
        <a:p>
          <a:endParaRPr lang="de-CH"/>
        </a:p>
      </dgm:t>
    </dgm:pt>
    <dgm:pt modelId="{C8D68200-7B6C-4C8A-8614-77D0116B87DD}" type="sibTrans" cxnId="{2C6BB520-6F48-469B-BF7B-DFC9D4734921}">
      <dgm:prSet/>
      <dgm:spPr/>
      <dgm:t>
        <a:bodyPr/>
        <a:lstStyle/>
        <a:p>
          <a:endParaRPr lang="de-CH"/>
        </a:p>
      </dgm:t>
    </dgm:pt>
    <dgm:pt modelId="{30C8C9EC-E90F-4936-AB18-431D571D4634}">
      <dgm:prSet phldrT="[Text]"/>
      <dgm:spPr/>
      <dgm:t>
        <a:bodyPr/>
        <a:lstStyle/>
        <a:p>
          <a:r>
            <a:rPr lang="de-CH" dirty="0"/>
            <a:t>Internationale Beziehungen</a:t>
          </a:r>
        </a:p>
      </dgm:t>
    </dgm:pt>
    <dgm:pt modelId="{729230E2-D782-4D5C-A48E-FBB12653306C}" type="parTrans" cxnId="{12156ECF-1182-47BF-89C3-70C343AD6F84}">
      <dgm:prSet/>
      <dgm:spPr/>
      <dgm:t>
        <a:bodyPr/>
        <a:lstStyle/>
        <a:p>
          <a:endParaRPr lang="de-CH"/>
        </a:p>
      </dgm:t>
    </dgm:pt>
    <dgm:pt modelId="{2549F814-C912-42CE-B0BF-8E650DCF1364}" type="sibTrans" cxnId="{12156ECF-1182-47BF-89C3-70C343AD6F84}">
      <dgm:prSet/>
      <dgm:spPr/>
      <dgm:t>
        <a:bodyPr/>
        <a:lstStyle/>
        <a:p>
          <a:endParaRPr lang="de-CH"/>
        </a:p>
      </dgm:t>
    </dgm:pt>
    <dgm:pt modelId="{015F712D-92CB-4A08-BC57-57D2F9EE9229}">
      <dgm:prSet/>
      <dgm:spPr/>
      <dgm:t>
        <a:bodyPr/>
        <a:lstStyle/>
        <a:p>
          <a:r>
            <a:rPr lang="de-CH" dirty="0"/>
            <a:t>Politische Soziologie</a:t>
          </a:r>
        </a:p>
      </dgm:t>
    </dgm:pt>
    <dgm:pt modelId="{3B9E46A7-D9AB-48B5-B3F3-B95A23187643}" type="parTrans" cxnId="{9C021801-2E91-4D77-8F77-96C4A2B14840}">
      <dgm:prSet/>
      <dgm:spPr/>
      <dgm:t>
        <a:bodyPr/>
        <a:lstStyle/>
        <a:p>
          <a:endParaRPr lang="de-CH"/>
        </a:p>
      </dgm:t>
    </dgm:pt>
    <dgm:pt modelId="{88B11561-213A-4F0D-B75F-DC700224FF5A}" type="sibTrans" cxnId="{9C021801-2E91-4D77-8F77-96C4A2B14840}">
      <dgm:prSet/>
      <dgm:spPr/>
      <dgm:t>
        <a:bodyPr/>
        <a:lstStyle/>
        <a:p>
          <a:endParaRPr lang="de-CH"/>
        </a:p>
      </dgm:t>
    </dgm:pt>
    <dgm:pt modelId="{65BD2B72-8153-4FA7-8EC1-8CD88DCB30D4}">
      <dgm:prSet/>
      <dgm:spPr/>
      <dgm:t>
        <a:bodyPr/>
        <a:lstStyle/>
        <a:p>
          <a:r>
            <a:rPr lang="de-CH" dirty="0"/>
            <a:t>Vergleichende Politik</a:t>
          </a:r>
        </a:p>
      </dgm:t>
    </dgm:pt>
    <dgm:pt modelId="{F08BF71F-37A7-4488-AFD5-E5AFAEE22F71}" type="parTrans" cxnId="{58E483A0-A154-480A-9F26-609F4C2581C4}">
      <dgm:prSet/>
      <dgm:spPr/>
      <dgm:t>
        <a:bodyPr/>
        <a:lstStyle/>
        <a:p>
          <a:endParaRPr lang="de-CH"/>
        </a:p>
      </dgm:t>
    </dgm:pt>
    <dgm:pt modelId="{A793291E-0FB7-45C4-A507-320C4801CC00}" type="sibTrans" cxnId="{58E483A0-A154-480A-9F26-609F4C2581C4}">
      <dgm:prSet/>
      <dgm:spPr/>
      <dgm:t>
        <a:bodyPr/>
        <a:lstStyle/>
        <a:p>
          <a:endParaRPr lang="de-CH"/>
        </a:p>
      </dgm:t>
    </dgm:pt>
    <dgm:pt modelId="{68B64361-88B0-4AE5-A1D2-0C5E7A967177}">
      <dgm:prSet/>
      <dgm:spPr/>
      <dgm:t>
        <a:bodyPr/>
        <a:lstStyle/>
        <a:p>
          <a:r>
            <a:rPr lang="de-CH" dirty="0"/>
            <a:t>Politische Systeme</a:t>
          </a:r>
        </a:p>
      </dgm:t>
    </dgm:pt>
    <dgm:pt modelId="{4FA334C2-F8C8-4CE3-950F-CF6C83305613}" type="parTrans" cxnId="{579240D5-B1A8-476A-8BD4-6D668B1165D0}">
      <dgm:prSet/>
      <dgm:spPr/>
      <dgm:t>
        <a:bodyPr/>
        <a:lstStyle/>
        <a:p>
          <a:endParaRPr lang="de-CH"/>
        </a:p>
      </dgm:t>
    </dgm:pt>
    <dgm:pt modelId="{C83CE0AF-2710-40B2-B0C5-17C5A97E9760}" type="sibTrans" cxnId="{579240D5-B1A8-476A-8BD4-6D668B1165D0}">
      <dgm:prSet/>
      <dgm:spPr/>
      <dgm:t>
        <a:bodyPr/>
        <a:lstStyle/>
        <a:p>
          <a:endParaRPr lang="de-CH"/>
        </a:p>
      </dgm:t>
    </dgm:pt>
    <dgm:pt modelId="{C20654A1-DE20-4689-A55A-633A1B72D843}">
      <dgm:prSet/>
      <dgm:spPr/>
      <dgm:t>
        <a:bodyPr/>
        <a:lstStyle/>
        <a:p>
          <a:r>
            <a:rPr lang="de-CH" dirty="0"/>
            <a:t>Politische Theorie</a:t>
          </a:r>
        </a:p>
      </dgm:t>
    </dgm:pt>
    <dgm:pt modelId="{B8485879-8943-4801-B3C5-DD35C72C191F}" type="parTrans" cxnId="{7CBFE946-EBEB-47B5-9153-2C99483AF0E6}">
      <dgm:prSet/>
      <dgm:spPr/>
      <dgm:t>
        <a:bodyPr/>
        <a:lstStyle/>
        <a:p>
          <a:endParaRPr lang="de-CH"/>
        </a:p>
      </dgm:t>
    </dgm:pt>
    <dgm:pt modelId="{41C1DF7F-F3EA-4790-BE9D-75CFF118C964}" type="sibTrans" cxnId="{7CBFE946-EBEB-47B5-9153-2C99483AF0E6}">
      <dgm:prSet/>
      <dgm:spPr/>
      <dgm:t>
        <a:bodyPr/>
        <a:lstStyle/>
        <a:p>
          <a:endParaRPr lang="de-CH"/>
        </a:p>
      </dgm:t>
    </dgm:pt>
    <dgm:pt modelId="{69A2AA0B-FC89-4FF0-A27B-80BB870AF58C}">
      <dgm:prSet/>
      <dgm:spPr/>
      <dgm:t>
        <a:bodyPr/>
        <a:lstStyle/>
        <a:p>
          <a:r>
            <a:rPr lang="de-CH" dirty="0"/>
            <a:t>empirisch</a:t>
          </a:r>
        </a:p>
      </dgm:t>
    </dgm:pt>
    <dgm:pt modelId="{2B71B708-A3C3-49E0-98BC-8396B3466AFC}" type="parTrans" cxnId="{7EE722FF-0CBF-438F-8679-D531D8B7259E}">
      <dgm:prSet/>
      <dgm:spPr/>
      <dgm:t>
        <a:bodyPr/>
        <a:lstStyle/>
        <a:p>
          <a:endParaRPr lang="de-CH"/>
        </a:p>
      </dgm:t>
    </dgm:pt>
    <dgm:pt modelId="{16939249-BBD0-42F0-B02C-12AD0ECF7317}" type="sibTrans" cxnId="{7EE722FF-0CBF-438F-8679-D531D8B7259E}">
      <dgm:prSet/>
      <dgm:spPr/>
      <dgm:t>
        <a:bodyPr/>
        <a:lstStyle/>
        <a:p>
          <a:endParaRPr lang="de-CH"/>
        </a:p>
      </dgm:t>
    </dgm:pt>
    <dgm:pt modelId="{25DBF358-105E-4291-9093-0189A3F8CB32}">
      <dgm:prSet/>
      <dgm:spPr/>
      <dgm:t>
        <a:bodyPr/>
        <a:lstStyle/>
        <a:p>
          <a:r>
            <a:rPr lang="de-CH" dirty="0"/>
            <a:t>Political </a:t>
          </a:r>
          <a:r>
            <a:rPr lang="de-CH" dirty="0" err="1"/>
            <a:t>Behavior</a:t>
          </a:r>
          <a:endParaRPr lang="de-CH" dirty="0"/>
        </a:p>
      </dgm:t>
    </dgm:pt>
    <dgm:pt modelId="{96741CD1-F983-44B4-83A8-EB1CF28844B9}" type="parTrans" cxnId="{3F4B1351-B4D8-40DC-B57E-70FCCEFA293E}">
      <dgm:prSet/>
      <dgm:spPr/>
      <dgm:t>
        <a:bodyPr/>
        <a:lstStyle/>
        <a:p>
          <a:endParaRPr lang="de-CH"/>
        </a:p>
      </dgm:t>
    </dgm:pt>
    <dgm:pt modelId="{4AAF45DB-80E6-459E-B960-CCCFB1E412FE}" type="sibTrans" cxnId="{3F4B1351-B4D8-40DC-B57E-70FCCEFA293E}">
      <dgm:prSet/>
      <dgm:spPr/>
      <dgm:t>
        <a:bodyPr/>
        <a:lstStyle/>
        <a:p>
          <a:endParaRPr lang="de-CH"/>
        </a:p>
      </dgm:t>
    </dgm:pt>
    <dgm:pt modelId="{3C41FEDE-95D0-48CB-9648-AFBA8930CDBB}">
      <dgm:prSet/>
      <dgm:spPr/>
      <dgm:t>
        <a:bodyPr/>
        <a:lstStyle/>
        <a:p>
          <a:r>
            <a:rPr lang="de-CH" dirty="0"/>
            <a:t>Schweiz</a:t>
          </a:r>
        </a:p>
      </dgm:t>
    </dgm:pt>
    <dgm:pt modelId="{71BC979F-4748-424C-A80F-FDBDF777D876}" type="parTrans" cxnId="{03D3192B-ED5B-45B1-B000-844766D6C4EF}">
      <dgm:prSet/>
      <dgm:spPr/>
      <dgm:t>
        <a:bodyPr/>
        <a:lstStyle/>
        <a:p>
          <a:endParaRPr lang="de-CH"/>
        </a:p>
      </dgm:t>
    </dgm:pt>
    <dgm:pt modelId="{ED88AE5D-AC02-4CD3-B18A-B894A03C6C0B}" type="sibTrans" cxnId="{03D3192B-ED5B-45B1-B000-844766D6C4EF}">
      <dgm:prSet/>
      <dgm:spPr/>
      <dgm:t>
        <a:bodyPr/>
        <a:lstStyle/>
        <a:p>
          <a:endParaRPr lang="de-CH"/>
        </a:p>
      </dgm:t>
    </dgm:pt>
    <dgm:pt modelId="{7F9F86C7-F093-4CC5-B697-0138C9E05569}">
      <dgm:prSet/>
      <dgm:spPr/>
      <dgm:t>
        <a:bodyPr/>
        <a:lstStyle/>
        <a:p>
          <a:r>
            <a:rPr lang="de-CH" dirty="0"/>
            <a:t>EU</a:t>
          </a:r>
        </a:p>
      </dgm:t>
    </dgm:pt>
    <dgm:pt modelId="{EA2982CD-D0C8-4DDB-AE78-881CE26230A8}" type="parTrans" cxnId="{76F74C7F-6A45-4FF2-84EB-3A7368E2743F}">
      <dgm:prSet/>
      <dgm:spPr/>
      <dgm:t>
        <a:bodyPr/>
        <a:lstStyle/>
        <a:p>
          <a:endParaRPr lang="de-CH"/>
        </a:p>
      </dgm:t>
    </dgm:pt>
    <dgm:pt modelId="{6D463ED2-BFBA-4095-BCBB-22852A813159}" type="sibTrans" cxnId="{76F74C7F-6A45-4FF2-84EB-3A7368E2743F}">
      <dgm:prSet/>
      <dgm:spPr/>
      <dgm:t>
        <a:bodyPr/>
        <a:lstStyle/>
        <a:p>
          <a:endParaRPr lang="de-CH"/>
        </a:p>
      </dgm:t>
    </dgm:pt>
    <dgm:pt modelId="{46934A0A-7B5D-4E3E-BEDC-8FE88BA3D557}">
      <dgm:prSet/>
      <dgm:spPr/>
      <dgm:t>
        <a:bodyPr/>
        <a:lstStyle/>
        <a:p>
          <a:r>
            <a:rPr lang="de-CH" dirty="0" err="1"/>
            <a:t>Comparative</a:t>
          </a:r>
          <a:r>
            <a:rPr lang="de-CH" dirty="0"/>
            <a:t> Politics</a:t>
          </a:r>
        </a:p>
      </dgm:t>
    </dgm:pt>
    <dgm:pt modelId="{0B3A0535-B0E4-44B9-941A-ABE774A2FB45}" type="parTrans" cxnId="{3387A636-C93D-4D44-B47C-C83BF113D015}">
      <dgm:prSet/>
      <dgm:spPr/>
      <dgm:t>
        <a:bodyPr/>
        <a:lstStyle/>
        <a:p>
          <a:endParaRPr lang="de-CH"/>
        </a:p>
      </dgm:t>
    </dgm:pt>
    <dgm:pt modelId="{74401B9F-6DF6-412F-85CC-53BCA8E7276F}" type="sibTrans" cxnId="{3387A636-C93D-4D44-B47C-C83BF113D015}">
      <dgm:prSet/>
      <dgm:spPr/>
      <dgm:t>
        <a:bodyPr/>
        <a:lstStyle/>
        <a:p>
          <a:endParaRPr lang="de-CH"/>
        </a:p>
      </dgm:t>
    </dgm:pt>
    <dgm:pt modelId="{0A81100C-D263-472A-A14E-DDC1279D12E0}">
      <dgm:prSet/>
      <dgm:spPr/>
      <dgm:t>
        <a:bodyPr/>
        <a:lstStyle/>
        <a:p>
          <a:r>
            <a:rPr lang="de-CH"/>
            <a:t>Vergleichende Regierungslehre</a:t>
          </a:r>
          <a:endParaRPr lang="de-CH" dirty="0"/>
        </a:p>
      </dgm:t>
    </dgm:pt>
    <dgm:pt modelId="{3A32C989-3F3D-43DA-A1EF-25A01E7D7DB5}" type="parTrans" cxnId="{61BDCE53-FB5C-4651-84CE-2FB73C087C3C}">
      <dgm:prSet/>
      <dgm:spPr/>
      <dgm:t>
        <a:bodyPr/>
        <a:lstStyle/>
        <a:p>
          <a:endParaRPr lang="de-CH"/>
        </a:p>
      </dgm:t>
    </dgm:pt>
    <dgm:pt modelId="{46072C64-5572-4BFD-9F79-08E03AF7A03D}" type="sibTrans" cxnId="{61BDCE53-FB5C-4651-84CE-2FB73C087C3C}">
      <dgm:prSet/>
      <dgm:spPr/>
      <dgm:t>
        <a:bodyPr/>
        <a:lstStyle/>
        <a:p>
          <a:endParaRPr lang="de-CH"/>
        </a:p>
      </dgm:t>
    </dgm:pt>
    <dgm:pt modelId="{B6AA5AE9-7983-4C72-BB85-DE09F3E7642B}">
      <dgm:prSet/>
      <dgm:spPr/>
      <dgm:t>
        <a:bodyPr/>
        <a:lstStyle/>
        <a:p>
          <a:r>
            <a:rPr lang="de-CH" dirty="0"/>
            <a:t>Politik / Wissenschaft</a:t>
          </a:r>
        </a:p>
      </dgm:t>
    </dgm:pt>
    <dgm:pt modelId="{CF3A5DC5-285E-4266-B87B-51AB0CD8DC1F}" type="parTrans" cxnId="{2866EF7F-F3DE-411A-8319-E5476D7FC59B}">
      <dgm:prSet/>
      <dgm:spPr/>
      <dgm:t>
        <a:bodyPr/>
        <a:lstStyle/>
        <a:p>
          <a:endParaRPr lang="de-CH"/>
        </a:p>
      </dgm:t>
    </dgm:pt>
    <dgm:pt modelId="{7ACCC96C-5EA4-4335-A9EB-C2276EF38171}" type="sibTrans" cxnId="{2866EF7F-F3DE-411A-8319-E5476D7FC59B}">
      <dgm:prSet/>
      <dgm:spPr/>
      <dgm:t>
        <a:bodyPr/>
        <a:lstStyle/>
        <a:p>
          <a:endParaRPr lang="de-CH"/>
        </a:p>
      </dgm:t>
    </dgm:pt>
    <dgm:pt modelId="{8724385B-FD73-43A0-86F9-7E775537A7ED}">
      <dgm:prSet/>
      <dgm:spPr/>
      <dgm:t>
        <a:bodyPr/>
        <a:lstStyle/>
        <a:p>
          <a:r>
            <a:rPr lang="de-CH" dirty="0"/>
            <a:t>normativ</a:t>
          </a:r>
        </a:p>
      </dgm:t>
    </dgm:pt>
    <dgm:pt modelId="{0FB59BBA-90B1-458C-B6D6-6A3088E9A6F5}" type="sibTrans" cxnId="{21C884BA-BC63-486F-B489-CD488D9F7692}">
      <dgm:prSet/>
      <dgm:spPr/>
      <dgm:t>
        <a:bodyPr/>
        <a:lstStyle/>
        <a:p>
          <a:endParaRPr lang="de-CH"/>
        </a:p>
      </dgm:t>
    </dgm:pt>
    <dgm:pt modelId="{F7A13221-7224-4636-9B74-D77C02F47CA5}" type="parTrans" cxnId="{21C884BA-BC63-486F-B489-CD488D9F7692}">
      <dgm:prSet/>
      <dgm:spPr/>
      <dgm:t>
        <a:bodyPr/>
        <a:lstStyle/>
        <a:p>
          <a:endParaRPr lang="de-CH"/>
        </a:p>
      </dgm:t>
    </dgm:pt>
    <dgm:pt modelId="{55CB0C1F-680E-4C1B-9427-82741FCB6236}" type="pres">
      <dgm:prSet presAssocID="{405FDF96-4DA0-4433-8F09-2243D077FEB9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AECA1C67-1BB7-4EAF-90E9-8B1858D6A508}" type="pres">
      <dgm:prSet presAssocID="{B6AA5AE9-7983-4C72-BB85-DE09F3E7642B}" presName="root1" presStyleCnt="0"/>
      <dgm:spPr/>
    </dgm:pt>
    <dgm:pt modelId="{C01D8884-9BE0-4953-8B48-53783A1C7727}" type="pres">
      <dgm:prSet presAssocID="{B6AA5AE9-7983-4C72-BB85-DE09F3E7642B}" presName="LevelOneTextNode" presStyleLbl="node0" presStyleIdx="0" presStyleCnt="1" custScaleY="150139">
        <dgm:presLayoutVars>
          <dgm:chPref val="3"/>
        </dgm:presLayoutVars>
      </dgm:prSet>
      <dgm:spPr/>
    </dgm:pt>
    <dgm:pt modelId="{1C728CA9-2FBB-4BE1-9C6A-A8B0706425AC}" type="pres">
      <dgm:prSet presAssocID="{B6AA5AE9-7983-4C72-BB85-DE09F3E7642B}" presName="level2hierChild" presStyleCnt="0"/>
      <dgm:spPr/>
    </dgm:pt>
    <dgm:pt modelId="{37998A45-8A22-4CF3-97BA-2CBF30130CEA}" type="pres">
      <dgm:prSet presAssocID="{3513100E-5D39-49C1-8835-E7DA70694C78}" presName="conn2-1" presStyleLbl="parChTrans1D2" presStyleIdx="0" presStyleCnt="1"/>
      <dgm:spPr/>
    </dgm:pt>
    <dgm:pt modelId="{1CA388A4-C078-4FC7-B498-EF4FE8B59834}" type="pres">
      <dgm:prSet presAssocID="{3513100E-5D39-49C1-8835-E7DA70694C78}" presName="connTx" presStyleLbl="parChTrans1D2" presStyleIdx="0" presStyleCnt="1"/>
      <dgm:spPr/>
    </dgm:pt>
    <dgm:pt modelId="{CE6DB503-269A-498E-A245-05DA6E4FBC3C}" type="pres">
      <dgm:prSet presAssocID="{07399D53-8574-42A5-8351-F6C4235C7C36}" presName="root2" presStyleCnt="0"/>
      <dgm:spPr/>
    </dgm:pt>
    <dgm:pt modelId="{DFAA872C-CC39-4C3C-B4C1-CB590BD16A28}" type="pres">
      <dgm:prSet presAssocID="{07399D53-8574-42A5-8351-F6C4235C7C36}" presName="LevelTwoTextNode" presStyleLbl="node2" presStyleIdx="0" presStyleCnt="1">
        <dgm:presLayoutVars>
          <dgm:chPref val="3"/>
        </dgm:presLayoutVars>
      </dgm:prSet>
      <dgm:spPr/>
    </dgm:pt>
    <dgm:pt modelId="{26708556-C7DA-402E-85AB-F754B0310347}" type="pres">
      <dgm:prSet presAssocID="{07399D53-8574-42A5-8351-F6C4235C7C36}" presName="level3hierChild" presStyleCnt="0"/>
      <dgm:spPr/>
    </dgm:pt>
    <dgm:pt modelId="{04657716-74F5-4B68-B4E7-D5B8D2346638}" type="pres">
      <dgm:prSet presAssocID="{B8485879-8943-4801-B3C5-DD35C72C191F}" presName="conn2-1" presStyleLbl="parChTrans1D3" presStyleIdx="0" presStyleCnt="6"/>
      <dgm:spPr/>
    </dgm:pt>
    <dgm:pt modelId="{BA1D352B-5365-4D30-A238-743966E5566D}" type="pres">
      <dgm:prSet presAssocID="{B8485879-8943-4801-B3C5-DD35C72C191F}" presName="connTx" presStyleLbl="parChTrans1D3" presStyleIdx="0" presStyleCnt="6"/>
      <dgm:spPr/>
    </dgm:pt>
    <dgm:pt modelId="{19C2FA25-A2B8-4BBB-A12C-814A8F8E3020}" type="pres">
      <dgm:prSet presAssocID="{C20654A1-DE20-4689-A55A-633A1B72D843}" presName="root2" presStyleCnt="0"/>
      <dgm:spPr/>
    </dgm:pt>
    <dgm:pt modelId="{02CB8564-7604-4AC2-BC1C-0CB150E8F7A8}" type="pres">
      <dgm:prSet presAssocID="{C20654A1-DE20-4689-A55A-633A1B72D843}" presName="LevelTwoTextNode" presStyleLbl="node3" presStyleIdx="0" presStyleCnt="6">
        <dgm:presLayoutVars>
          <dgm:chPref val="3"/>
        </dgm:presLayoutVars>
      </dgm:prSet>
      <dgm:spPr/>
    </dgm:pt>
    <dgm:pt modelId="{E225DB2B-BB81-49E4-8B17-B14A7ECD068C}" type="pres">
      <dgm:prSet presAssocID="{C20654A1-DE20-4689-A55A-633A1B72D843}" presName="level3hierChild" presStyleCnt="0"/>
      <dgm:spPr/>
    </dgm:pt>
    <dgm:pt modelId="{7F8919C9-624F-4CEC-9B59-1DD993C747F1}" type="pres">
      <dgm:prSet presAssocID="{F7A13221-7224-4636-9B74-D77C02F47CA5}" presName="conn2-1" presStyleLbl="parChTrans1D4" presStyleIdx="0" presStyleCnt="8"/>
      <dgm:spPr/>
    </dgm:pt>
    <dgm:pt modelId="{6CF77A05-1D8D-4C44-809E-352198E5C4DB}" type="pres">
      <dgm:prSet presAssocID="{F7A13221-7224-4636-9B74-D77C02F47CA5}" presName="connTx" presStyleLbl="parChTrans1D4" presStyleIdx="0" presStyleCnt="8"/>
      <dgm:spPr/>
    </dgm:pt>
    <dgm:pt modelId="{FB5D6B53-CC40-4F95-92C2-CAD68E641605}" type="pres">
      <dgm:prSet presAssocID="{8724385B-FD73-43A0-86F9-7E775537A7ED}" presName="root2" presStyleCnt="0"/>
      <dgm:spPr/>
    </dgm:pt>
    <dgm:pt modelId="{9BC3B612-9E89-47FB-92A0-A724660C5AF4}" type="pres">
      <dgm:prSet presAssocID="{8724385B-FD73-43A0-86F9-7E775537A7ED}" presName="LevelTwoTextNode" presStyleLbl="node4" presStyleIdx="0" presStyleCnt="8">
        <dgm:presLayoutVars>
          <dgm:chPref val="3"/>
        </dgm:presLayoutVars>
      </dgm:prSet>
      <dgm:spPr/>
    </dgm:pt>
    <dgm:pt modelId="{0C45EF69-72F1-4947-8A52-33C29CCBB14E}" type="pres">
      <dgm:prSet presAssocID="{8724385B-FD73-43A0-86F9-7E775537A7ED}" presName="level3hierChild" presStyleCnt="0"/>
      <dgm:spPr/>
    </dgm:pt>
    <dgm:pt modelId="{80CE44B3-5B7F-40DD-9A9B-24451978D004}" type="pres">
      <dgm:prSet presAssocID="{2B71B708-A3C3-49E0-98BC-8396B3466AFC}" presName="conn2-1" presStyleLbl="parChTrans1D4" presStyleIdx="1" presStyleCnt="8"/>
      <dgm:spPr/>
    </dgm:pt>
    <dgm:pt modelId="{C130EDA8-6F81-4E10-8B62-BF65554ED4F8}" type="pres">
      <dgm:prSet presAssocID="{2B71B708-A3C3-49E0-98BC-8396B3466AFC}" presName="connTx" presStyleLbl="parChTrans1D4" presStyleIdx="1" presStyleCnt="8"/>
      <dgm:spPr/>
    </dgm:pt>
    <dgm:pt modelId="{9554FD22-A4F5-4905-A4E0-DE25385D1D90}" type="pres">
      <dgm:prSet presAssocID="{69A2AA0B-FC89-4FF0-A27B-80BB870AF58C}" presName="root2" presStyleCnt="0"/>
      <dgm:spPr/>
    </dgm:pt>
    <dgm:pt modelId="{91D6BE70-892D-4735-9CDD-D16C0ACC4795}" type="pres">
      <dgm:prSet presAssocID="{69A2AA0B-FC89-4FF0-A27B-80BB870AF58C}" presName="LevelTwoTextNode" presStyleLbl="node4" presStyleIdx="1" presStyleCnt="8">
        <dgm:presLayoutVars>
          <dgm:chPref val="3"/>
        </dgm:presLayoutVars>
      </dgm:prSet>
      <dgm:spPr/>
    </dgm:pt>
    <dgm:pt modelId="{C703137C-F5F1-4C28-A0A0-F8D498A4A55A}" type="pres">
      <dgm:prSet presAssocID="{69A2AA0B-FC89-4FF0-A27B-80BB870AF58C}" presName="level3hierChild" presStyleCnt="0"/>
      <dgm:spPr/>
    </dgm:pt>
    <dgm:pt modelId="{E55FB68A-9744-4652-A87B-CCAA23D33526}" type="pres">
      <dgm:prSet presAssocID="{4FA334C2-F8C8-4CE3-950F-CF6C83305613}" presName="conn2-1" presStyleLbl="parChTrans1D3" presStyleIdx="1" presStyleCnt="6"/>
      <dgm:spPr/>
    </dgm:pt>
    <dgm:pt modelId="{35045018-F260-41AA-8794-338827BD557D}" type="pres">
      <dgm:prSet presAssocID="{4FA334C2-F8C8-4CE3-950F-CF6C83305613}" presName="connTx" presStyleLbl="parChTrans1D3" presStyleIdx="1" presStyleCnt="6"/>
      <dgm:spPr/>
    </dgm:pt>
    <dgm:pt modelId="{68DB270D-2008-4736-B8D6-F7F98893C21C}" type="pres">
      <dgm:prSet presAssocID="{68B64361-88B0-4AE5-A1D2-0C5E7A967177}" presName="root2" presStyleCnt="0"/>
      <dgm:spPr/>
    </dgm:pt>
    <dgm:pt modelId="{383C256B-4688-452A-93C2-62EDA853DF55}" type="pres">
      <dgm:prSet presAssocID="{68B64361-88B0-4AE5-A1D2-0C5E7A967177}" presName="LevelTwoTextNode" presStyleLbl="node3" presStyleIdx="1" presStyleCnt="6">
        <dgm:presLayoutVars>
          <dgm:chPref val="3"/>
        </dgm:presLayoutVars>
      </dgm:prSet>
      <dgm:spPr/>
    </dgm:pt>
    <dgm:pt modelId="{09A0846F-0A9D-47B8-9EBC-C08338AF70E7}" type="pres">
      <dgm:prSet presAssocID="{68B64361-88B0-4AE5-A1D2-0C5E7A967177}" presName="level3hierChild" presStyleCnt="0"/>
      <dgm:spPr/>
    </dgm:pt>
    <dgm:pt modelId="{35B7E4BD-E9E0-49CF-8327-645400E4E4E6}" type="pres">
      <dgm:prSet presAssocID="{71BC979F-4748-424C-A80F-FDBDF777D876}" presName="conn2-1" presStyleLbl="parChTrans1D4" presStyleIdx="2" presStyleCnt="8"/>
      <dgm:spPr/>
    </dgm:pt>
    <dgm:pt modelId="{02360166-E009-41DA-8174-97B651177991}" type="pres">
      <dgm:prSet presAssocID="{71BC979F-4748-424C-A80F-FDBDF777D876}" presName="connTx" presStyleLbl="parChTrans1D4" presStyleIdx="2" presStyleCnt="8"/>
      <dgm:spPr/>
    </dgm:pt>
    <dgm:pt modelId="{86AF4A37-78E3-4713-937F-7542BCD71A8D}" type="pres">
      <dgm:prSet presAssocID="{3C41FEDE-95D0-48CB-9648-AFBA8930CDBB}" presName="root2" presStyleCnt="0"/>
      <dgm:spPr/>
    </dgm:pt>
    <dgm:pt modelId="{1E0616A3-24CF-4C05-A23C-7E45CF0B3974}" type="pres">
      <dgm:prSet presAssocID="{3C41FEDE-95D0-48CB-9648-AFBA8930CDBB}" presName="LevelTwoTextNode" presStyleLbl="node4" presStyleIdx="2" presStyleCnt="8">
        <dgm:presLayoutVars>
          <dgm:chPref val="3"/>
        </dgm:presLayoutVars>
      </dgm:prSet>
      <dgm:spPr/>
    </dgm:pt>
    <dgm:pt modelId="{E7635C41-0C4C-4A4D-8083-8B31562B315B}" type="pres">
      <dgm:prSet presAssocID="{3C41FEDE-95D0-48CB-9648-AFBA8930CDBB}" presName="level3hierChild" presStyleCnt="0"/>
      <dgm:spPr/>
    </dgm:pt>
    <dgm:pt modelId="{34C1CDAF-2C77-4C82-8961-F1B48AEFD2DB}" type="pres">
      <dgm:prSet presAssocID="{EA2982CD-D0C8-4DDB-AE78-881CE26230A8}" presName="conn2-1" presStyleLbl="parChTrans1D4" presStyleIdx="3" presStyleCnt="8"/>
      <dgm:spPr/>
    </dgm:pt>
    <dgm:pt modelId="{08EA8CF8-D295-4F62-B212-A14F6A412D8F}" type="pres">
      <dgm:prSet presAssocID="{EA2982CD-D0C8-4DDB-AE78-881CE26230A8}" presName="connTx" presStyleLbl="parChTrans1D4" presStyleIdx="3" presStyleCnt="8"/>
      <dgm:spPr/>
    </dgm:pt>
    <dgm:pt modelId="{3D32318E-6647-4FB3-B6D7-A9A448286898}" type="pres">
      <dgm:prSet presAssocID="{7F9F86C7-F093-4CC5-B697-0138C9E05569}" presName="root2" presStyleCnt="0"/>
      <dgm:spPr/>
    </dgm:pt>
    <dgm:pt modelId="{1BF9C8A8-EDE8-45A8-A39E-376B90E38AA4}" type="pres">
      <dgm:prSet presAssocID="{7F9F86C7-F093-4CC5-B697-0138C9E05569}" presName="LevelTwoTextNode" presStyleLbl="node4" presStyleIdx="3" presStyleCnt="8">
        <dgm:presLayoutVars>
          <dgm:chPref val="3"/>
        </dgm:presLayoutVars>
      </dgm:prSet>
      <dgm:spPr/>
    </dgm:pt>
    <dgm:pt modelId="{88AD51C1-0B57-4664-8F71-3BC6AEB3B48E}" type="pres">
      <dgm:prSet presAssocID="{7F9F86C7-F093-4CC5-B697-0138C9E05569}" presName="level3hierChild" presStyleCnt="0"/>
      <dgm:spPr/>
    </dgm:pt>
    <dgm:pt modelId="{34B474E9-142B-446C-9C57-01ECB30DAE89}" type="pres">
      <dgm:prSet presAssocID="{F08BF71F-37A7-4488-AFD5-E5AFAEE22F71}" presName="conn2-1" presStyleLbl="parChTrans1D3" presStyleIdx="2" presStyleCnt="6"/>
      <dgm:spPr/>
    </dgm:pt>
    <dgm:pt modelId="{D90591C5-ADE1-4ACB-94CD-53F519F81CA6}" type="pres">
      <dgm:prSet presAssocID="{F08BF71F-37A7-4488-AFD5-E5AFAEE22F71}" presName="connTx" presStyleLbl="parChTrans1D3" presStyleIdx="2" presStyleCnt="6"/>
      <dgm:spPr/>
    </dgm:pt>
    <dgm:pt modelId="{768A1852-FDAA-48AF-A3DF-A6C1EB5315A1}" type="pres">
      <dgm:prSet presAssocID="{65BD2B72-8153-4FA7-8EC1-8CD88DCB30D4}" presName="root2" presStyleCnt="0"/>
      <dgm:spPr/>
    </dgm:pt>
    <dgm:pt modelId="{B4EB9E1A-A55B-4B08-B021-1842A81F01C4}" type="pres">
      <dgm:prSet presAssocID="{65BD2B72-8153-4FA7-8EC1-8CD88DCB30D4}" presName="LevelTwoTextNode" presStyleLbl="node3" presStyleIdx="2" presStyleCnt="6">
        <dgm:presLayoutVars>
          <dgm:chPref val="3"/>
        </dgm:presLayoutVars>
      </dgm:prSet>
      <dgm:spPr/>
    </dgm:pt>
    <dgm:pt modelId="{E735F798-7D09-45C4-8EBA-182BCBC52860}" type="pres">
      <dgm:prSet presAssocID="{65BD2B72-8153-4FA7-8EC1-8CD88DCB30D4}" presName="level3hierChild" presStyleCnt="0"/>
      <dgm:spPr/>
    </dgm:pt>
    <dgm:pt modelId="{32D319F5-4615-4392-A412-FF185BC3C31D}" type="pres">
      <dgm:prSet presAssocID="{0B3A0535-B0E4-44B9-941A-ABE774A2FB45}" presName="conn2-1" presStyleLbl="parChTrans1D4" presStyleIdx="4" presStyleCnt="8"/>
      <dgm:spPr/>
    </dgm:pt>
    <dgm:pt modelId="{57D7669B-C7EA-4B52-AE1D-1A3BB5B78EA2}" type="pres">
      <dgm:prSet presAssocID="{0B3A0535-B0E4-44B9-941A-ABE774A2FB45}" presName="connTx" presStyleLbl="parChTrans1D4" presStyleIdx="4" presStyleCnt="8"/>
      <dgm:spPr/>
    </dgm:pt>
    <dgm:pt modelId="{1D264BC5-1C78-49E8-A8CE-366BB1B1F531}" type="pres">
      <dgm:prSet presAssocID="{46934A0A-7B5D-4E3E-BEDC-8FE88BA3D557}" presName="root2" presStyleCnt="0"/>
      <dgm:spPr/>
    </dgm:pt>
    <dgm:pt modelId="{887ACE80-C92B-4D1F-A3E0-E345115F08BB}" type="pres">
      <dgm:prSet presAssocID="{46934A0A-7B5D-4E3E-BEDC-8FE88BA3D557}" presName="LevelTwoTextNode" presStyleLbl="node4" presStyleIdx="4" presStyleCnt="8">
        <dgm:presLayoutVars>
          <dgm:chPref val="3"/>
        </dgm:presLayoutVars>
      </dgm:prSet>
      <dgm:spPr/>
    </dgm:pt>
    <dgm:pt modelId="{FDE64B72-7FC4-4004-828D-F1908011F74D}" type="pres">
      <dgm:prSet presAssocID="{46934A0A-7B5D-4E3E-BEDC-8FE88BA3D557}" presName="level3hierChild" presStyleCnt="0"/>
      <dgm:spPr/>
    </dgm:pt>
    <dgm:pt modelId="{FAD40387-FE74-4105-9B26-AA47429CCE5C}" type="pres">
      <dgm:prSet presAssocID="{3A32C989-3F3D-43DA-A1EF-25A01E7D7DB5}" presName="conn2-1" presStyleLbl="parChTrans1D4" presStyleIdx="5" presStyleCnt="8"/>
      <dgm:spPr/>
    </dgm:pt>
    <dgm:pt modelId="{C19C64D1-BA09-43ED-B2C7-D8715D404D07}" type="pres">
      <dgm:prSet presAssocID="{3A32C989-3F3D-43DA-A1EF-25A01E7D7DB5}" presName="connTx" presStyleLbl="parChTrans1D4" presStyleIdx="5" presStyleCnt="8"/>
      <dgm:spPr/>
    </dgm:pt>
    <dgm:pt modelId="{89029EBA-97B1-4B65-96B3-1A6E3EDD9544}" type="pres">
      <dgm:prSet presAssocID="{0A81100C-D263-472A-A14E-DDC1279D12E0}" presName="root2" presStyleCnt="0"/>
      <dgm:spPr/>
    </dgm:pt>
    <dgm:pt modelId="{38911D68-C47A-42BD-995C-D6D9286C024C}" type="pres">
      <dgm:prSet presAssocID="{0A81100C-D263-472A-A14E-DDC1279D12E0}" presName="LevelTwoTextNode" presStyleLbl="node4" presStyleIdx="5" presStyleCnt="8">
        <dgm:presLayoutVars>
          <dgm:chPref val="3"/>
        </dgm:presLayoutVars>
      </dgm:prSet>
      <dgm:spPr/>
    </dgm:pt>
    <dgm:pt modelId="{C431AA96-A671-4967-95F1-2C685C5EB05C}" type="pres">
      <dgm:prSet presAssocID="{0A81100C-D263-472A-A14E-DDC1279D12E0}" presName="level3hierChild" presStyleCnt="0"/>
      <dgm:spPr/>
    </dgm:pt>
    <dgm:pt modelId="{79D4B43D-E243-426D-988A-7333789BB04E}" type="pres">
      <dgm:prSet presAssocID="{3B9E46A7-D9AB-48B5-B3F3-B95A23187643}" presName="conn2-1" presStyleLbl="parChTrans1D3" presStyleIdx="3" presStyleCnt="6"/>
      <dgm:spPr/>
    </dgm:pt>
    <dgm:pt modelId="{90EA1B81-8537-4F16-9670-637E15C3588D}" type="pres">
      <dgm:prSet presAssocID="{3B9E46A7-D9AB-48B5-B3F3-B95A23187643}" presName="connTx" presStyleLbl="parChTrans1D3" presStyleIdx="3" presStyleCnt="6"/>
      <dgm:spPr/>
    </dgm:pt>
    <dgm:pt modelId="{1E4DFF0B-AFD7-41B3-98F6-AF4767BE581A}" type="pres">
      <dgm:prSet presAssocID="{015F712D-92CB-4A08-BC57-57D2F9EE9229}" presName="root2" presStyleCnt="0"/>
      <dgm:spPr/>
    </dgm:pt>
    <dgm:pt modelId="{03DE1832-D82F-40B0-8A8B-76E0B0EB3340}" type="pres">
      <dgm:prSet presAssocID="{015F712D-92CB-4A08-BC57-57D2F9EE9229}" presName="LevelTwoTextNode" presStyleLbl="node3" presStyleIdx="3" presStyleCnt="6">
        <dgm:presLayoutVars>
          <dgm:chPref val="3"/>
        </dgm:presLayoutVars>
      </dgm:prSet>
      <dgm:spPr/>
    </dgm:pt>
    <dgm:pt modelId="{E09E6714-85D1-41FE-A5EC-7BF5CFCCF738}" type="pres">
      <dgm:prSet presAssocID="{015F712D-92CB-4A08-BC57-57D2F9EE9229}" presName="level3hierChild" presStyleCnt="0"/>
      <dgm:spPr/>
    </dgm:pt>
    <dgm:pt modelId="{44B50E44-838E-4A89-9B79-C24DBD4625D4}" type="pres">
      <dgm:prSet presAssocID="{97D70E09-5421-4663-B0E1-5B386B339025}" presName="conn2-1" presStyleLbl="parChTrans1D4" presStyleIdx="6" presStyleCnt="8"/>
      <dgm:spPr/>
    </dgm:pt>
    <dgm:pt modelId="{1138A5A7-135A-4319-84C9-3B2EF3F933F7}" type="pres">
      <dgm:prSet presAssocID="{97D70E09-5421-4663-B0E1-5B386B339025}" presName="connTx" presStyleLbl="parChTrans1D4" presStyleIdx="6" presStyleCnt="8"/>
      <dgm:spPr/>
    </dgm:pt>
    <dgm:pt modelId="{B952DDAD-7257-4F2F-8928-5D022AEE9C79}" type="pres">
      <dgm:prSet presAssocID="{8F865FA8-1D89-406E-978F-A272975EFF8E}" presName="root2" presStyleCnt="0"/>
      <dgm:spPr/>
    </dgm:pt>
    <dgm:pt modelId="{65E1ED00-4310-43D2-9238-2B6A63BF184C}" type="pres">
      <dgm:prSet presAssocID="{8F865FA8-1D89-406E-978F-A272975EFF8E}" presName="LevelTwoTextNode" presStyleLbl="node4" presStyleIdx="6" presStyleCnt="8">
        <dgm:presLayoutVars>
          <dgm:chPref val="3"/>
        </dgm:presLayoutVars>
      </dgm:prSet>
      <dgm:spPr/>
    </dgm:pt>
    <dgm:pt modelId="{77886B60-8BC3-4698-B2B6-63E55B0EFA96}" type="pres">
      <dgm:prSet presAssocID="{8F865FA8-1D89-406E-978F-A272975EFF8E}" presName="level3hierChild" presStyleCnt="0"/>
      <dgm:spPr/>
    </dgm:pt>
    <dgm:pt modelId="{6D58E83A-0468-4758-9133-37D1F900E2FA}" type="pres">
      <dgm:prSet presAssocID="{96741CD1-F983-44B4-83A8-EB1CF28844B9}" presName="conn2-1" presStyleLbl="parChTrans1D4" presStyleIdx="7" presStyleCnt="8"/>
      <dgm:spPr/>
    </dgm:pt>
    <dgm:pt modelId="{F017195B-9C55-49B8-BFB6-5C2ADC77AA8A}" type="pres">
      <dgm:prSet presAssocID="{96741CD1-F983-44B4-83A8-EB1CF28844B9}" presName="connTx" presStyleLbl="parChTrans1D4" presStyleIdx="7" presStyleCnt="8"/>
      <dgm:spPr/>
    </dgm:pt>
    <dgm:pt modelId="{5AA23125-F0C7-4344-A87C-8E24D0ED1388}" type="pres">
      <dgm:prSet presAssocID="{25DBF358-105E-4291-9093-0189A3F8CB32}" presName="root2" presStyleCnt="0"/>
      <dgm:spPr/>
    </dgm:pt>
    <dgm:pt modelId="{1B8C6801-6086-452F-B520-14B0E7CC9943}" type="pres">
      <dgm:prSet presAssocID="{25DBF358-105E-4291-9093-0189A3F8CB32}" presName="LevelTwoTextNode" presStyleLbl="node4" presStyleIdx="7" presStyleCnt="8">
        <dgm:presLayoutVars>
          <dgm:chPref val="3"/>
        </dgm:presLayoutVars>
      </dgm:prSet>
      <dgm:spPr/>
    </dgm:pt>
    <dgm:pt modelId="{7E141CFB-83EB-41B7-896B-401C68A117A3}" type="pres">
      <dgm:prSet presAssocID="{25DBF358-105E-4291-9093-0189A3F8CB32}" presName="level3hierChild" presStyleCnt="0"/>
      <dgm:spPr/>
    </dgm:pt>
    <dgm:pt modelId="{78ADF14F-57DE-4EB8-8050-83F76D12CC1C}" type="pres">
      <dgm:prSet presAssocID="{D136F453-18BC-4AC5-A480-5A328A849862}" presName="conn2-1" presStyleLbl="parChTrans1D3" presStyleIdx="4" presStyleCnt="6"/>
      <dgm:spPr/>
    </dgm:pt>
    <dgm:pt modelId="{463EB62A-098E-41D8-BF12-59B63F5A86B6}" type="pres">
      <dgm:prSet presAssocID="{D136F453-18BC-4AC5-A480-5A328A849862}" presName="connTx" presStyleLbl="parChTrans1D3" presStyleIdx="4" presStyleCnt="6"/>
      <dgm:spPr/>
    </dgm:pt>
    <dgm:pt modelId="{1F3C1702-1007-44B4-8A13-F54AE3BC0036}" type="pres">
      <dgm:prSet presAssocID="{F1D42973-0D0C-4AD3-A55B-55155712C773}" presName="root2" presStyleCnt="0"/>
      <dgm:spPr/>
    </dgm:pt>
    <dgm:pt modelId="{4AA4C108-E617-422C-92D7-2149C15BC340}" type="pres">
      <dgm:prSet presAssocID="{F1D42973-0D0C-4AD3-A55B-55155712C773}" presName="LevelTwoTextNode" presStyleLbl="node3" presStyleIdx="4" presStyleCnt="6">
        <dgm:presLayoutVars>
          <dgm:chPref val="3"/>
        </dgm:presLayoutVars>
      </dgm:prSet>
      <dgm:spPr/>
    </dgm:pt>
    <dgm:pt modelId="{369BF831-4F71-4D7F-813C-C9A67D043362}" type="pres">
      <dgm:prSet presAssocID="{F1D42973-0D0C-4AD3-A55B-55155712C773}" presName="level3hierChild" presStyleCnt="0"/>
      <dgm:spPr/>
    </dgm:pt>
    <dgm:pt modelId="{30F4C49C-3AE9-42E8-B6EE-DB7D96A0D534}" type="pres">
      <dgm:prSet presAssocID="{729230E2-D782-4D5C-A48E-FBB12653306C}" presName="conn2-1" presStyleLbl="parChTrans1D3" presStyleIdx="5" presStyleCnt="6"/>
      <dgm:spPr/>
    </dgm:pt>
    <dgm:pt modelId="{C81F9D22-ACA2-4C41-BD2D-4F746D0BD932}" type="pres">
      <dgm:prSet presAssocID="{729230E2-D782-4D5C-A48E-FBB12653306C}" presName="connTx" presStyleLbl="parChTrans1D3" presStyleIdx="5" presStyleCnt="6"/>
      <dgm:spPr/>
    </dgm:pt>
    <dgm:pt modelId="{E712426C-E7E6-4E75-90E5-11CEA93A6A86}" type="pres">
      <dgm:prSet presAssocID="{30C8C9EC-E90F-4936-AB18-431D571D4634}" presName="root2" presStyleCnt="0"/>
      <dgm:spPr/>
    </dgm:pt>
    <dgm:pt modelId="{FC34DEBE-7999-4A45-80B8-46EFE0D59713}" type="pres">
      <dgm:prSet presAssocID="{30C8C9EC-E90F-4936-AB18-431D571D4634}" presName="LevelTwoTextNode" presStyleLbl="node3" presStyleIdx="5" presStyleCnt="6">
        <dgm:presLayoutVars>
          <dgm:chPref val="3"/>
        </dgm:presLayoutVars>
      </dgm:prSet>
      <dgm:spPr/>
    </dgm:pt>
    <dgm:pt modelId="{F6AD26D5-B7EC-4325-A62A-06F4D12E6907}" type="pres">
      <dgm:prSet presAssocID="{30C8C9EC-E90F-4936-AB18-431D571D4634}" presName="level3hierChild" presStyleCnt="0"/>
      <dgm:spPr/>
    </dgm:pt>
  </dgm:ptLst>
  <dgm:cxnLst>
    <dgm:cxn modelId="{9C021801-2E91-4D77-8F77-96C4A2B14840}" srcId="{07399D53-8574-42A5-8351-F6C4235C7C36}" destId="{015F712D-92CB-4A08-BC57-57D2F9EE9229}" srcOrd="3" destOrd="0" parTransId="{3B9E46A7-D9AB-48B5-B3F3-B95A23187643}" sibTransId="{88B11561-213A-4F0D-B75F-DC700224FF5A}"/>
    <dgm:cxn modelId="{151E670B-05EB-4628-B081-A6C12262236B}" type="presOf" srcId="{3513100E-5D39-49C1-8835-E7DA70694C78}" destId="{37998A45-8A22-4CF3-97BA-2CBF30130CEA}" srcOrd="0" destOrd="0" presId="urn:microsoft.com/office/officeart/2008/layout/HorizontalMultiLevelHierarchy"/>
    <dgm:cxn modelId="{64344B0C-E96D-4ADF-AD18-0802377C67A1}" type="presOf" srcId="{2B71B708-A3C3-49E0-98BC-8396B3466AFC}" destId="{80CE44B3-5B7F-40DD-9A9B-24451978D004}" srcOrd="0" destOrd="0" presId="urn:microsoft.com/office/officeart/2008/layout/HorizontalMultiLevelHierarchy"/>
    <dgm:cxn modelId="{91E8400E-885E-4DAE-B216-849F372ED49F}" type="presOf" srcId="{729230E2-D782-4D5C-A48E-FBB12653306C}" destId="{C81F9D22-ACA2-4C41-BD2D-4F746D0BD932}" srcOrd="1" destOrd="0" presId="urn:microsoft.com/office/officeart/2008/layout/HorizontalMultiLevelHierarchy"/>
    <dgm:cxn modelId="{36668C16-AD27-43DD-AEE6-3FA641E4AEE7}" type="presOf" srcId="{F08BF71F-37A7-4488-AFD5-E5AFAEE22F71}" destId="{34B474E9-142B-446C-9C57-01ECB30DAE89}" srcOrd="0" destOrd="0" presId="urn:microsoft.com/office/officeart/2008/layout/HorizontalMultiLevelHierarchy"/>
    <dgm:cxn modelId="{F77D7217-C460-4C44-B200-EC45A820810F}" type="presOf" srcId="{07399D53-8574-42A5-8351-F6C4235C7C36}" destId="{DFAA872C-CC39-4C3C-B4C1-CB590BD16A28}" srcOrd="0" destOrd="0" presId="urn:microsoft.com/office/officeart/2008/layout/HorizontalMultiLevelHierarchy"/>
    <dgm:cxn modelId="{6652001C-BA9B-478D-9B7E-346FF4026105}" type="presOf" srcId="{25DBF358-105E-4291-9093-0189A3F8CB32}" destId="{1B8C6801-6086-452F-B520-14B0E7CC9943}" srcOrd="0" destOrd="0" presId="urn:microsoft.com/office/officeart/2008/layout/HorizontalMultiLevelHierarchy"/>
    <dgm:cxn modelId="{2B6A3E1C-7189-4316-A9D9-9B4D723E878F}" type="presOf" srcId="{3513100E-5D39-49C1-8835-E7DA70694C78}" destId="{1CA388A4-C078-4FC7-B498-EF4FE8B59834}" srcOrd="1" destOrd="0" presId="urn:microsoft.com/office/officeart/2008/layout/HorizontalMultiLevelHierarchy"/>
    <dgm:cxn modelId="{310A751C-32CC-49E0-BE70-60D35889D13C}" type="presOf" srcId="{0B3A0535-B0E4-44B9-941A-ABE774A2FB45}" destId="{32D319F5-4615-4392-A412-FF185BC3C31D}" srcOrd="0" destOrd="0" presId="urn:microsoft.com/office/officeart/2008/layout/HorizontalMultiLevelHierarchy"/>
    <dgm:cxn modelId="{0F1DEA1D-A0AE-411D-A0B9-F73910F70893}" type="presOf" srcId="{C20654A1-DE20-4689-A55A-633A1B72D843}" destId="{02CB8564-7604-4AC2-BC1C-0CB150E8F7A8}" srcOrd="0" destOrd="0" presId="urn:microsoft.com/office/officeart/2008/layout/HorizontalMultiLevelHierarchy"/>
    <dgm:cxn modelId="{2C6BB520-6F48-469B-BF7B-DFC9D4734921}" srcId="{07399D53-8574-42A5-8351-F6C4235C7C36}" destId="{F1D42973-0D0C-4AD3-A55B-55155712C773}" srcOrd="4" destOrd="0" parTransId="{D136F453-18BC-4AC5-A480-5A328A849862}" sibTransId="{C8D68200-7B6C-4C8A-8614-77D0116B87DD}"/>
    <dgm:cxn modelId="{AF722A24-848E-4D46-A6DC-21F88A13142E}" type="presOf" srcId="{68B64361-88B0-4AE5-A1D2-0C5E7A967177}" destId="{383C256B-4688-452A-93C2-62EDA853DF55}" srcOrd="0" destOrd="0" presId="urn:microsoft.com/office/officeart/2008/layout/HorizontalMultiLevelHierarchy"/>
    <dgm:cxn modelId="{03D3192B-ED5B-45B1-B000-844766D6C4EF}" srcId="{68B64361-88B0-4AE5-A1D2-0C5E7A967177}" destId="{3C41FEDE-95D0-48CB-9648-AFBA8930CDBB}" srcOrd="0" destOrd="0" parTransId="{71BC979F-4748-424C-A80F-FDBDF777D876}" sibTransId="{ED88AE5D-AC02-4CD3-B18A-B894A03C6C0B}"/>
    <dgm:cxn modelId="{16A7562E-8DE4-45C1-8E2C-E13E7D7E8482}" type="presOf" srcId="{71BC979F-4748-424C-A80F-FDBDF777D876}" destId="{35B7E4BD-E9E0-49CF-8327-645400E4E4E6}" srcOrd="0" destOrd="0" presId="urn:microsoft.com/office/officeart/2008/layout/HorizontalMultiLevelHierarchy"/>
    <dgm:cxn modelId="{DB14722F-CA3F-4F4E-99DB-D2456C6CCAB6}" type="presOf" srcId="{729230E2-D782-4D5C-A48E-FBB12653306C}" destId="{30F4C49C-3AE9-42E8-B6EE-DB7D96A0D534}" srcOrd="0" destOrd="0" presId="urn:microsoft.com/office/officeart/2008/layout/HorizontalMultiLevelHierarchy"/>
    <dgm:cxn modelId="{60728E33-A40F-4447-B860-3B9A5BBDEB84}" type="presOf" srcId="{B6AA5AE9-7983-4C72-BB85-DE09F3E7642B}" destId="{C01D8884-9BE0-4953-8B48-53783A1C7727}" srcOrd="0" destOrd="0" presId="urn:microsoft.com/office/officeart/2008/layout/HorizontalMultiLevelHierarchy"/>
    <dgm:cxn modelId="{3387A636-C93D-4D44-B47C-C83BF113D015}" srcId="{65BD2B72-8153-4FA7-8EC1-8CD88DCB30D4}" destId="{46934A0A-7B5D-4E3E-BEDC-8FE88BA3D557}" srcOrd="0" destOrd="0" parTransId="{0B3A0535-B0E4-44B9-941A-ABE774A2FB45}" sibTransId="{74401B9F-6DF6-412F-85CC-53BCA8E7276F}"/>
    <dgm:cxn modelId="{B6A59640-50C2-4B66-89FF-E94E25C31268}" type="presOf" srcId="{69A2AA0B-FC89-4FF0-A27B-80BB870AF58C}" destId="{91D6BE70-892D-4735-9CDD-D16C0ACC4795}" srcOrd="0" destOrd="0" presId="urn:microsoft.com/office/officeart/2008/layout/HorizontalMultiLevelHierarchy"/>
    <dgm:cxn modelId="{BA3AE35E-E41E-49FB-8F3B-B3252161DA9D}" type="presOf" srcId="{B8485879-8943-4801-B3C5-DD35C72C191F}" destId="{BA1D352B-5365-4D30-A238-743966E5566D}" srcOrd="1" destOrd="0" presId="urn:microsoft.com/office/officeart/2008/layout/HorizontalMultiLevelHierarchy"/>
    <dgm:cxn modelId="{927FC244-791F-4501-A050-7FEBCBE8EE25}" type="presOf" srcId="{0B3A0535-B0E4-44B9-941A-ABE774A2FB45}" destId="{57D7669B-C7EA-4B52-AE1D-1A3BB5B78EA2}" srcOrd="1" destOrd="0" presId="urn:microsoft.com/office/officeart/2008/layout/HorizontalMultiLevelHierarchy"/>
    <dgm:cxn modelId="{3CF41D65-739E-449C-8386-FA2284CDEBB2}" type="presOf" srcId="{4FA334C2-F8C8-4CE3-950F-CF6C83305613}" destId="{E55FB68A-9744-4652-A87B-CCAA23D33526}" srcOrd="0" destOrd="0" presId="urn:microsoft.com/office/officeart/2008/layout/HorizontalMultiLevelHierarchy"/>
    <dgm:cxn modelId="{DDC87465-28C9-4C0A-AF54-C8B348E22708}" type="presOf" srcId="{3B9E46A7-D9AB-48B5-B3F3-B95A23187643}" destId="{90EA1B81-8537-4F16-9670-637E15C3588D}" srcOrd="1" destOrd="0" presId="urn:microsoft.com/office/officeart/2008/layout/HorizontalMultiLevelHierarchy"/>
    <dgm:cxn modelId="{A4D3FF45-B43C-4922-984A-BEEB67E62703}" type="presOf" srcId="{F7A13221-7224-4636-9B74-D77C02F47CA5}" destId="{7F8919C9-624F-4CEC-9B59-1DD993C747F1}" srcOrd="0" destOrd="0" presId="urn:microsoft.com/office/officeart/2008/layout/HorizontalMultiLevelHierarchy"/>
    <dgm:cxn modelId="{7CBFE946-EBEB-47B5-9153-2C99483AF0E6}" srcId="{07399D53-8574-42A5-8351-F6C4235C7C36}" destId="{C20654A1-DE20-4689-A55A-633A1B72D843}" srcOrd="0" destOrd="0" parTransId="{B8485879-8943-4801-B3C5-DD35C72C191F}" sibTransId="{41C1DF7F-F3EA-4790-BE9D-75CFF118C964}"/>
    <dgm:cxn modelId="{65F62A6D-6F4F-42BA-B0F6-E185AB3E143E}" srcId="{B6AA5AE9-7983-4C72-BB85-DE09F3E7642B}" destId="{07399D53-8574-42A5-8351-F6C4235C7C36}" srcOrd="0" destOrd="0" parTransId="{3513100E-5D39-49C1-8835-E7DA70694C78}" sibTransId="{9EB6970B-2A3E-4E99-835A-6284609A9379}"/>
    <dgm:cxn modelId="{CB515A4E-BF59-4F4F-B62B-E5CAD54C9244}" type="presOf" srcId="{97D70E09-5421-4663-B0E1-5B386B339025}" destId="{44B50E44-838E-4A89-9B79-C24DBD4625D4}" srcOrd="0" destOrd="0" presId="urn:microsoft.com/office/officeart/2008/layout/HorizontalMultiLevelHierarchy"/>
    <dgm:cxn modelId="{EC71C34E-C174-4C03-BB99-EE7466CF7D6D}" type="presOf" srcId="{EA2982CD-D0C8-4DDB-AE78-881CE26230A8}" destId="{34C1CDAF-2C77-4C82-8961-F1B48AEFD2DB}" srcOrd="0" destOrd="0" presId="urn:microsoft.com/office/officeart/2008/layout/HorizontalMultiLevelHierarchy"/>
    <dgm:cxn modelId="{3F4B1351-B4D8-40DC-B57E-70FCCEFA293E}" srcId="{015F712D-92CB-4A08-BC57-57D2F9EE9229}" destId="{25DBF358-105E-4291-9093-0189A3F8CB32}" srcOrd="1" destOrd="0" parTransId="{96741CD1-F983-44B4-83A8-EB1CF28844B9}" sibTransId="{4AAF45DB-80E6-459E-B960-CCCFB1E412FE}"/>
    <dgm:cxn modelId="{61BDCE53-FB5C-4651-84CE-2FB73C087C3C}" srcId="{65BD2B72-8153-4FA7-8EC1-8CD88DCB30D4}" destId="{0A81100C-D263-472A-A14E-DDC1279D12E0}" srcOrd="1" destOrd="0" parTransId="{3A32C989-3F3D-43DA-A1EF-25A01E7D7DB5}" sibTransId="{46072C64-5572-4BFD-9F79-08E03AF7A03D}"/>
    <dgm:cxn modelId="{EDEDD855-E119-44B6-8447-74525BAA414A}" type="presOf" srcId="{F08BF71F-37A7-4488-AFD5-E5AFAEE22F71}" destId="{D90591C5-ADE1-4ACB-94CD-53F519F81CA6}" srcOrd="1" destOrd="0" presId="urn:microsoft.com/office/officeart/2008/layout/HorizontalMultiLevelHierarchy"/>
    <dgm:cxn modelId="{5A24F575-900B-4BDE-B59C-662F8E58ECAB}" type="presOf" srcId="{0A81100C-D263-472A-A14E-DDC1279D12E0}" destId="{38911D68-C47A-42BD-995C-D6D9286C024C}" srcOrd="0" destOrd="0" presId="urn:microsoft.com/office/officeart/2008/layout/HorizontalMultiLevelHierarchy"/>
    <dgm:cxn modelId="{A3D72178-A676-4DC0-A219-D1E7D7AF73E7}" type="presOf" srcId="{405FDF96-4DA0-4433-8F09-2243D077FEB9}" destId="{55CB0C1F-680E-4C1B-9427-82741FCB6236}" srcOrd="0" destOrd="0" presId="urn:microsoft.com/office/officeart/2008/layout/HorizontalMultiLevelHierarchy"/>
    <dgm:cxn modelId="{4E8BE27A-0865-4D0E-8CCC-A5B8F23A4767}" type="presOf" srcId="{30C8C9EC-E90F-4936-AB18-431D571D4634}" destId="{FC34DEBE-7999-4A45-80B8-46EFE0D59713}" srcOrd="0" destOrd="0" presId="urn:microsoft.com/office/officeart/2008/layout/HorizontalMultiLevelHierarchy"/>
    <dgm:cxn modelId="{76F74C7F-6A45-4FF2-84EB-3A7368E2743F}" srcId="{68B64361-88B0-4AE5-A1D2-0C5E7A967177}" destId="{7F9F86C7-F093-4CC5-B697-0138C9E05569}" srcOrd="1" destOrd="0" parTransId="{EA2982CD-D0C8-4DDB-AE78-881CE26230A8}" sibTransId="{6D463ED2-BFBA-4095-BCBB-22852A813159}"/>
    <dgm:cxn modelId="{2866EF7F-F3DE-411A-8319-E5476D7FC59B}" srcId="{405FDF96-4DA0-4433-8F09-2243D077FEB9}" destId="{B6AA5AE9-7983-4C72-BB85-DE09F3E7642B}" srcOrd="0" destOrd="0" parTransId="{CF3A5DC5-285E-4266-B87B-51AB0CD8DC1F}" sibTransId="{7ACCC96C-5EA4-4335-A9EB-C2276EF38171}"/>
    <dgm:cxn modelId="{D202D686-04D4-4BB0-B042-4F9573207241}" type="presOf" srcId="{F7A13221-7224-4636-9B74-D77C02F47CA5}" destId="{6CF77A05-1D8D-4C44-809E-352198E5C4DB}" srcOrd="1" destOrd="0" presId="urn:microsoft.com/office/officeart/2008/layout/HorizontalMultiLevelHierarchy"/>
    <dgm:cxn modelId="{E7CBBB87-3777-4E8F-B234-E50B320840E3}" type="presOf" srcId="{46934A0A-7B5D-4E3E-BEDC-8FE88BA3D557}" destId="{887ACE80-C92B-4D1F-A3E0-E345115F08BB}" srcOrd="0" destOrd="0" presId="urn:microsoft.com/office/officeart/2008/layout/HorizontalMultiLevelHierarchy"/>
    <dgm:cxn modelId="{E040ED8B-2B04-46F8-A4F0-F6CD6BECCD20}" type="presOf" srcId="{3A32C989-3F3D-43DA-A1EF-25A01E7D7DB5}" destId="{C19C64D1-BA09-43ED-B2C7-D8715D404D07}" srcOrd="1" destOrd="0" presId="urn:microsoft.com/office/officeart/2008/layout/HorizontalMultiLevelHierarchy"/>
    <dgm:cxn modelId="{89639D8D-7B77-4F45-9B7D-A49B21A8E05B}" type="presOf" srcId="{015F712D-92CB-4A08-BC57-57D2F9EE9229}" destId="{03DE1832-D82F-40B0-8A8B-76E0B0EB3340}" srcOrd="0" destOrd="0" presId="urn:microsoft.com/office/officeart/2008/layout/HorizontalMultiLevelHierarchy"/>
    <dgm:cxn modelId="{B5C0989D-9F26-46A2-953A-BEEDCA9203DC}" type="presOf" srcId="{7F9F86C7-F093-4CC5-B697-0138C9E05569}" destId="{1BF9C8A8-EDE8-45A8-A39E-376B90E38AA4}" srcOrd="0" destOrd="0" presId="urn:microsoft.com/office/officeart/2008/layout/HorizontalMultiLevelHierarchy"/>
    <dgm:cxn modelId="{2730649F-49B4-428A-9B48-F2EAD748609F}" type="presOf" srcId="{96741CD1-F983-44B4-83A8-EB1CF28844B9}" destId="{6D58E83A-0468-4758-9133-37D1F900E2FA}" srcOrd="0" destOrd="0" presId="urn:microsoft.com/office/officeart/2008/layout/HorizontalMultiLevelHierarchy"/>
    <dgm:cxn modelId="{58E483A0-A154-480A-9F26-609F4C2581C4}" srcId="{07399D53-8574-42A5-8351-F6C4235C7C36}" destId="{65BD2B72-8153-4FA7-8EC1-8CD88DCB30D4}" srcOrd="2" destOrd="0" parTransId="{F08BF71F-37A7-4488-AFD5-E5AFAEE22F71}" sibTransId="{A793291E-0FB7-45C4-A507-320C4801CC00}"/>
    <dgm:cxn modelId="{7EB933A5-4E67-46B6-AE47-8F8534502D22}" type="presOf" srcId="{F1D42973-0D0C-4AD3-A55B-55155712C773}" destId="{4AA4C108-E617-422C-92D7-2149C15BC340}" srcOrd="0" destOrd="0" presId="urn:microsoft.com/office/officeart/2008/layout/HorizontalMultiLevelHierarchy"/>
    <dgm:cxn modelId="{AA0F10A8-DCFA-4FA3-B2B5-47D45C924032}" type="presOf" srcId="{8724385B-FD73-43A0-86F9-7E775537A7ED}" destId="{9BC3B612-9E89-47FB-92A0-A724660C5AF4}" srcOrd="0" destOrd="0" presId="urn:microsoft.com/office/officeart/2008/layout/HorizontalMultiLevelHierarchy"/>
    <dgm:cxn modelId="{BB182AB2-9A73-49DB-9535-4B2139A3BA5F}" type="presOf" srcId="{96741CD1-F983-44B4-83A8-EB1CF28844B9}" destId="{F017195B-9C55-49B8-BFB6-5C2ADC77AA8A}" srcOrd="1" destOrd="0" presId="urn:microsoft.com/office/officeart/2008/layout/HorizontalMultiLevelHierarchy"/>
    <dgm:cxn modelId="{21C884BA-BC63-486F-B489-CD488D9F7692}" srcId="{C20654A1-DE20-4689-A55A-633A1B72D843}" destId="{8724385B-FD73-43A0-86F9-7E775537A7ED}" srcOrd="0" destOrd="0" parTransId="{F7A13221-7224-4636-9B74-D77C02F47CA5}" sibTransId="{0FB59BBA-90B1-458C-B6D6-6A3088E9A6F5}"/>
    <dgm:cxn modelId="{AC2173C3-36D6-491F-AF1D-BDC57E24629B}" srcId="{015F712D-92CB-4A08-BC57-57D2F9EE9229}" destId="{8F865FA8-1D89-406E-978F-A272975EFF8E}" srcOrd="0" destOrd="0" parTransId="{97D70E09-5421-4663-B0E1-5B386B339025}" sibTransId="{2B1651B4-29D9-4575-9B4C-CCF98809EC0A}"/>
    <dgm:cxn modelId="{4D3C7BC5-EAA2-4034-8F15-D2361D4B45CD}" type="presOf" srcId="{3C41FEDE-95D0-48CB-9648-AFBA8930CDBB}" destId="{1E0616A3-24CF-4C05-A23C-7E45CF0B3974}" srcOrd="0" destOrd="0" presId="urn:microsoft.com/office/officeart/2008/layout/HorizontalMultiLevelHierarchy"/>
    <dgm:cxn modelId="{CC37D6C6-8E8D-4BE7-91F7-3837A7FE27EB}" type="presOf" srcId="{2B71B708-A3C3-49E0-98BC-8396B3466AFC}" destId="{C130EDA8-6F81-4E10-8B62-BF65554ED4F8}" srcOrd="1" destOrd="0" presId="urn:microsoft.com/office/officeart/2008/layout/HorizontalMultiLevelHierarchy"/>
    <dgm:cxn modelId="{F1576EC7-8B09-4AB2-96E7-3BF760BBAF56}" type="presOf" srcId="{3A32C989-3F3D-43DA-A1EF-25A01E7D7DB5}" destId="{FAD40387-FE74-4105-9B26-AA47429CCE5C}" srcOrd="0" destOrd="0" presId="urn:microsoft.com/office/officeart/2008/layout/HorizontalMultiLevelHierarchy"/>
    <dgm:cxn modelId="{F42798C7-ABF9-43B0-83A4-97EF999F856A}" type="presOf" srcId="{3B9E46A7-D9AB-48B5-B3F3-B95A23187643}" destId="{79D4B43D-E243-426D-988A-7333789BB04E}" srcOrd="0" destOrd="0" presId="urn:microsoft.com/office/officeart/2008/layout/HorizontalMultiLevelHierarchy"/>
    <dgm:cxn modelId="{577C21C9-1CB4-47E7-8727-AE5272367446}" type="presOf" srcId="{65BD2B72-8153-4FA7-8EC1-8CD88DCB30D4}" destId="{B4EB9E1A-A55B-4B08-B021-1842A81F01C4}" srcOrd="0" destOrd="0" presId="urn:microsoft.com/office/officeart/2008/layout/HorizontalMultiLevelHierarchy"/>
    <dgm:cxn modelId="{12156ECF-1182-47BF-89C3-70C343AD6F84}" srcId="{07399D53-8574-42A5-8351-F6C4235C7C36}" destId="{30C8C9EC-E90F-4936-AB18-431D571D4634}" srcOrd="5" destOrd="0" parTransId="{729230E2-D782-4D5C-A48E-FBB12653306C}" sibTransId="{2549F814-C912-42CE-B0BF-8E650DCF1364}"/>
    <dgm:cxn modelId="{579240D5-B1A8-476A-8BD4-6D668B1165D0}" srcId="{07399D53-8574-42A5-8351-F6C4235C7C36}" destId="{68B64361-88B0-4AE5-A1D2-0C5E7A967177}" srcOrd="1" destOrd="0" parTransId="{4FA334C2-F8C8-4CE3-950F-CF6C83305613}" sibTransId="{C83CE0AF-2710-40B2-B0C5-17C5A97E9760}"/>
    <dgm:cxn modelId="{14FF77DC-59C7-4C23-A93C-1C7951B53CF2}" type="presOf" srcId="{D136F453-18BC-4AC5-A480-5A328A849862}" destId="{463EB62A-098E-41D8-BF12-59B63F5A86B6}" srcOrd="1" destOrd="0" presId="urn:microsoft.com/office/officeart/2008/layout/HorizontalMultiLevelHierarchy"/>
    <dgm:cxn modelId="{1E6763DF-B80B-44DF-9113-C4D6022E30EA}" type="presOf" srcId="{97D70E09-5421-4663-B0E1-5B386B339025}" destId="{1138A5A7-135A-4319-84C9-3B2EF3F933F7}" srcOrd="1" destOrd="0" presId="urn:microsoft.com/office/officeart/2008/layout/HorizontalMultiLevelHierarchy"/>
    <dgm:cxn modelId="{2BDFEBE8-48A3-4921-880C-B094483F0C8E}" type="presOf" srcId="{71BC979F-4748-424C-A80F-FDBDF777D876}" destId="{02360166-E009-41DA-8174-97B651177991}" srcOrd="1" destOrd="0" presId="urn:microsoft.com/office/officeart/2008/layout/HorizontalMultiLevelHierarchy"/>
    <dgm:cxn modelId="{620E48EA-4796-455D-9864-AF4C85181150}" type="presOf" srcId="{B8485879-8943-4801-B3C5-DD35C72C191F}" destId="{04657716-74F5-4B68-B4E7-D5B8D2346638}" srcOrd="0" destOrd="0" presId="urn:microsoft.com/office/officeart/2008/layout/HorizontalMultiLevelHierarchy"/>
    <dgm:cxn modelId="{519685EE-0BBF-4146-BA9B-8A8D6BDC7D03}" type="presOf" srcId="{4FA334C2-F8C8-4CE3-950F-CF6C83305613}" destId="{35045018-F260-41AA-8794-338827BD557D}" srcOrd="1" destOrd="0" presId="urn:microsoft.com/office/officeart/2008/layout/HorizontalMultiLevelHierarchy"/>
    <dgm:cxn modelId="{EBF68CF7-BA15-4489-B5E8-2F9A88DBB9A6}" type="presOf" srcId="{D136F453-18BC-4AC5-A480-5A328A849862}" destId="{78ADF14F-57DE-4EB8-8050-83F76D12CC1C}" srcOrd="0" destOrd="0" presId="urn:microsoft.com/office/officeart/2008/layout/HorizontalMultiLevelHierarchy"/>
    <dgm:cxn modelId="{2FB0ACFA-F255-432F-B33C-775A03FA7BD8}" type="presOf" srcId="{8F865FA8-1D89-406E-978F-A272975EFF8E}" destId="{65E1ED00-4310-43D2-9238-2B6A63BF184C}" srcOrd="0" destOrd="0" presId="urn:microsoft.com/office/officeart/2008/layout/HorizontalMultiLevelHierarchy"/>
    <dgm:cxn modelId="{47B678FC-C076-4731-B01D-129450822F3C}" type="presOf" srcId="{EA2982CD-D0C8-4DDB-AE78-881CE26230A8}" destId="{08EA8CF8-D295-4F62-B212-A14F6A412D8F}" srcOrd="1" destOrd="0" presId="urn:microsoft.com/office/officeart/2008/layout/HorizontalMultiLevelHierarchy"/>
    <dgm:cxn modelId="{7EE722FF-0CBF-438F-8679-D531D8B7259E}" srcId="{C20654A1-DE20-4689-A55A-633A1B72D843}" destId="{69A2AA0B-FC89-4FF0-A27B-80BB870AF58C}" srcOrd="1" destOrd="0" parTransId="{2B71B708-A3C3-49E0-98BC-8396B3466AFC}" sibTransId="{16939249-BBD0-42F0-B02C-12AD0ECF7317}"/>
    <dgm:cxn modelId="{C348DD51-CEC8-4847-8227-B55EF060ACBA}" type="presParOf" srcId="{55CB0C1F-680E-4C1B-9427-82741FCB6236}" destId="{AECA1C67-1BB7-4EAF-90E9-8B1858D6A508}" srcOrd="0" destOrd="0" presId="urn:microsoft.com/office/officeart/2008/layout/HorizontalMultiLevelHierarchy"/>
    <dgm:cxn modelId="{9D8B59FC-EB1D-4A7F-BAEF-F03C6582BE40}" type="presParOf" srcId="{AECA1C67-1BB7-4EAF-90E9-8B1858D6A508}" destId="{C01D8884-9BE0-4953-8B48-53783A1C7727}" srcOrd="0" destOrd="0" presId="urn:microsoft.com/office/officeart/2008/layout/HorizontalMultiLevelHierarchy"/>
    <dgm:cxn modelId="{7ED2A8F3-EE8B-4118-8836-1B288CA20C37}" type="presParOf" srcId="{AECA1C67-1BB7-4EAF-90E9-8B1858D6A508}" destId="{1C728CA9-2FBB-4BE1-9C6A-A8B0706425AC}" srcOrd="1" destOrd="0" presId="urn:microsoft.com/office/officeart/2008/layout/HorizontalMultiLevelHierarchy"/>
    <dgm:cxn modelId="{F539A59E-4100-4FD2-90AA-9A6E3C059231}" type="presParOf" srcId="{1C728CA9-2FBB-4BE1-9C6A-A8B0706425AC}" destId="{37998A45-8A22-4CF3-97BA-2CBF30130CEA}" srcOrd="0" destOrd="0" presId="urn:microsoft.com/office/officeart/2008/layout/HorizontalMultiLevelHierarchy"/>
    <dgm:cxn modelId="{2DF29BC9-BF6B-476C-B0A4-C287DA50FDC1}" type="presParOf" srcId="{37998A45-8A22-4CF3-97BA-2CBF30130CEA}" destId="{1CA388A4-C078-4FC7-B498-EF4FE8B59834}" srcOrd="0" destOrd="0" presId="urn:microsoft.com/office/officeart/2008/layout/HorizontalMultiLevelHierarchy"/>
    <dgm:cxn modelId="{977A81AE-8FE0-45C5-8A37-D5C20F48DAC1}" type="presParOf" srcId="{1C728CA9-2FBB-4BE1-9C6A-A8B0706425AC}" destId="{CE6DB503-269A-498E-A245-05DA6E4FBC3C}" srcOrd="1" destOrd="0" presId="urn:microsoft.com/office/officeart/2008/layout/HorizontalMultiLevelHierarchy"/>
    <dgm:cxn modelId="{0F89BF77-6B9A-4853-9702-17784C107563}" type="presParOf" srcId="{CE6DB503-269A-498E-A245-05DA6E4FBC3C}" destId="{DFAA872C-CC39-4C3C-B4C1-CB590BD16A28}" srcOrd="0" destOrd="0" presId="urn:microsoft.com/office/officeart/2008/layout/HorizontalMultiLevelHierarchy"/>
    <dgm:cxn modelId="{9FCBA52E-C733-410A-9397-C3E53911BCC1}" type="presParOf" srcId="{CE6DB503-269A-498E-A245-05DA6E4FBC3C}" destId="{26708556-C7DA-402E-85AB-F754B0310347}" srcOrd="1" destOrd="0" presId="urn:microsoft.com/office/officeart/2008/layout/HorizontalMultiLevelHierarchy"/>
    <dgm:cxn modelId="{FE432BC2-4DBF-4D3F-9F61-9BB7EE282394}" type="presParOf" srcId="{26708556-C7DA-402E-85AB-F754B0310347}" destId="{04657716-74F5-4B68-B4E7-D5B8D2346638}" srcOrd="0" destOrd="0" presId="urn:microsoft.com/office/officeart/2008/layout/HorizontalMultiLevelHierarchy"/>
    <dgm:cxn modelId="{CE01E6A6-409B-40BC-BADC-1E31ABB93412}" type="presParOf" srcId="{04657716-74F5-4B68-B4E7-D5B8D2346638}" destId="{BA1D352B-5365-4D30-A238-743966E5566D}" srcOrd="0" destOrd="0" presId="urn:microsoft.com/office/officeart/2008/layout/HorizontalMultiLevelHierarchy"/>
    <dgm:cxn modelId="{67EB436B-7A4D-43C3-8A15-1E4058A2EF61}" type="presParOf" srcId="{26708556-C7DA-402E-85AB-F754B0310347}" destId="{19C2FA25-A2B8-4BBB-A12C-814A8F8E3020}" srcOrd="1" destOrd="0" presId="urn:microsoft.com/office/officeart/2008/layout/HorizontalMultiLevelHierarchy"/>
    <dgm:cxn modelId="{D3BE2839-F912-4260-9A16-9AA929D05590}" type="presParOf" srcId="{19C2FA25-A2B8-4BBB-A12C-814A8F8E3020}" destId="{02CB8564-7604-4AC2-BC1C-0CB150E8F7A8}" srcOrd="0" destOrd="0" presId="urn:microsoft.com/office/officeart/2008/layout/HorizontalMultiLevelHierarchy"/>
    <dgm:cxn modelId="{DCF15F9B-CC00-4E43-A0FB-9A7B03F3BC9A}" type="presParOf" srcId="{19C2FA25-A2B8-4BBB-A12C-814A8F8E3020}" destId="{E225DB2B-BB81-49E4-8B17-B14A7ECD068C}" srcOrd="1" destOrd="0" presId="urn:microsoft.com/office/officeart/2008/layout/HorizontalMultiLevelHierarchy"/>
    <dgm:cxn modelId="{BC455640-C2F2-43A0-B0A1-5F87772139FD}" type="presParOf" srcId="{E225DB2B-BB81-49E4-8B17-B14A7ECD068C}" destId="{7F8919C9-624F-4CEC-9B59-1DD993C747F1}" srcOrd="0" destOrd="0" presId="urn:microsoft.com/office/officeart/2008/layout/HorizontalMultiLevelHierarchy"/>
    <dgm:cxn modelId="{C0852D18-2A53-4E8F-A2F9-542A620F6DB0}" type="presParOf" srcId="{7F8919C9-624F-4CEC-9B59-1DD993C747F1}" destId="{6CF77A05-1D8D-4C44-809E-352198E5C4DB}" srcOrd="0" destOrd="0" presId="urn:microsoft.com/office/officeart/2008/layout/HorizontalMultiLevelHierarchy"/>
    <dgm:cxn modelId="{FF2B2F24-9215-4151-84CE-CFFB7CE2595C}" type="presParOf" srcId="{E225DB2B-BB81-49E4-8B17-B14A7ECD068C}" destId="{FB5D6B53-CC40-4F95-92C2-CAD68E641605}" srcOrd="1" destOrd="0" presId="urn:microsoft.com/office/officeart/2008/layout/HorizontalMultiLevelHierarchy"/>
    <dgm:cxn modelId="{D26E8AFC-3884-4C18-AE6C-598DF6787747}" type="presParOf" srcId="{FB5D6B53-CC40-4F95-92C2-CAD68E641605}" destId="{9BC3B612-9E89-47FB-92A0-A724660C5AF4}" srcOrd="0" destOrd="0" presId="urn:microsoft.com/office/officeart/2008/layout/HorizontalMultiLevelHierarchy"/>
    <dgm:cxn modelId="{DD445B8A-4A94-42FE-9647-D24F7AE76EE5}" type="presParOf" srcId="{FB5D6B53-CC40-4F95-92C2-CAD68E641605}" destId="{0C45EF69-72F1-4947-8A52-33C29CCBB14E}" srcOrd="1" destOrd="0" presId="urn:microsoft.com/office/officeart/2008/layout/HorizontalMultiLevelHierarchy"/>
    <dgm:cxn modelId="{84BB3B21-B06F-408A-B64D-DCC31C5F3E1E}" type="presParOf" srcId="{E225DB2B-BB81-49E4-8B17-B14A7ECD068C}" destId="{80CE44B3-5B7F-40DD-9A9B-24451978D004}" srcOrd="2" destOrd="0" presId="urn:microsoft.com/office/officeart/2008/layout/HorizontalMultiLevelHierarchy"/>
    <dgm:cxn modelId="{D71F3BF9-810D-4A99-AFA7-AB32DED4D113}" type="presParOf" srcId="{80CE44B3-5B7F-40DD-9A9B-24451978D004}" destId="{C130EDA8-6F81-4E10-8B62-BF65554ED4F8}" srcOrd="0" destOrd="0" presId="urn:microsoft.com/office/officeart/2008/layout/HorizontalMultiLevelHierarchy"/>
    <dgm:cxn modelId="{DD84E759-E2CF-4E95-B3C4-99D3B37A0622}" type="presParOf" srcId="{E225DB2B-BB81-49E4-8B17-B14A7ECD068C}" destId="{9554FD22-A4F5-4905-A4E0-DE25385D1D90}" srcOrd="3" destOrd="0" presId="urn:microsoft.com/office/officeart/2008/layout/HorizontalMultiLevelHierarchy"/>
    <dgm:cxn modelId="{17B54B0F-744A-4438-8537-FF49FEA5E475}" type="presParOf" srcId="{9554FD22-A4F5-4905-A4E0-DE25385D1D90}" destId="{91D6BE70-892D-4735-9CDD-D16C0ACC4795}" srcOrd="0" destOrd="0" presId="urn:microsoft.com/office/officeart/2008/layout/HorizontalMultiLevelHierarchy"/>
    <dgm:cxn modelId="{C8850033-9D6C-49A1-946E-7DE95349DB9A}" type="presParOf" srcId="{9554FD22-A4F5-4905-A4E0-DE25385D1D90}" destId="{C703137C-F5F1-4C28-A0A0-F8D498A4A55A}" srcOrd="1" destOrd="0" presId="urn:microsoft.com/office/officeart/2008/layout/HorizontalMultiLevelHierarchy"/>
    <dgm:cxn modelId="{3337DCFD-90FF-4EF0-94FD-4E63855BC863}" type="presParOf" srcId="{26708556-C7DA-402E-85AB-F754B0310347}" destId="{E55FB68A-9744-4652-A87B-CCAA23D33526}" srcOrd="2" destOrd="0" presId="urn:microsoft.com/office/officeart/2008/layout/HorizontalMultiLevelHierarchy"/>
    <dgm:cxn modelId="{060F9C6A-25F5-42FB-B67C-6075F6BABB17}" type="presParOf" srcId="{E55FB68A-9744-4652-A87B-CCAA23D33526}" destId="{35045018-F260-41AA-8794-338827BD557D}" srcOrd="0" destOrd="0" presId="urn:microsoft.com/office/officeart/2008/layout/HorizontalMultiLevelHierarchy"/>
    <dgm:cxn modelId="{3A3DA561-2D9A-4171-ACA5-8C6A2CDFFC9F}" type="presParOf" srcId="{26708556-C7DA-402E-85AB-F754B0310347}" destId="{68DB270D-2008-4736-B8D6-F7F98893C21C}" srcOrd="3" destOrd="0" presId="urn:microsoft.com/office/officeart/2008/layout/HorizontalMultiLevelHierarchy"/>
    <dgm:cxn modelId="{9A368B24-3D52-47EC-9764-2FF4446E343E}" type="presParOf" srcId="{68DB270D-2008-4736-B8D6-F7F98893C21C}" destId="{383C256B-4688-452A-93C2-62EDA853DF55}" srcOrd="0" destOrd="0" presId="urn:microsoft.com/office/officeart/2008/layout/HorizontalMultiLevelHierarchy"/>
    <dgm:cxn modelId="{89CF0BB9-46A3-403F-9DEF-868B32A02860}" type="presParOf" srcId="{68DB270D-2008-4736-B8D6-F7F98893C21C}" destId="{09A0846F-0A9D-47B8-9EBC-C08338AF70E7}" srcOrd="1" destOrd="0" presId="urn:microsoft.com/office/officeart/2008/layout/HorizontalMultiLevelHierarchy"/>
    <dgm:cxn modelId="{B991BE50-FBBF-4581-85AC-F9A2EEFA86A5}" type="presParOf" srcId="{09A0846F-0A9D-47B8-9EBC-C08338AF70E7}" destId="{35B7E4BD-E9E0-49CF-8327-645400E4E4E6}" srcOrd="0" destOrd="0" presId="urn:microsoft.com/office/officeart/2008/layout/HorizontalMultiLevelHierarchy"/>
    <dgm:cxn modelId="{499D09CA-E8EA-483C-92E7-B7936FC231D1}" type="presParOf" srcId="{35B7E4BD-E9E0-49CF-8327-645400E4E4E6}" destId="{02360166-E009-41DA-8174-97B651177991}" srcOrd="0" destOrd="0" presId="urn:microsoft.com/office/officeart/2008/layout/HorizontalMultiLevelHierarchy"/>
    <dgm:cxn modelId="{C1A46477-02AF-416B-B27C-509A982643D0}" type="presParOf" srcId="{09A0846F-0A9D-47B8-9EBC-C08338AF70E7}" destId="{86AF4A37-78E3-4713-937F-7542BCD71A8D}" srcOrd="1" destOrd="0" presId="urn:microsoft.com/office/officeart/2008/layout/HorizontalMultiLevelHierarchy"/>
    <dgm:cxn modelId="{E4031CB5-52D1-473B-A800-C29BEC4B0C01}" type="presParOf" srcId="{86AF4A37-78E3-4713-937F-7542BCD71A8D}" destId="{1E0616A3-24CF-4C05-A23C-7E45CF0B3974}" srcOrd="0" destOrd="0" presId="urn:microsoft.com/office/officeart/2008/layout/HorizontalMultiLevelHierarchy"/>
    <dgm:cxn modelId="{A364E530-ED1E-423F-86FD-41F1B85860F2}" type="presParOf" srcId="{86AF4A37-78E3-4713-937F-7542BCD71A8D}" destId="{E7635C41-0C4C-4A4D-8083-8B31562B315B}" srcOrd="1" destOrd="0" presId="urn:microsoft.com/office/officeart/2008/layout/HorizontalMultiLevelHierarchy"/>
    <dgm:cxn modelId="{5B29F837-4F35-4894-AA34-6B074538C34C}" type="presParOf" srcId="{09A0846F-0A9D-47B8-9EBC-C08338AF70E7}" destId="{34C1CDAF-2C77-4C82-8961-F1B48AEFD2DB}" srcOrd="2" destOrd="0" presId="urn:microsoft.com/office/officeart/2008/layout/HorizontalMultiLevelHierarchy"/>
    <dgm:cxn modelId="{1BA91A34-D351-48EF-B791-F1AEF6B6F03E}" type="presParOf" srcId="{34C1CDAF-2C77-4C82-8961-F1B48AEFD2DB}" destId="{08EA8CF8-D295-4F62-B212-A14F6A412D8F}" srcOrd="0" destOrd="0" presId="urn:microsoft.com/office/officeart/2008/layout/HorizontalMultiLevelHierarchy"/>
    <dgm:cxn modelId="{B90295BE-A4A9-49BD-A6FF-7A8E0D6506C0}" type="presParOf" srcId="{09A0846F-0A9D-47B8-9EBC-C08338AF70E7}" destId="{3D32318E-6647-4FB3-B6D7-A9A448286898}" srcOrd="3" destOrd="0" presId="urn:microsoft.com/office/officeart/2008/layout/HorizontalMultiLevelHierarchy"/>
    <dgm:cxn modelId="{AEAF629A-41B5-482F-A52B-034E03019C2D}" type="presParOf" srcId="{3D32318E-6647-4FB3-B6D7-A9A448286898}" destId="{1BF9C8A8-EDE8-45A8-A39E-376B90E38AA4}" srcOrd="0" destOrd="0" presId="urn:microsoft.com/office/officeart/2008/layout/HorizontalMultiLevelHierarchy"/>
    <dgm:cxn modelId="{58721237-A1DD-482C-8A5E-62D3C055F448}" type="presParOf" srcId="{3D32318E-6647-4FB3-B6D7-A9A448286898}" destId="{88AD51C1-0B57-4664-8F71-3BC6AEB3B48E}" srcOrd="1" destOrd="0" presId="urn:microsoft.com/office/officeart/2008/layout/HorizontalMultiLevelHierarchy"/>
    <dgm:cxn modelId="{9F85C162-D790-42A2-B69E-A0F49E5B1A4E}" type="presParOf" srcId="{26708556-C7DA-402E-85AB-F754B0310347}" destId="{34B474E9-142B-446C-9C57-01ECB30DAE89}" srcOrd="4" destOrd="0" presId="urn:microsoft.com/office/officeart/2008/layout/HorizontalMultiLevelHierarchy"/>
    <dgm:cxn modelId="{B1338557-BCFF-4024-AC96-2B4C29329BDC}" type="presParOf" srcId="{34B474E9-142B-446C-9C57-01ECB30DAE89}" destId="{D90591C5-ADE1-4ACB-94CD-53F519F81CA6}" srcOrd="0" destOrd="0" presId="urn:microsoft.com/office/officeart/2008/layout/HorizontalMultiLevelHierarchy"/>
    <dgm:cxn modelId="{EE481308-9CBD-4186-90CF-1ADA052A1DBB}" type="presParOf" srcId="{26708556-C7DA-402E-85AB-F754B0310347}" destId="{768A1852-FDAA-48AF-A3DF-A6C1EB5315A1}" srcOrd="5" destOrd="0" presId="urn:microsoft.com/office/officeart/2008/layout/HorizontalMultiLevelHierarchy"/>
    <dgm:cxn modelId="{E0E56E0A-BA1C-4243-B9B7-176FFC0B31C2}" type="presParOf" srcId="{768A1852-FDAA-48AF-A3DF-A6C1EB5315A1}" destId="{B4EB9E1A-A55B-4B08-B021-1842A81F01C4}" srcOrd="0" destOrd="0" presId="urn:microsoft.com/office/officeart/2008/layout/HorizontalMultiLevelHierarchy"/>
    <dgm:cxn modelId="{0225A9D0-74DA-4557-BE70-9B421242FB99}" type="presParOf" srcId="{768A1852-FDAA-48AF-A3DF-A6C1EB5315A1}" destId="{E735F798-7D09-45C4-8EBA-182BCBC52860}" srcOrd="1" destOrd="0" presId="urn:microsoft.com/office/officeart/2008/layout/HorizontalMultiLevelHierarchy"/>
    <dgm:cxn modelId="{516F31CE-BF34-4429-82D2-BEB3B9890357}" type="presParOf" srcId="{E735F798-7D09-45C4-8EBA-182BCBC52860}" destId="{32D319F5-4615-4392-A412-FF185BC3C31D}" srcOrd="0" destOrd="0" presId="urn:microsoft.com/office/officeart/2008/layout/HorizontalMultiLevelHierarchy"/>
    <dgm:cxn modelId="{9220B395-8AF4-4264-95DD-B05E65E25009}" type="presParOf" srcId="{32D319F5-4615-4392-A412-FF185BC3C31D}" destId="{57D7669B-C7EA-4B52-AE1D-1A3BB5B78EA2}" srcOrd="0" destOrd="0" presId="urn:microsoft.com/office/officeart/2008/layout/HorizontalMultiLevelHierarchy"/>
    <dgm:cxn modelId="{9EA81F35-B3D4-4862-918C-3335A063BAEA}" type="presParOf" srcId="{E735F798-7D09-45C4-8EBA-182BCBC52860}" destId="{1D264BC5-1C78-49E8-A8CE-366BB1B1F531}" srcOrd="1" destOrd="0" presId="urn:microsoft.com/office/officeart/2008/layout/HorizontalMultiLevelHierarchy"/>
    <dgm:cxn modelId="{673A9D01-ADAB-498A-91A5-86EDF0D0DFBE}" type="presParOf" srcId="{1D264BC5-1C78-49E8-A8CE-366BB1B1F531}" destId="{887ACE80-C92B-4D1F-A3E0-E345115F08BB}" srcOrd="0" destOrd="0" presId="urn:microsoft.com/office/officeart/2008/layout/HorizontalMultiLevelHierarchy"/>
    <dgm:cxn modelId="{099F19E7-73EA-49E9-A3B4-CD65A40AFE3D}" type="presParOf" srcId="{1D264BC5-1C78-49E8-A8CE-366BB1B1F531}" destId="{FDE64B72-7FC4-4004-828D-F1908011F74D}" srcOrd="1" destOrd="0" presId="urn:microsoft.com/office/officeart/2008/layout/HorizontalMultiLevelHierarchy"/>
    <dgm:cxn modelId="{DF91939C-AADB-46ED-8B08-562110DA0F0E}" type="presParOf" srcId="{E735F798-7D09-45C4-8EBA-182BCBC52860}" destId="{FAD40387-FE74-4105-9B26-AA47429CCE5C}" srcOrd="2" destOrd="0" presId="urn:microsoft.com/office/officeart/2008/layout/HorizontalMultiLevelHierarchy"/>
    <dgm:cxn modelId="{5D4C2AFA-4B8D-47A4-B534-E1F52961F553}" type="presParOf" srcId="{FAD40387-FE74-4105-9B26-AA47429CCE5C}" destId="{C19C64D1-BA09-43ED-B2C7-D8715D404D07}" srcOrd="0" destOrd="0" presId="urn:microsoft.com/office/officeart/2008/layout/HorizontalMultiLevelHierarchy"/>
    <dgm:cxn modelId="{404F6FCE-A950-487D-8300-A00B45D3AA4D}" type="presParOf" srcId="{E735F798-7D09-45C4-8EBA-182BCBC52860}" destId="{89029EBA-97B1-4B65-96B3-1A6E3EDD9544}" srcOrd="3" destOrd="0" presId="urn:microsoft.com/office/officeart/2008/layout/HorizontalMultiLevelHierarchy"/>
    <dgm:cxn modelId="{F0A00659-4C2D-456F-8BC0-D999D6F88262}" type="presParOf" srcId="{89029EBA-97B1-4B65-96B3-1A6E3EDD9544}" destId="{38911D68-C47A-42BD-995C-D6D9286C024C}" srcOrd="0" destOrd="0" presId="urn:microsoft.com/office/officeart/2008/layout/HorizontalMultiLevelHierarchy"/>
    <dgm:cxn modelId="{1BBFDE38-A19B-4B6D-86C9-DB8703BBEAEE}" type="presParOf" srcId="{89029EBA-97B1-4B65-96B3-1A6E3EDD9544}" destId="{C431AA96-A671-4967-95F1-2C685C5EB05C}" srcOrd="1" destOrd="0" presId="urn:microsoft.com/office/officeart/2008/layout/HorizontalMultiLevelHierarchy"/>
    <dgm:cxn modelId="{144111CC-305C-41BD-AF64-1DF9D284F924}" type="presParOf" srcId="{26708556-C7DA-402E-85AB-F754B0310347}" destId="{79D4B43D-E243-426D-988A-7333789BB04E}" srcOrd="6" destOrd="0" presId="urn:microsoft.com/office/officeart/2008/layout/HorizontalMultiLevelHierarchy"/>
    <dgm:cxn modelId="{A5687239-FCB1-4E8F-8750-EB22F5D2837C}" type="presParOf" srcId="{79D4B43D-E243-426D-988A-7333789BB04E}" destId="{90EA1B81-8537-4F16-9670-637E15C3588D}" srcOrd="0" destOrd="0" presId="urn:microsoft.com/office/officeart/2008/layout/HorizontalMultiLevelHierarchy"/>
    <dgm:cxn modelId="{7EEF88C1-8861-4A21-8508-7F3EB407071C}" type="presParOf" srcId="{26708556-C7DA-402E-85AB-F754B0310347}" destId="{1E4DFF0B-AFD7-41B3-98F6-AF4767BE581A}" srcOrd="7" destOrd="0" presId="urn:microsoft.com/office/officeart/2008/layout/HorizontalMultiLevelHierarchy"/>
    <dgm:cxn modelId="{B17C755F-0578-49A5-8A60-FE13D3EB7FA2}" type="presParOf" srcId="{1E4DFF0B-AFD7-41B3-98F6-AF4767BE581A}" destId="{03DE1832-D82F-40B0-8A8B-76E0B0EB3340}" srcOrd="0" destOrd="0" presId="urn:microsoft.com/office/officeart/2008/layout/HorizontalMultiLevelHierarchy"/>
    <dgm:cxn modelId="{3F2EF1B5-55AC-437A-B42D-59CD1E1FE3A7}" type="presParOf" srcId="{1E4DFF0B-AFD7-41B3-98F6-AF4767BE581A}" destId="{E09E6714-85D1-41FE-A5EC-7BF5CFCCF738}" srcOrd="1" destOrd="0" presId="urn:microsoft.com/office/officeart/2008/layout/HorizontalMultiLevelHierarchy"/>
    <dgm:cxn modelId="{16C0A216-C321-45D1-BC72-EB4BF2B95B16}" type="presParOf" srcId="{E09E6714-85D1-41FE-A5EC-7BF5CFCCF738}" destId="{44B50E44-838E-4A89-9B79-C24DBD4625D4}" srcOrd="0" destOrd="0" presId="urn:microsoft.com/office/officeart/2008/layout/HorizontalMultiLevelHierarchy"/>
    <dgm:cxn modelId="{47C64C6B-B6F2-4DED-BD0A-2977571E990E}" type="presParOf" srcId="{44B50E44-838E-4A89-9B79-C24DBD4625D4}" destId="{1138A5A7-135A-4319-84C9-3B2EF3F933F7}" srcOrd="0" destOrd="0" presId="urn:microsoft.com/office/officeart/2008/layout/HorizontalMultiLevelHierarchy"/>
    <dgm:cxn modelId="{C8F02B00-26C5-4497-B694-6A249814CC19}" type="presParOf" srcId="{E09E6714-85D1-41FE-A5EC-7BF5CFCCF738}" destId="{B952DDAD-7257-4F2F-8928-5D022AEE9C79}" srcOrd="1" destOrd="0" presId="urn:microsoft.com/office/officeart/2008/layout/HorizontalMultiLevelHierarchy"/>
    <dgm:cxn modelId="{EA6513C4-672E-450B-A416-69F7309EEF89}" type="presParOf" srcId="{B952DDAD-7257-4F2F-8928-5D022AEE9C79}" destId="{65E1ED00-4310-43D2-9238-2B6A63BF184C}" srcOrd="0" destOrd="0" presId="urn:microsoft.com/office/officeart/2008/layout/HorizontalMultiLevelHierarchy"/>
    <dgm:cxn modelId="{C897CE2E-23BC-4E88-963A-AD98B96EC19C}" type="presParOf" srcId="{B952DDAD-7257-4F2F-8928-5D022AEE9C79}" destId="{77886B60-8BC3-4698-B2B6-63E55B0EFA96}" srcOrd="1" destOrd="0" presId="urn:microsoft.com/office/officeart/2008/layout/HorizontalMultiLevelHierarchy"/>
    <dgm:cxn modelId="{54DAD831-19AF-4435-A361-C0AE05E64A68}" type="presParOf" srcId="{E09E6714-85D1-41FE-A5EC-7BF5CFCCF738}" destId="{6D58E83A-0468-4758-9133-37D1F900E2FA}" srcOrd="2" destOrd="0" presId="urn:microsoft.com/office/officeart/2008/layout/HorizontalMultiLevelHierarchy"/>
    <dgm:cxn modelId="{C9DF55E8-074E-4787-89A2-F1D7A5EF2837}" type="presParOf" srcId="{6D58E83A-0468-4758-9133-37D1F900E2FA}" destId="{F017195B-9C55-49B8-BFB6-5C2ADC77AA8A}" srcOrd="0" destOrd="0" presId="urn:microsoft.com/office/officeart/2008/layout/HorizontalMultiLevelHierarchy"/>
    <dgm:cxn modelId="{2B8EFB59-E5D7-4040-8F80-4F04223597BB}" type="presParOf" srcId="{E09E6714-85D1-41FE-A5EC-7BF5CFCCF738}" destId="{5AA23125-F0C7-4344-A87C-8E24D0ED1388}" srcOrd="3" destOrd="0" presId="urn:microsoft.com/office/officeart/2008/layout/HorizontalMultiLevelHierarchy"/>
    <dgm:cxn modelId="{975DC6E7-0110-43FD-9A6E-5B56F79FC802}" type="presParOf" srcId="{5AA23125-F0C7-4344-A87C-8E24D0ED1388}" destId="{1B8C6801-6086-452F-B520-14B0E7CC9943}" srcOrd="0" destOrd="0" presId="urn:microsoft.com/office/officeart/2008/layout/HorizontalMultiLevelHierarchy"/>
    <dgm:cxn modelId="{E54F2F02-6F58-4B3A-A0C1-F405E4CB0ADD}" type="presParOf" srcId="{5AA23125-F0C7-4344-A87C-8E24D0ED1388}" destId="{7E141CFB-83EB-41B7-896B-401C68A117A3}" srcOrd="1" destOrd="0" presId="urn:microsoft.com/office/officeart/2008/layout/HorizontalMultiLevelHierarchy"/>
    <dgm:cxn modelId="{43A7D417-58D0-43ED-BD4D-D6A8FAACF8CB}" type="presParOf" srcId="{26708556-C7DA-402E-85AB-F754B0310347}" destId="{78ADF14F-57DE-4EB8-8050-83F76D12CC1C}" srcOrd="8" destOrd="0" presId="urn:microsoft.com/office/officeart/2008/layout/HorizontalMultiLevelHierarchy"/>
    <dgm:cxn modelId="{BC30A38B-95D5-46DC-9FF6-53FE1BC6C8BE}" type="presParOf" srcId="{78ADF14F-57DE-4EB8-8050-83F76D12CC1C}" destId="{463EB62A-098E-41D8-BF12-59B63F5A86B6}" srcOrd="0" destOrd="0" presId="urn:microsoft.com/office/officeart/2008/layout/HorizontalMultiLevelHierarchy"/>
    <dgm:cxn modelId="{026C6DEE-ADD8-4286-A61B-5ACF9BAEDBBA}" type="presParOf" srcId="{26708556-C7DA-402E-85AB-F754B0310347}" destId="{1F3C1702-1007-44B4-8A13-F54AE3BC0036}" srcOrd="9" destOrd="0" presId="urn:microsoft.com/office/officeart/2008/layout/HorizontalMultiLevelHierarchy"/>
    <dgm:cxn modelId="{6368A858-25D0-4525-9E96-3991E005B597}" type="presParOf" srcId="{1F3C1702-1007-44B4-8A13-F54AE3BC0036}" destId="{4AA4C108-E617-422C-92D7-2149C15BC340}" srcOrd="0" destOrd="0" presId="urn:microsoft.com/office/officeart/2008/layout/HorizontalMultiLevelHierarchy"/>
    <dgm:cxn modelId="{70E0712D-5824-43F0-87D0-0532D15A2751}" type="presParOf" srcId="{1F3C1702-1007-44B4-8A13-F54AE3BC0036}" destId="{369BF831-4F71-4D7F-813C-C9A67D043362}" srcOrd="1" destOrd="0" presId="urn:microsoft.com/office/officeart/2008/layout/HorizontalMultiLevelHierarchy"/>
    <dgm:cxn modelId="{3A6AE152-A139-4416-8DAE-CCECC0182A89}" type="presParOf" srcId="{26708556-C7DA-402E-85AB-F754B0310347}" destId="{30F4C49C-3AE9-42E8-B6EE-DB7D96A0D534}" srcOrd="10" destOrd="0" presId="urn:microsoft.com/office/officeart/2008/layout/HorizontalMultiLevelHierarchy"/>
    <dgm:cxn modelId="{5045E657-6D49-4E65-90F2-D4D424662D9E}" type="presParOf" srcId="{30F4C49C-3AE9-42E8-B6EE-DB7D96A0D534}" destId="{C81F9D22-ACA2-4C41-BD2D-4F746D0BD932}" srcOrd="0" destOrd="0" presId="urn:microsoft.com/office/officeart/2008/layout/HorizontalMultiLevelHierarchy"/>
    <dgm:cxn modelId="{412524B9-6AA3-4EFE-89A6-43F31CEF54B9}" type="presParOf" srcId="{26708556-C7DA-402E-85AB-F754B0310347}" destId="{E712426C-E7E6-4E75-90E5-11CEA93A6A86}" srcOrd="11" destOrd="0" presId="urn:microsoft.com/office/officeart/2008/layout/HorizontalMultiLevelHierarchy"/>
    <dgm:cxn modelId="{00AD3710-5823-4A1A-ADA2-4D266FFB91DA}" type="presParOf" srcId="{E712426C-E7E6-4E75-90E5-11CEA93A6A86}" destId="{FC34DEBE-7999-4A45-80B8-46EFE0D59713}" srcOrd="0" destOrd="0" presId="urn:microsoft.com/office/officeart/2008/layout/HorizontalMultiLevelHierarchy"/>
    <dgm:cxn modelId="{D0B51CD4-4EC8-4484-ADD6-36449F41D503}" type="presParOf" srcId="{E712426C-E7E6-4E75-90E5-11CEA93A6A86}" destId="{F6AD26D5-B7EC-4325-A62A-06F4D12E6907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0F4C49C-3AE9-42E8-B6EE-DB7D96A0D534}">
      <dsp:nvSpPr>
        <dsp:cNvPr id="0" name=""/>
        <dsp:cNvSpPr/>
      </dsp:nvSpPr>
      <dsp:spPr>
        <a:xfrm>
          <a:off x="3775021" y="2276354"/>
          <a:ext cx="243746" cy="185782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21873" y="0"/>
              </a:lnTo>
              <a:lnTo>
                <a:pt x="121873" y="1857827"/>
              </a:lnTo>
              <a:lnTo>
                <a:pt x="243746" y="1857827"/>
              </a:lnTo>
            </a:path>
          </a:pathLst>
        </a:custGeom>
        <a:noFill/>
        <a:ln w="254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CH" sz="600" kern="1200"/>
        </a:p>
      </dsp:txBody>
      <dsp:txXfrm>
        <a:off x="3850051" y="3158424"/>
        <a:ext cx="93687" cy="93687"/>
      </dsp:txXfrm>
    </dsp:sp>
    <dsp:sp modelId="{78ADF14F-57DE-4EB8-8050-83F76D12CC1C}">
      <dsp:nvSpPr>
        <dsp:cNvPr id="0" name=""/>
        <dsp:cNvSpPr/>
      </dsp:nvSpPr>
      <dsp:spPr>
        <a:xfrm>
          <a:off x="3775021" y="2276354"/>
          <a:ext cx="243746" cy="139337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21873" y="0"/>
              </a:lnTo>
              <a:lnTo>
                <a:pt x="121873" y="1393370"/>
              </a:lnTo>
              <a:lnTo>
                <a:pt x="243746" y="1393370"/>
              </a:lnTo>
            </a:path>
          </a:pathLst>
        </a:custGeom>
        <a:noFill/>
        <a:ln w="254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CH" sz="500" kern="1200"/>
        </a:p>
      </dsp:txBody>
      <dsp:txXfrm>
        <a:off x="3861532" y="2937676"/>
        <a:ext cx="70726" cy="70726"/>
      </dsp:txXfrm>
    </dsp:sp>
    <dsp:sp modelId="{6D58E83A-0468-4758-9133-37D1F900E2FA}">
      <dsp:nvSpPr>
        <dsp:cNvPr id="0" name=""/>
        <dsp:cNvSpPr/>
      </dsp:nvSpPr>
      <dsp:spPr>
        <a:xfrm>
          <a:off x="5237503" y="3205267"/>
          <a:ext cx="243746" cy="23222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21873" y="0"/>
              </a:lnTo>
              <a:lnTo>
                <a:pt x="121873" y="232228"/>
              </a:lnTo>
              <a:lnTo>
                <a:pt x="243746" y="232228"/>
              </a:lnTo>
            </a:path>
          </a:pathLst>
        </a:custGeom>
        <a:noFill/>
        <a:ln w="254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CH" sz="500" kern="1200"/>
        </a:p>
      </dsp:txBody>
      <dsp:txXfrm>
        <a:off x="5350960" y="3312965"/>
        <a:ext cx="16833" cy="16833"/>
      </dsp:txXfrm>
    </dsp:sp>
    <dsp:sp modelId="{44B50E44-838E-4A89-9B79-C24DBD4625D4}">
      <dsp:nvSpPr>
        <dsp:cNvPr id="0" name=""/>
        <dsp:cNvSpPr/>
      </dsp:nvSpPr>
      <dsp:spPr>
        <a:xfrm>
          <a:off x="5237503" y="2973039"/>
          <a:ext cx="243746" cy="232228"/>
        </a:xfrm>
        <a:custGeom>
          <a:avLst/>
          <a:gdLst/>
          <a:ahLst/>
          <a:cxnLst/>
          <a:rect l="0" t="0" r="0" b="0"/>
          <a:pathLst>
            <a:path>
              <a:moveTo>
                <a:pt x="0" y="232228"/>
              </a:moveTo>
              <a:lnTo>
                <a:pt x="121873" y="232228"/>
              </a:lnTo>
              <a:lnTo>
                <a:pt x="121873" y="0"/>
              </a:lnTo>
              <a:lnTo>
                <a:pt x="243746" y="0"/>
              </a:lnTo>
            </a:path>
          </a:pathLst>
        </a:custGeom>
        <a:noFill/>
        <a:ln w="254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CH" sz="500" kern="1200"/>
        </a:p>
      </dsp:txBody>
      <dsp:txXfrm>
        <a:off x="5350960" y="3080737"/>
        <a:ext cx="16833" cy="16833"/>
      </dsp:txXfrm>
    </dsp:sp>
    <dsp:sp modelId="{79D4B43D-E243-426D-988A-7333789BB04E}">
      <dsp:nvSpPr>
        <dsp:cNvPr id="0" name=""/>
        <dsp:cNvSpPr/>
      </dsp:nvSpPr>
      <dsp:spPr>
        <a:xfrm>
          <a:off x="3775021" y="2276354"/>
          <a:ext cx="243746" cy="92891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21873" y="0"/>
              </a:lnTo>
              <a:lnTo>
                <a:pt x="121873" y="928913"/>
              </a:lnTo>
              <a:lnTo>
                <a:pt x="243746" y="928913"/>
              </a:lnTo>
            </a:path>
          </a:pathLst>
        </a:custGeom>
        <a:noFill/>
        <a:ln w="254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CH" sz="500" kern="1200"/>
        </a:p>
      </dsp:txBody>
      <dsp:txXfrm>
        <a:off x="3872886" y="2716802"/>
        <a:ext cx="48018" cy="48018"/>
      </dsp:txXfrm>
    </dsp:sp>
    <dsp:sp modelId="{FAD40387-FE74-4105-9B26-AA47429CCE5C}">
      <dsp:nvSpPr>
        <dsp:cNvPr id="0" name=""/>
        <dsp:cNvSpPr/>
      </dsp:nvSpPr>
      <dsp:spPr>
        <a:xfrm>
          <a:off x="5237503" y="2276354"/>
          <a:ext cx="243746" cy="23222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21873" y="0"/>
              </a:lnTo>
              <a:lnTo>
                <a:pt x="121873" y="232228"/>
              </a:lnTo>
              <a:lnTo>
                <a:pt x="243746" y="232228"/>
              </a:lnTo>
            </a:path>
          </a:pathLst>
        </a:custGeom>
        <a:noFill/>
        <a:ln w="254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CH" sz="500" kern="1200"/>
        </a:p>
      </dsp:txBody>
      <dsp:txXfrm>
        <a:off x="5350960" y="2384051"/>
        <a:ext cx="16833" cy="16833"/>
      </dsp:txXfrm>
    </dsp:sp>
    <dsp:sp modelId="{32D319F5-4615-4392-A412-FF185BC3C31D}">
      <dsp:nvSpPr>
        <dsp:cNvPr id="0" name=""/>
        <dsp:cNvSpPr/>
      </dsp:nvSpPr>
      <dsp:spPr>
        <a:xfrm>
          <a:off x="5237503" y="2044125"/>
          <a:ext cx="243746" cy="232228"/>
        </a:xfrm>
        <a:custGeom>
          <a:avLst/>
          <a:gdLst/>
          <a:ahLst/>
          <a:cxnLst/>
          <a:rect l="0" t="0" r="0" b="0"/>
          <a:pathLst>
            <a:path>
              <a:moveTo>
                <a:pt x="0" y="232228"/>
              </a:moveTo>
              <a:lnTo>
                <a:pt x="121873" y="232228"/>
              </a:lnTo>
              <a:lnTo>
                <a:pt x="121873" y="0"/>
              </a:lnTo>
              <a:lnTo>
                <a:pt x="243746" y="0"/>
              </a:lnTo>
            </a:path>
          </a:pathLst>
        </a:custGeom>
        <a:noFill/>
        <a:ln w="254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CH" sz="500" kern="1200"/>
        </a:p>
      </dsp:txBody>
      <dsp:txXfrm>
        <a:off x="5350960" y="2151823"/>
        <a:ext cx="16833" cy="16833"/>
      </dsp:txXfrm>
    </dsp:sp>
    <dsp:sp modelId="{34B474E9-142B-446C-9C57-01ECB30DAE89}">
      <dsp:nvSpPr>
        <dsp:cNvPr id="0" name=""/>
        <dsp:cNvSpPr/>
      </dsp:nvSpPr>
      <dsp:spPr>
        <a:xfrm>
          <a:off x="3775021" y="2230634"/>
          <a:ext cx="243746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243746" y="45720"/>
              </a:lnTo>
            </a:path>
          </a:pathLst>
        </a:custGeom>
        <a:noFill/>
        <a:ln w="254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CH" sz="500" kern="1200"/>
        </a:p>
      </dsp:txBody>
      <dsp:txXfrm>
        <a:off x="3890801" y="2270260"/>
        <a:ext cx="12187" cy="12187"/>
      </dsp:txXfrm>
    </dsp:sp>
    <dsp:sp modelId="{34C1CDAF-2C77-4C82-8961-F1B48AEFD2DB}">
      <dsp:nvSpPr>
        <dsp:cNvPr id="0" name=""/>
        <dsp:cNvSpPr/>
      </dsp:nvSpPr>
      <dsp:spPr>
        <a:xfrm>
          <a:off x="5237503" y="1347440"/>
          <a:ext cx="243746" cy="23222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21873" y="0"/>
              </a:lnTo>
              <a:lnTo>
                <a:pt x="121873" y="232228"/>
              </a:lnTo>
              <a:lnTo>
                <a:pt x="243746" y="232228"/>
              </a:lnTo>
            </a:path>
          </a:pathLst>
        </a:custGeom>
        <a:noFill/>
        <a:ln w="254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CH" sz="500" kern="1200"/>
        </a:p>
      </dsp:txBody>
      <dsp:txXfrm>
        <a:off x="5350960" y="1455138"/>
        <a:ext cx="16833" cy="16833"/>
      </dsp:txXfrm>
    </dsp:sp>
    <dsp:sp modelId="{35B7E4BD-E9E0-49CF-8327-645400E4E4E6}">
      <dsp:nvSpPr>
        <dsp:cNvPr id="0" name=""/>
        <dsp:cNvSpPr/>
      </dsp:nvSpPr>
      <dsp:spPr>
        <a:xfrm>
          <a:off x="5237503" y="1115212"/>
          <a:ext cx="243746" cy="232228"/>
        </a:xfrm>
        <a:custGeom>
          <a:avLst/>
          <a:gdLst/>
          <a:ahLst/>
          <a:cxnLst/>
          <a:rect l="0" t="0" r="0" b="0"/>
          <a:pathLst>
            <a:path>
              <a:moveTo>
                <a:pt x="0" y="232228"/>
              </a:moveTo>
              <a:lnTo>
                <a:pt x="121873" y="232228"/>
              </a:lnTo>
              <a:lnTo>
                <a:pt x="121873" y="0"/>
              </a:lnTo>
              <a:lnTo>
                <a:pt x="243746" y="0"/>
              </a:lnTo>
            </a:path>
          </a:pathLst>
        </a:custGeom>
        <a:noFill/>
        <a:ln w="254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CH" sz="500" kern="1200"/>
        </a:p>
      </dsp:txBody>
      <dsp:txXfrm>
        <a:off x="5350960" y="1222909"/>
        <a:ext cx="16833" cy="16833"/>
      </dsp:txXfrm>
    </dsp:sp>
    <dsp:sp modelId="{E55FB68A-9744-4652-A87B-CCAA23D33526}">
      <dsp:nvSpPr>
        <dsp:cNvPr id="0" name=""/>
        <dsp:cNvSpPr/>
      </dsp:nvSpPr>
      <dsp:spPr>
        <a:xfrm>
          <a:off x="3775021" y="1347440"/>
          <a:ext cx="243746" cy="928913"/>
        </a:xfrm>
        <a:custGeom>
          <a:avLst/>
          <a:gdLst/>
          <a:ahLst/>
          <a:cxnLst/>
          <a:rect l="0" t="0" r="0" b="0"/>
          <a:pathLst>
            <a:path>
              <a:moveTo>
                <a:pt x="0" y="928913"/>
              </a:moveTo>
              <a:lnTo>
                <a:pt x="121873" y="928913"/>
              </a:lnTo>
              <a:lnTo>
                <a:pt x="121873" y="0"/>
              </a:lnTo>
              <a:lnTo>
                <a:pt x="243746" y="0"/>
              </a:lnTo>
            </a:path>
          </a:pathLst>
        </a:custGeom>
        <a:noFill/>
        <a:ln w="254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CH" sz="500" kern="1200"/>
        </a:p>
      </dsp:txBody>
      <dsp:txXfrm>
        <a:off x="3872886" y="1787888"/>
        <a:ext cx="48018" cy="48018"/>
      </dsp:txXfrm>
    </dsp:sp>
    <dsp:sp modelId="{80CE44B3-5B7F-40DD-9A9B-24451978D004}">
      <dsp:nvSpPr>
        <dsp:cNvPr id="0" name=""/>
        <dsp:cNvSpPr/>
      </dsp:nvSpPr>
      <dsp:spPr>
        <a:xfrm>
          <a:off x="5237503" y="418526"/>
          <a:ext cx="243746" cy="23222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21873" y="0"/>
              </a:lnTo>
              <a:lnTo>
                <a:pt x="121873" y="232228"/>
              </a:lnTo>
              <a:lnTo>
                <a:pt x="243746" y="232228"/>
              </a:lnTo>
            </a:path>
          </a:pathLst>
        </a:custGeom>
        <a:noFill/>
        <a:ln w="254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CH" sz="500" kern="1200"/>
        </a:p>
      </dsp:txBody>
      <dsp:txXfrm>
        <a:off x="5350960" y="526224"/>
        <a:ext cx="16833" cy="16833"/>
      </dsp:txXfrm>
    </dsp:sp>
    <dsp:sp modelId="{7F8919C9-624F-4CEC-9B59-1DD993C747F1}">
      <dsp:nvSpPr>
        <dsp:cNvPr id="0" name=""/>
        <dsp:cNvSpPr/>
      </dsp:nvSpPr>
      <dsp:spPr>
        <a:xfrm>
          <a:off x="5237503" y="186298"/>
          <a:ext cx="243746" cy="232228"/>
        </a:xfrm>
        <a:custGeom>
          <a:avLst/>
          <a:gdLst/>
          <a:ahLst/>
          <a:cxnLst/>
          <a:rect l="0" t="0" r="0" b="0"/>
          <a:pathLst>
            <a:path>
              <a:moveTo>
                <a:pt x="0" y="232228"/>
              </a:moveTo>
              <a:lnTo>
                <a:pt x="121873" y="232228"/>
              </a:lnTo>
              <a:lnTo>
                <a:pt x="121873" y="0"/>
              </a:lnTo>
              <a:lnTo>
                <a:pt x="243746" y="0"/>
              </a:lnTo>
            </a:path>
          </a:pathLst>
        </a:custGeom>
        <a:noFill/>
        <a:ln w="254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CH" sz="500" kern="1200"/>
        </a:p>
      </dsp:txBody>
      <dsp:txXfrm>
        <a:off x="5350960" y="293995"/>
        <a:ext cx="16833" cy="16833"/>
      </dsp:txXfrm>
    </dsp:sp>
    <dsp:sp modelId="{04657716-74F5-4B68-B4E7-D5B8D2346638}">
      <dsp:nvSpPr>
        <dsp:cNvPr id="0" name=""/>
        <dsp:cNvSpPr/>
      </dsp:nvSpPr>
      <dsp:spPr>
        <a:xfrm>
          <a:off x="3775021" y="418526"/>
          <a:ext cx="243746" cy="1857827"/>
        </a:xfrm>
        <a:custGeom>
          <a:avLst/>
          <a:gdLst/>
          <a:ahLst/>
          <a:cxnLst/>
          <a:rect l="0" t="0" r="0" b="0"/>
          <a:pathLst>
            <a:path>
              <a:moveTo>
                <a:pt x="0" y="1857827"/>
              </a:moveTo>
              <a:lnTo>
                <a:pt x="121873" y="1857827"/>
              </a:lnTo>
              <a:lnTo>
                <a:pt x="121873" y="0"/>
              </a:lnTo>
              <a:lnTo>
                <a:pt x="243746" y="0"/>
              </a:lnTo>
            </a:path>
          </a:pathLst>
        </a:custGeom>
        <a:noFill/>
        <a:ln w="254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CH" sz="600" kern="1200"/>
        </a:p>
      </dsp:txBody>
      <dsp:txXfrm>
        <a:off x="3850051" y="1300596"/>
        <a:ext cx="93687" cy="93687"/>
      </dsp:txXfrm>
    </dsp:sp>
    <dsp:sp modelId="{37998A45-8A22-4CF3-97BA-2CBF30130CEA}">
      <dsp:nvSpPr>
        <dsp:cNvPr id="0" name=""/>
        <dsp:cNvSpPr/>
      </dsp:nvSpPr>
      <dsp:spPr>
        <a:xfrm>
          <a:off x="2312540" y="2230634"/>
          <a:ext cx="243746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243746" y="45720"/>
              </a:lnTo>
            </a:path>
          </a:pathLst>
        </a:custGeom>
        <a:noFill/>
        <a:ln w="25400" cap="flat" cmpd="sng" algn="ctr">
          <a:solidFill>
            <a:schemeClr val="accent4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CH" sz="500" kern="1200"/>
        </a:p>
      </dsp:txBody>
      <dsp:txXfrm>
        <a:off x="2428319" y="2270260"/>
        <a:ext cx="12187" cy="12187"/>
      </dsp:txXfrm>
    </dsp:sp>
    <dsp:sp modelId="{C01D8884-9BE0-4953-8B48-53783A1C7727}">
      <dsp:nvSpPr>
        <dsp:cNvPr id="0" name=""/>
        <dsp:cNvSpPr/>
      </dsp:nvSpPr>
      <dsp:spPr>
        <a:xfrm rot="16200000">
          <a:off x="658692" y="2090571"/>
          <a:ext cx="2936130" cy="37156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2000" kern="1200" dirty="0"/>
            <a:t>Politik / Wissenschaft</a:t>
          </a:r>
        </a:p>
      </dsp:txBody>
      <dsp:txXfrm>
        <a:off x="658692" y="2090571"/>
        <a:ext cx="2936130" cy="371565"/>
      </dsp:txXfrm>
    </dsp:sp>
    <dsp:sp modelId="{DFAA872C-CC39-4C3C-B4C1-CB590BD16A28}">
      <dsp:nvSpPr>
        <dsp:cNvPr id="0" name=""/>
        <dsp:cNvSpPr/>
      </dsp:nvSpPr>
      <dsp:spPr>
        <a:xfrm>
          <a:off x="2556287" y="2090571"/>
          <a:ext cx="1218734" cy="37156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1000" kern="1200" dirty="0"/>
            <a:t>Politikwissenschaft</a:t>
          </a:r>
        </a:p>
      </dsp:txBody>
      <dsp:txXfrm>
        <a:off x="2556287" y="2090571"/>
        <a:ext cx="1218734" cy="371565"/>
      </dsp:txXfrm>
    </dsp:sp>
    <dsp:sp modelId="{02CB8564-7604-4AC2-BC1C-0CB150E8F7A8}">
      <dsp:nvSpPr>
        <dsp:cNvPr id="0" name=""/>
        <dsp:cNvSpPr/>
      </dsp:nvSpPr>
      <dsp:spPr>
        <a:xfrm>
          <a:off x="4018768" y="232743"/>
          <a:ext cx="1218734" cy="37156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1000" kern="1200" dirty="0"/>
            <a:t>Politische Theorie</a:t>
          </a:r>
        </a:p>
      </dsp:txBody>
      <dsp:txXfrm>
        <a:off x="4018768" y="232743"/>
        <a:ext cx="1218734" cy="371565"/>
      </dsp:txXfrm>
    </dsp:sp>
    <dsp:sp modelId="{9BC3B612-9E89-47FB-92A0-A724660C5AF4}">
      <dsp:nvSpPr>
        <dsp:cNvPr id="0" name=""/>
        <dsp:cNvSpPr/>
      </dsp:nvSpPr>
      <dsp:spPr>
        <a:xfrm>
          <a:off x="5481250" y="515"/>
          <a:ext cx="1218734" cy="37156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1000" kern="1200" dirty="0"/>
            <a:t>normativ</a:t>
          </a:r>
        </a:p>
      </dsp:txBody>
      <dsp:txXfrm>
        <a:off x="5481250" y="515"/>
        <a:ext cx="1218734" cy="371565"/>
      </dsp:txXfrm>
    </dsp:sp>
    <dsp:sp modelId="{91D6BE70-892D-4735-9CDD-D16C0ACC4795}">
      <dsp:nvSpPr>
        <dsp:cNvPr id="0" name=""/>
        <dsp:cNvSpPr/>
      </dsp:nvSpPr>
      <dsp:spPr>
        <a:xfrm>
          <a:off x="5481250" y="464972"/>
          <a:ext cx="1218734" cy="37156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1000" kern="1200" dirty="0"/>
            <a:t>empirisch</a:t>
          </a:r>
        </a:p>
      </dsp:txBody>
      <dsp:txXfrm>
        <a:off x="5481250" y="464972"/>
        <a:ext cx="1218734" cy="371565"/>
      </dsp:txXfrm>
    </dsp:sp>
    <dsp:sp modelId="{383C256B-4688-452A-93C2-62EDA853DF55}">
      <dsp:nvSpPr>
        <dsp:cNvPr id="0" name=""/>
        <dsp:cNvSpPr/>
      </dsp:nvSpPr>
      <dsp:spPr>
        <a:xfrm>
          <a:off x="4018768" y="1161657"/>
          <a:ext cx="1218734" cy="37156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1000" kern="1200" dirty="0"/>
            <a:t>Politische Systeme</a:t>
          </a:r>
        </a:p>
      </dsp:txBody>
      <dsp:txXfrm>
        <a:off x="4018768" y="1161657"/>
        <a:ext cx="1218734" cy="371565"/>
      </dsp:txXfrm>
    </dsp:sp>
    <dsp:sp modelId="{1E0616A3-24CF-4C05-A23C-7E45CF0B3974}">
      <dsp:nvSpPr>
        <dsp:cNvPr id="0" name=""/>
        <dsp:cNvSpPr/>
      </dsp:nvSpPr>
      <dsp:spPr>
        <a:xfrm>
          <a:off x="5481250" y="929429"/>
          <a:ext cx="1218734" cy="37156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1000" kern="1200" dirty="0"/>
            <a:t>Schweiz</a:t>
          </a:r>
        </a:p>
      </dsp:txBody>
      <dsp:txXfrm>
        <a:off x="5481250" y="929429"/>
        <a:ext cx="1218734" cy="371565"/>
      </dsp:txXfrm>
    </dsp:sp>
    <dsp:sp modelId="{1BF9C8A8-EDE8-45A8-A39E-376B90E38AA4}">
      <dsp:nvSpPr>
        <dsp:cNvPr id="0" name=""/>
        <dsp:cNvSpPr/>
      </dsp:nvSpPr>
      <dsp:spPr>
        <a:xfrm>
          <a:off x="5481250" y="1393886"/>
          <a:ext cx="1218734" cy="37156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1000" kern="1200" dirty="0"/>
            <a:t>EU</a:t>
          </a:r>
        </a:p>
      </dsp:txBody>
      <dsp:txXfrm>
        <a:off x="5481250" y="1393886"/>
        <a:ext cx="1218734" cy="371565"/>
      </dsp:txXfrm>
    </dsp:sp>
    <dsp:sp modelId="{B4EB9E1A-A55B-4B08-B021-1842A81F01C4}">
      <dsp:nvSpPr>
        <dsp:cNvPr id="0" name=""/>
        <dsp:cNvSpPr/>
      </dsp:nvSpPr>
      <dsp:spPr>
        <a:xfrm>
          <a:off x="4018768" y="2090571"/>
          <a:ext cx="1218734" cy="37156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1000" kern="1200" dirty="0"/>
            <a:t>Vergleichende Politik</a:t>
          </a:r>
        </a:p>
      </dsp:txBody>
      <dsp:txXfrm>
        <a:off x="4018768" y="2090571"/>
        <a:ext cx="1218734" cy="371565"/>
      </dsp:txXfrm>
    </dsp:sp>
    <dsp:sp modelId="{887ACE80-C92B-4D1F-A3E0-E345115F08BB}">
      <dsp:nvSpPr>
        <dsp:cNvPr id="0" name=""/>
        <dsp:cNvSpPr/>
      </dsp:nvSpPr>
      <dsp:spPr>
        <a:xfrm>
          <a:off x="5481250" y="1858343"/>
          <a:ext cx="1218734" cy="37156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1000" kern="1200" dirty="0" err="1"/>
            <a:t>Comparative</a:t>
          </a:r>
          <a:r>
            <a:rPr lang="de-CH" sz="1000" kern="1200" dirty="0"/>
            <a:t> Politics</a:t>
          </a:r>
        </a:p>
      </dsp:txBody>
      <dsp:txXfrm>
        <a:off x="5481250" y="1858343"/>
        <a:ext cx="1218734" cy="371565"/>
      </dsp:txXfrm>
    </dsp:sp>
    <dsp:sp modelId="{38911D68-C47A-42BD-995C-D6D9286C024C}">
      <dsp:nvSpPr>
        <dsp:cNvPr id="0" name=""/>
        <dsp:cNvSpPr/>
      </dsp:nvSpPr>
      <dsp:spPr>
        <a:xfrm>
          <a:off x="5481250" y="2322799"/>
          <a:ext cx="1218734" cy="37156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1000" kern="1200"/>
            <a:t>Vergleichende Regierungslehre</a:t>
          </a:r>
          <a:endParaRPr lang="de-CH" sz="1000" kern="1200" dirty="0"/>
        </a:p>
      </dsp:txBody>
      <dsp:txXfrm>
        <a:off x="5481250" y="2322799"/>
        <a:ext cx="1218734" cy="371565"/>
      </dsp:txXfrm>
    </dsp:sp>
    <dsp:sp modelId="{03DE1832-D82F-40B0-8A8B-76E0B0EB3340}">
      <dsp:nvSpPr>
        <dsp:cNvPr id="0" name=""/>
        <dsp:cNvSpPr/>
      </dsp:nvSpPr>
      <dsp:spPr>
        <a:xfrm>
          <a:off x="4018768" y="3019485"/>
          <a:ext cx="1218734" cy="37156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1000" kern="1200" dirty="0"/>
            <a:t>Politische Soziologie</a:t>
          </a:r>
        </a:p>
      </dsp:txBody>
      <dsp:txXfrm>
        <a:off x="4018768" y="3019485"/>
        <a:ext cx="1218734" cy="371565"/>
      </dsp:txXfrm>
    </dsp:sp>
    <dsp:sp modelId="{65E1ED00-4310-43D2-9238-2B6A63BF184C}">
      <dsp:nvSpPr>
        <dsp:cNvPr id="0" name=""/>
        <dsp:cNvSpPr/>
      </dsp:nvSpPr>
      <dsp:spPr>
        <a:xfrm>
          <a:off x="5481250" y="2787256"/>
          <a:ext cx="1218734" cy="37156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1000" kern="1200" dirty="0"/>
            <a:t>Politische Kultur</a:t>
          </a:r>
        </a:p>
      </dsp:txBody>
      <dsp:txXfrm>
        <a:off x="5481250" y="2787256"/>
        <a:ext cx="1218734" cy="371565"/>
      </dsp:txXfrm>
    </dsp:sp>
    <dsp:sp modelId="{1B8C6801-6086-452F-B520-14B0E7CC9943}">
      <dsp:nvSpPr>
        <dsp:cNvPr id="0" name=""/>
        <dsp:cNvSpPr/>
      </dsp:nvSpPr>
      <dsp:spPr>
        <a:xfrm>
          <a:off x="5481250" y="3251713"/>
          <a:ext cx="1218734" cy="37156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1000" kern="1200" dirty="0"/>
            <a:t>Political </a:t>
          </a:r>
          <a:r>
            <a:rPr lang="de-CH" sz="1000" kern="1200" dirty="0" err="1"/>
            <a:t>Behavior</a:t>
          </a:r>
          <a:endParaRPr lang="de-CH" sz="1000" kern="1200" dirty="0"/>
        </a:p>
      </dsp:txBody>
      <dsp:txXfrm>
        <a:off x="5481250" y="3251713"/>
        <a:ext cx="1218734" cy="371565"/>
      </dsp:txXfrm>
    </dsp:sp>
    <dsp:sp modelId="{4AA4C108-E617-422C-92D7-2149C15BC340}">
      <dsp:nvSpPr>
        <dsp:cNvPr id="0" name=""/>
        <dsp:cNvSpPr/>
      </dsp:nvSpPr>
      <dsp:spPr>
        <a:xfrm>
          <a:off x="4018768" y="3483942"/>
          <a:ext cx="1218734" cy="37156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1000" kern="1200" dirty="0"/>
            <a:t>Policy-Analyse</a:t>
          </a:r>
        </a:p>
      </dsp:txBody>
      <dsp:txXfrm>
        <a:off x="4018768" y="3483942"/>
        <a:ext cx="1218734" cy="371565"/>
      </dsp:txXfrm>
    </dsp:sp>
    <dsp:sp modelId="{FC34DEBE-7999-4A45-80B8-46EFE0D59713}">
      <dsp:nvSpPr>
        <dsp:cNvPr id="0" name=""/>
        <dsp:cNvSpPr/>
      </dsp:nvSpPr>
      <dsp:spPr>
        <a:xfrm>
          <a:off x="4018768" y="3948398"/>
          <a:ext cx="1218734" cy="37156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1000" kern="1200" dirty="0"/>
            <a:t>Internationale Beziehungen</a:t>
          </a:r>
        </a:p>
      </dsp:txBody>
      <dsp:txXfrm>
        <a:off x="4018768" y="3948398"/>
        <a:ext cx="1218734" cy="37156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0F4C49C-3AE9-42E8-B6EE-DB7D96A0D534}">
      <dsp:nvSpPr>
        <dsp:cNvPr id="0" name=""/>
        <dsp:cNvSpPr/>
      </dsp:nvSpPr>
      <dsp:spPr>
        <a:xfrm>
          <a:off x="3775021" y="2276354"/>
          <a:ext cx="243746" cy="185782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21873" y="0"/>
              </a:lnTo>
              <a:lnTo>
                <a:pt x="121873" y="1857827"/>
              </a:lnTo>
              <a:lnTo>
                <a:pt x="243746" y="1857827"/>
              </a:lnTo>
            </a:path>
          </a:pathLst>
        </a:custGeom>
        <a:noFill/>
        <a:ln w="254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CH" sz="600" kern="1200"/>
        </a:p>
      </dsp:txBody>
      <dsp:txXfrm>
        <a:off x="3850051" y="3158424"/>
        <a:ext cx="93687" cy="93687"/>
      </dsp:txXfrm>
    </dsp:sp>
    <dsp:sp modelId="{78ADF14F-57DE-4EB8-8050-83F76D12CC1C}">
      <dsp:nvSpPr>
        <dsp:cNvPr id="0" name=""/>
        <dsp:cNvSpPr/>
      </dsp:nvSpPr>
      <dsp:spPr>
        <a:xfrm>
          <a:off x="3775021" y="2276354"/>
          <a:ext cx="243746" cy="139337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21873" y="0"/>
              </a:lnTo>
              <a:lnTo>
                <a:pt x="121873" y="1393370"/>
              </a:lnTo>
              <a:lnTo>
                <a:pt x="243746" y="1393370"/>
              </a:lnTo>
            </a:path>
          </a:pathLst>
        </a:custGeom>
        <a:noFill/>
        <a:ln w="254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CH" sz="500" kern="1200"/>
        </a:p>
      </dsp:txBody>
      <dsp:txXfrm>
        <a:off x="3861532" y="2937676"/>
        <a:ext cx="70726" cy="70726"/>
      </dsp:txXfrm>
    </dsp:sp>
    <dsp:sp modelId="{6D58E83A-0468-4758-9133-37D1F900E2FA}">
      <dsp:nvSpPr>
        <dsp:cNvPr id="0" name=""/>
        <dsp:cNvSpPr/>
      </dsp:nvSpPr>
      <dsp:spPr>
        <a:xfrm>
          <a:off x="5237503" y="3205267"/>
          <a:ext cx="243746" cy="23222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21873" y="0"/>
              </a:lnTo>
              <a:lnTo>
                <a:pt x="121873" y="232228"/>
              </a:lnTo>
              <a:lnTo>
                <a:pt x="243746" y="232228"/>
              </a:lnTo>
            </a:path>
          </a:pathLst>
        </a:custGeom>
        <a:noFill/>
        <a:ln w="254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CH" sz="500" kern="1200"/>
        </a:p>
      </dsp:txBody>
      <dsp:txXfrm>
        <a:off x="5350960" y="3312965"/>
        <a:ext cx="16833" cy="16833"/>
      </dsp:txXfrm>
    </dsp:sp>
    <dsp:sp modelId="{44B50E44-838E-4A89-9B79-C24DBD4625D4}">
      <dsp:nvSpPr>
        <dsp:cNvPr id="0" name=""/>
        <dsp:cNvSpPr/>
      </dsp:nvSpPr>
      <dsp:spPr>
        <a:xfrm>
          <a:off x="5237503" y="2973039"/>
          <a:ext cx="243746" cy="232228"/>
        </a:xfrm>
        <a:custGeom>
          <a:avLst/>
          <a:gdLst/>
          <a:ahLst/>
          <a:cxnLst/>
          <a:rect l="0" t="0" r="0" b="0"/>
          <a:pathLst>
            <a:path>
              <a:moveTo>
                <a:pt x="0" y="232228"/>
              </a:moveTo>
              <a:lnTo>
                <a:pt x="121873" y="232228"/>
              </a:lnTo>
              <a:lnTo>
                <a:pt x="121873" y="0"/>
              </a:lnTo>
              <a:lnTo>
                <a:pt x="243746" y="0"/>
              </a:lnTo>
            </a:path>
          </a:pathLst>
        </a:custGeom>
        <a:noFill/>
        <a:ln w="254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CH" sz="500" kern="1200"/>
        </a:p>
      </dsp:txBody>
      <dsp:txXfrm>
        <a:off x="5350960" y="3080737"/>
        <a:ext cx="16833" cy="16833"/>
      </dsp:txXfrm>
    </dsp:sp>
    <dsp:sp modelId="{79D4B43D-E243-426D-988A-7333789BB04E}">
      <dsp:nvSpPr>
        <dsp:cNvPr id="0" name=""/>
        <dsp:cNvSpPr/>
      </dsp:nvSpPr>
      <dsp:spPr>
        <a:xfrm>
          <a:off x="3775021" y="2276354"/>
          <a:ext cx="243746" cy="92891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21873" y="0"/>
              </a:lnTo>
              <a:lnTo>
                <a:pt x="121873" y="928913"/>
              </a:lnTo>
              <a:lnTo>
                <a:pt x="243746" y="928913"/>
              </a:lnTo>
            </a:path>
          </a:pathLst>
        </a:custGeom>
        <a:noFill/>
        <a:ln w="254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CH" sz="500" kern="1200"/>
        </a:p>
      </dsp:txBody>
      <dsp:txXfrm>
        <a:off x="3872886" y="2716802"/>
        <a:ext cx="48018" cy="48018"/>
      </dsp:txXfrm>
    </dsp:sp>
    <dsp:sp modelId="{FAD40387-FE74-4105-9B26-AA47429CCE5C}">
      <dsp:nvSpPr>
        <dsp:cNvPr id="0" name=""/>
        <dsp:cNvSpPr/>
      </dsp:nvSpPr>
      <dsp:spPr>
        <a:xfrm>
          <a:off x="5237503" y="2276354"/>
          <a:ext cx="243746" cy="23222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21873" y="0"/>
              </a:lnTo>
              <a:lnTo>
                <a:pt x="121873" y="232228"/>
              </a:lnTo>
              <a:lnTo>
                <a:pt x="243746" y="232228"/>
              </a:lnTo>
            </a:path>
          </a:pathLst>
        </a:custGeom>
        <a:noFill/>
        <a:ln w="254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CH" sz="500" kern="1200"/>
        </a:p>
      </dsp:txBody>
      <dsp:txXfrm>
        <a:off x="5350960" y="2384051"/>
        <a:ext cx="16833" cy="16833"/>
      </dsp:txXfrm>
    </dsp:sp>
    <dsp:sp modelId="{32D319F5-4615-4392-A412-FF185BC3C31D}">
      <dsp:nvSpPr>
        <dsp:cNvPr id="0" name=""/>
        <dsp:cNvSpPr/>
      </dsp:nvSpPr>
      <dsp:spPr>
        <a:xfrm>
          <a:off x="5237503" y="2044125"/>
          <a:ext cx="243746" cy="232228"/>
        </a:xfrm>
        <a:custGeom>
          <a:avLst/>
          <a:gdLst/>
          <a:ahLst/>
          <a:cxnLst/>
          <a:rect l="0" t="0" r="0" b="0"/>
          <a:pathLst>
            <a:path>
              <a:moveTo>
                <a:pt x="0" y="232228"/>
              </a:moveTo>
              <a:lnTo>
                <a:pt x="121873" y="232228"/>
              </a:lnTo>
              <a:lnTo>
                <a:pt x="121873" y="0"/>
              </a:lnTo>
              <a:lnTo>
                <a:pt x="243746" y="0"/>
              </a:lnTo>
            </a:path>
          </a:pathLst>
        </a:custGeom>
        <a:noFill/>
        <a:ln w="254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CH" sz="500" kern="1200"/>
        </a:p>
      </dsp:txBody>
      <dsp:txXfrm>
        <a:off x="5350960" y="2151823"/>
        <a:ext cx="16833" cy="16833"/>
      </dsp:txXfrm>
    </dsp:sp>
    <dsp:sp modelId="{34B474E9-142B-446C-9C57-01ECB30DAE89}">
      <dsp:nvSpPr>
        <dsp:cNvPr id="0" name=""/>
        <dsp:cNvSpPr/>
      </dsp:nvSpPr>
      <dsp:spPr>
        <a:xfrm>
          <a:off x="3775021" y="2230634"/>
          <a:ext cx="243746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243746" y="45720"/>
              </a:lnTo>
            </a:path>
          </a:pathLst>
        </a:custGeom>
        <a:noFill/>
        <a:ln w="254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CH" sz="500" kern="1200"/>
        </a:p>
      </dsp:txBody>
      <dsp:txXfrm>
        <a:off x="3890801" y="2270260"/>
        <a:ext cx="12187" cy="12187"/>
      </dsp:txXfrm>
    </dsp:sp>
    <dsp:sp modelId="{34C1CDAF-2C77-4C82-8961-F1B48AEFD2DB}">
      <dsp:nvSpPr>
        <dsp:cNvPr id="0" name=""/>
        <dsp:cNvSpPr/>
      </dsp:nvSpPr>
      <dsp:spPr>
        <a:xfrm>
          <a:off x="5237503" y="1347440"/>
          <a:ext cx="243746" cy="23222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21873" y="0"/>
              </a:lnTo>
              <a:lnTo>
                <a:pt x="121873" y="232228"/>
              </a:lnTo>
              <a:lnTo>
                <a:pt x="243746" y="232228"/>
              </a:lnTo>
            </a:path>
          </a:pathLst>
        </a:custGeom>
        <a:noFill/>
        <a:ln w="254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CH" sz="500" kern="1200"/>
        </a:p>
      </dsp:txBody>
      <dsp:txXfrm>
        <a:off x="5350960" y="1455138"/>
        <a:ext cx="16833" cy="16833"/>
      </dsp:txXfrm>
    </dsp:sp>
    <dsp:sp modelId="{35B7E4BD-E9E0-49CF-8327-645400E4E4E6}">
      <dsp:nvSpPr>
        <dsp:cNvPr id="0" name=""/>
        <dsp:cNvSpPr/>
      </dsp:nvSpPr>
      <dsp:spPr>
        <a:xfrm>
          <a:off x="5237503" y="1115212"/>
          <a:ext cx="243746" cy="232228"/>
        </a:xfrm>
        <a:custGeom>
          <a:avLst/>
          <a:gdLst/>
          <a:ahLst/>
          <a:cxnLst/>
          <a:rect l="0" t="0" r="0" b="0"/>
          <a:pathLst>
            <a:path>
              <a:moveTo>
                <a:pt x="0" y="232228"/>
              </a:moveTo>
              <a:lnTo>
                <a:pt x="121873" y="232228"/>
              </a:lnTo>
              <a:lnTo>
                <a:pt x="121873" y="0"/>
              </a:lnTo>
              <a:lnTo>
                <a:pt x="243746" y="0"/>
              </a:lnTo>
            </a:path>
          </a:pathLst>
        </a:custGeom>
        <a:noFill/>
        <a:ln w="254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CH" sz="500" kern="1200"/>
        </a:p>
      </dsp:txBody>
      <dsp:txXfrm>
        <a:off x="5350960" y="1222909"/>
        <a:ext cx="16833" cy="16833"/>
      </dsp:txXfrm>
    </dsp:sp>
    <dsp:sp modelId="{E55FB68A-9744-4652-A87B-CCAA23D33526}">
      <dsp:nvSpPr>
        <dsp:cNvPr id="0" name=""/>
        <dsp:cNvSpPr/>
      </dsp:nvSpPr>
      <dsp:spPr>
        <a:xfrm>
          <a:off x="3775021" y="1347440"/>
          <a:ext cx="243746" cy="928913"/>
        </a:xfrm>
        <a:custGeom>
          <a:avLst/>
          <a:gdLst/>
          <a:ahLst/>
          <a:cxnLst/>
          <a:rect l="0" t="0" r="0" b="0"/>
          <a:pathLst>
            <a:path>
              <a:moveTo>
                <a:pt x="0" y="928913"/>
              </a:moveTo>
              <a:lnTo>
                <a:pt x="121873" y="928913"/>
              </a:lnTo>
              <a:lnTo>
                <a:pt x="121873" y="0"/>
              </a:lnTo>
              <a:lnTo>
                <a:pt x="243746" y="0"/>
              </a:lnTo>
            </a:path>
          </a:pathLst>
        </a:custGeom>
        <a:noFill/>
        <a:ln w="254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CH" sz="500" kern="1200"/>
        </a:p>
      </dsp:txBody>
      <dsp:txXfrm>
        <a:off x="3872886" y="1787888"/>
        <a:ext cx="48018" cy="48018"/>
      </dsp:txXfrm>
    </dsp:sp>
    <dsp:sp modelId="{80CE44B3-5B7F-40DD-9A9B-24451978D004}">
      <dsp:nvSpPr>
        <dsp:cNvPr id="0" name=""/>
        <dsp:cNvSpPr/>
      </dsp:nvSpPr>
      <dsp:spPr>
        <a:xfrm>
          <a:off x="5237503" y="418526"/>
          <a:ext cx="243746" cy="23222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21873" y="0"/>
              </a:lnTo>
              <a:lnTo>
                <a:pt x="121873" y="232228"/>
              </a:lnTo>
              <a:lnTo>
                <a:pt x="243746" y="232228"/>
              </a:lnTo>
            </a:path>
          </a:pathLst>
        </a:custGeom>
        <a:noFill/>
        <a:ln w="254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CH" sz="500" kern="1200"/>
        </a:p>
      </dsp:txBody>
      <dsp:txXfrm>
        <a:off x="5350960" y="526224"/>
        <a:ext cx="16833" cy="16833"/>
      </dsp:txXfrm>
    </dsp:sp>
    <dsp:sp modelId="{7F8919C9-624F-4CEC-9B59-1DD993C747F1}">
      <dsp:nvSpPr>
        <dsp:cNvPr id="0" name=""/>
        <dsp:cNvSpPr/>
      </dsp:nvSpPr>
      <dsp:spPr>
        <a:xfrm>
          <a:off x="5237503" y="186298"/>
          <a:ext cx="243746" cy="232228"/>
        </a:xfrm>
        <a:custGeom>
          <a:avLst/>
          <a:gdLst/>
          <a:ahLst/>
          <a:cxnLst/>
          <a:rect l="0" t="0" r="0" b="0"/>
          <a:pathLst>
            <a:path>
              <a:moveTo>
                <a:pt x="0" y="232228"/>
              </a:moveTo>
              <a:lnTo>
                <a:pt x="121873" y="232228"/>
              </a:lnTo>
              <a:lnTo>
                <a:pt x="121873" y="0"/>
              </a:lnTo>
              <a:lnTo>
                <a:pt x="243746" y="0"/>
              </a:lnTo>
            </a:path>
          </a:pathLst>
        </a:custGeom>
        <a:noFill/>
        <a:ln w="254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CH" sz="500" kern="1200"/>
        </a:p>
      </dsp:txBody>
      <dsp:txXfrm>
        <a:off x="5350960" y="293995"/>
        <a:ext cx="16833" cy="16833"/>
      </dsp:txXfrm>
    </dsp:sp>
    <dsp:sp modelId="{04657716-74F5-4B68-B4E7-D5B8D2346638}">
      <dsp:nvSpPr>
        <dsp:cNvPr id="0" name=""/>
        <dsp:cNvSpPr/>
      </dsp:nvSpPr>
      <dsp:spPr>
        <a:xfrm>
          <a:off x="3775021" y="418526"/>
          <a:ext cx="243746" cy="1857827"/>
        </a:xfrm>
        <a:custGeom>
          <a:avLst/>
          <a:gdLst/>
          <a:ahLst/>
          <a:cxnLst/>
          <a:rect l="0" t="0" r="0" b="0"/>
          <a:pathLst>
            <a:path>
              <a:moveTo>
                <a:pt x="0" y="1857827"/>
              </a:moveTo>
              <a:lnTo>
                <a:pt x="121873" y="1857827"/>
              </a:lnTo>
              <a:lnTo>
                <a:pt x="121873" y="0"/>
              </a:lnTo>
              <a:lnTo>
                <a:pt x="243746" y="0"/>
              </a:lnTo>
            </a:path>
          </a:pathLst>
        </a:custGeom>
        <a:noFill/>
        <a:ln w="254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CH" sz="600" kern="1200"/>
        </a:p>
      </dsp:txBody>
      <dsp:txXfrm>
        <a:off x="3850051" y="1300596"/>
        <a:ext cx="93687" cy="93687"/>
      </dsp:txXfrm>
    </dsp:sp>
    <dsp:sp modelId="{37998A45-8A22-4CF3-97BA-2CBF30130CEA}">
      <dsp:nvSpPr>
        <dsp:cNvPr id="0" name=""/>
        <dsp:cNvSpPr/>
      </dsp:nvSpPr>
      <dsp:spPr>
        <a:xfrm>
          <a:off x="2312540" y="2230634"/>
          <a:ext cx="243746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243746" y="45720"/>
              </a:lnTo>
            </a:path>
          </a:pathLst>
        </a:custGeom>
        <a:noFill/>
        <a:ln w="25400" cap="flat" cmpd="sng" algn="ctr">
          <a:solidFill>
            <a:schemeClr val="accent4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CH" sz="500" kern="1200"/>
        </a:p>
      </dsp:txBody>
      <dsp:txXfrm>
        <a:off x="2428319" y="2270260"/>
        <a:ext cx="12187" cy="12187"/>
      </dsp:txXfrm>
    </dsp:sp>
    <dsp:sp modelId="{C01D8884-9BE0-4953-8B48-53783A1C7727}">
      <dsp:nvSpPr>
        <dsp:cNvPr id="0" name=""/>
        <dsp:cNvSpPr/>
      </dsp:nvSpPr>
      <dsp:spPr>
        <a:xfrm rot="16200000">
          <a:off x="658692" y="2090571"/>
          <a:ext cx="2936130" cy="37156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2000" kern="1200" dirty="0"/>
            <a:t>Politik / Wissenschaft</a:t>
          </a:r>
        </a:p>
      </dsp:txBody>
      <dsp:txXfrm>
        <a:off x="658692" y="2090571"/>
        <a:ext cx="2936130" cy="371565"/>
      </dsp:txXfrm>
    </dsp:sp>
    <dsp:sp modelId="{DFAA872C-CC39-4C3C-B4C1-CB590BD16A28}">
      <dsp:nvSpPr>
        <dsp:cNvPr id="0" name=""/>
        <dsp:cNvSpPr/>
      </dsp:nvSpPr>
      <dsp:spPr>
        <a:xfrm>
          <a:off x="2556287" y="2090571"/>
          <a:ext cx="1218734" cy="37156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1000" kern="1200" dirty="0"/>
            <a:t>Politikwissenschaft</a:t>
          </a:r>
        </a:p>
      </dsp:txBody>
      <dsp:txXfrm>
        <a:off x="2556287" y="2090571"/>
        <a:ext cx="1218734" cy="371565"/>
      </dsp:txXfrm>
    </dsp:sp>
    <dsp:sp modelId="{02CB8564-7604-4AC2-BC1C-0CB150E8F7A8}">
      <dsp:nvSpPr>
        <dsp:cNvPr id="0" name=""/>
        <dsp:cNvSpPr/>
      </dsp:nvSpPr>
      <dsp:spPr>
        <a:xfrm>
          <a:off x="4018768" y="232743"/>
          <a:ext cx="1218734" cy="37156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1000" kern="1200" dirty="0"/>
            <a:t>Politische Theorie</a:t>
          </a:r>
        </a:p>
      </dsp:txBody>
      <dsp:txXfrm>
        <a:off x="4018768" y="232743"/>
        <a:ext cx="1218734" cy="371565"/>
      </dsp:txXfrm>
    </dsp:sp>
    <dsp:sp modelId="{9BC3B612-9E89-47FB-92A0-A724660C5AF4}">
      <dsp:nvSpPr>
        <dsp:cNvPr id="0" name=""/>
        <dsp:cNvSpPr/>
      </dsp:nvSpPr>
      <dsp:spPr>
        <a:xfrm>
          <a:off x="5481250" y="515"/>
          <a:ext cx="1218734" cy="37156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1000" kern="1200" dirty="0"/>
            <a:t>normativ</a:t>
          </a:r>
        </a:p>
      </dsp:txBody>
      <dsp:txXfrm>
        <a:off x="5481250" y="515"/>
        <a:ext cx="1218734" cy="371565"/>
      </dsp:txXfrm>
    </dsp:sp>
    <dsp:sp modelId="{91D6BE70-892D-4735-9CDD-D16C0ACC4795}">
      <dsp:nvSpPr>
        <dsp:cNvPr id="0" name=""/>
        <dsp:cNvSpPr/>
      </dsp:nvSpPr>
      <dsp:spPr>
        <a:xfrm>
          <a:off x="5481250" y="464972"/>
          <a:ext cx="1218734" cy="37156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1000" kern="1200" dirty="0"/>
            <a:t>empirisch</a:t>
          </a:r>
        </a:p>
      </dsp:txBody>
      <dsp:txXfrm>
        <a:off x="5481250" y="464972"/>
        <a:ext cx="1218734" cy="371565"/>
      </dsp:txXfrm>
    </dsp:sp>
    <dsp:sp modelId="{383C256B-4688-452A-93C2-62EDA853DF55}">
      <dsp:nvSpPr>
        <dsp:cNvPr id="0" name=""/>
        <dsp:cNvSpPr/>
      </dsp:nvSpPr>
      <dsp:spPr>
        <a:xfrm>
          <a:off x="4018768" y="1161657"/>
          <a:ext cx="1218734" cy="37156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1000" kern="1200" dirty="0"/>
            <a:t>Politische Systeme</a:t>
          </a:r>
        </a:p>
      </dsp:txBody>
      <dsp:txXfrm>
        <a:off x="4018768" y="1161657"/>
        <a:ext cx="1218734" cy="371565"/>
      </dsp:txXfrm>
    </dsp:sp>
    <dsp:sp modelId="{1E0616A3-24CF-4C05-A23C-7E45CF0B3974}">
      <dsp:nvSpPr>
        <dsp:cNvPr id="0" name=""/>
        <dsp:cNvSpPr/>
      </dsp:nvSpPr>
      <dsp:spPr>
        <a:xfrm>
          <a:off x="5481250" y="929429"/>
          <a:ext cx="1218734" cy="37156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1000" kern="1200" dirty="0"/>
            <a:t>Schweiz</a:t>
          </a:r>
        </a:p>
      </dsp:txBody>
      <dsp:txXfrm>
        <a:off x="5481250" y="929429"/>
        <a:ext cx="1218734" cy="371565"/>
      </dsp:txXfrm>
    </dsp:sp>
    <dsp:sp modelId="{1BF9C8A8-EDE8-45A8-A39E-376B90E38AA4}">
      <dsp:nvSpPr>
        <dsp:cNvPr id="0" name=""/>
        <dsp:cNvSpPr/>
      </dsp:nvSpPr>
      <dsp:spPr>
        <a:xfrm>
          <a:off x="5481250" y="1393886"/>
          <a:ext cx="1218734" cy="37156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1000" kern="1200" dirty="0"/>
            <a:t>EU</a:t>
          </a:r>
        </a:p>
      </dsp:txBody>
      <dsp:txXfrm>
        <a:off x="5481250" y="1393886"/>
        <a:ext cx="1218734" cy="371565"/>
      </dsp:txXfrm>
    </dsp:sp>
    <dsp:sp modelId="{B4EB9E1A-A55B-4B08-B021-1842A81F01C4}">
      <dsp:nvSpPr>
        <dsp:cNvPr id="0" name=""/>
        <dsp:cNvSpPr/>
      </dsp:nvSpPr>
      <dsp:spPr>
        <a:xfrm>
          <a:off x="4018768" y="2090571"/>
          <a:ext cx="1218734" cy="37156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1000" kern="1200" dirty="0"/>
            <a:t>Vergleichende Politik</a:t>
          </a:r>
        </a:p>
      </dsp:txBody>
      <dsp:txXfrm>
        <a:off x="4018768" y="2090571"/>
        <a:ext cx="1218734" cy="371565"/>
      </dsp:txXfrm>
    </dsp:sp>
    <dsp:sp modelId="{887ACE80-C92B-4D1F-A3E0-E345115F08BB}">
      <dsp:nvSpPr>
        <dsp:cNvPr id="0" name=""/>
        <dsp:cNvSpPr/>
      </dsp:nvSpPr>
      <dsp:spPr>
        <a:xfrm>
          <a:off x="5481250" y="1858343"/>
          <a:ext cx="1218734" cy="37156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1000" kern="1200" dirty="0" err="1"/>
            <a:t>Comparative</a:t>
          </a:r>
          <a:r>
            <a:rPr lang="de-CH" sz="1000" kern="1200" dirty="0"/>
            <a:t> Politics</a:t>
          </a:r>
        </a:p>
      </dsp:txBody>
      <dsp:txXfrm>
        <a:off x="5481250" y="1858343"/>
        <a:ext cx="1218734" cy="371565"/>
      </dsp:txXfrm>
    </dsp:sp>
    <dsp:sp modelId="{38911D68-C47A-42BD-995C-D6D9286C024C}">
      <dsp:nvSpPr>
        <dsp:cNvPr id="0" name=""/>
        <dsp:cNvSpPr/>
      </dsp:nvSpPr>
      <dsp:spPr>
        <a:xfrm>
          <a:off x="5481250" y="2322799"/>
          <a:ext cx="1218734" cy="37156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1000" kern="1200"/>
            <a:t>Vergleichende Regierungslehre</a:t>
          </a:r>
          <a:endParaRPr lang="de-CH" sz="1000" kern="1200" dirty="0"/>
        </a:p>
      </dsp:txBody>
      <dsp:txXfrm>
        <a:off x="5481250" y="2322799"/>
        <a:ext cx="1218734" cy="371565"/>
      </dsp:txXfrm>
    </dsp:sp>
    <dsp:sp modelId="{03DE1832-D82F-40B0-8A8B-76E0B0EB3340}">
      <dsp:nvSpPr>
        <dsp:cNvPr id="0" name=""/>
        <dsp:cNvSpPr/>
      </dsp:nvSpPr>
      <dsp:spPr>
        <a:xfrm>
          <a:off x="4018768" y="3019485"/>
          <a:ext cx="1218734" cy="37156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1000" kern="1200" dirty="0"/>
            <a:t>Politische Soziologie</a:t>
          </a:r>
        </a:p>
      </dsp:txBody>
      <dsp:txXfrm>
        <a:off x="4018768" y="3019485"/>
        <a:ext cx="1218734" cy="371565"/>
      </dsp:txXfrm>
    </dsp:sp>
    <dsp:sp modelId="{65E1ED00-4310-43D2-9238-2B6A63BF184C}">
      <dsp:nvSpPr>
        <dsp:cNvPr id="0" name=""/>
        <dsp:cNvSpPr/>
      </dsp:nvSpPr>
      <dsp:spPr>
        <a:xfrm>
          <a:off x="5481250" y="2787256"/>
          <a:ext cx="1218734" cy="37156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1000" kern="1200" dirty="0"/>
            <a:t>Politische Kultur</a:t>
          </a:r>
        </a:p>
      </dsp:txBody>
      <dsp:txXfrm>
        <a:off x="5481250" y="2787256"/>
        <a:ext cx="1218734" cy="371565"/>
      </dsp:txXfrm>
    </dsp:sp>
    <dsp:sp modelId="{1B8C6801-6086-452F-B520-14B0E7CC9943}">
      <dsp:nvSpPr>
        <dsp:cNvPr id="0" name=""/>
        <dsp:cNvSpPr/>
      </dsp:nvSpPr>
      <dsp:spPr>
        <a:xfrm>
          <a:off x="5481250" y="3251713"/>
          <a:ext cx="1218734" cy="37156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1000" kern="1200" dirty="0"/>
            <a:t>Political </a:t>
          </a:r>
          <a:r>
            <a:rPr lang="de-CH" sz="1000" kern="1200" dirty="0" err="1"/>
            <a:t>Behavior</a:t>
          </a:r>
          <a:endParaRPr lang="de-CH" sz="1000" kern="1200" dirty="0"/>
        </a:p>
      </dsp:txBody>
      <dsp:txXfrm>
        <a:off x="5481250" y="3251713"/>
        <a:ext cx="1218734" cy="371565"/>
      </dsp:txXfrm>
    </dsp:sp>
    <dsp:sp modelId="{4AA4C108-E617-422C-92D7-2149C15BC340}">
      <dsp:nvSpPr>
        <dsp:cNvPr id="0" name=""/>
        <dsp:cNvSpPr/>
      </dsp:nvSpPr>
      <dsp:spPr>
        <a:xfrm>
          <a:off x="4018768" y="3483942"/>
          <a:ext cx="1218734" cy="37156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1000" kern="1200" dirty="0"/>
            <a:t>Policy-Analyse</a:t>
          </a:r>
        </a:p>
      </dsp:txBody>
      <dsp:txXfrm>
        <a:off x="4018768" y="3483942"/>
        <a:ext cx="1218734" cy="371565"/>
      </dsp:txXfrm>
    </dsp:sp>
    <dsp:sp modelId="{FC34DEBE-7999-4A45-80B8-46EFE0D59713}">
      <dsp:nvSpPr>
        <dsp:cNvPr id="0" name=""/>
        <dsp:cNvSpPr/>
      </dsp:nvSpPr>
      <dsp:spPr>
        <a:xfrm>
          <a:off x="4018768" y="3948398"/>
          <a:ext cx="1218734" cy="37156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1000" kern="1200" dirty="0"/>
            <a:t>Internationale Beziehungen</a:t>
          </a:r>
        </a:p>
      </dsp:txBody>
      <dsp:txXfrm>
        <a:off x="4018768" y="3948398"/>
        <a:ext cx="1218734" cy="37156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l" defTabSz="990600">
              <a:defRPr sz="13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993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9933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l" defTabSz="990600">
              <a:defRPr sz="13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993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A6F62122-42C9-4B58-9C0E-1A6C9D7C2650}" type="slidenum">
              <a:rPr lang="de-CH"/>
              <a:pPr>
                <a:defRPr/>
              </a:pPr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17255145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l" defTabSz="990600">
              <a:defRPr sz="13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0600" y="768350"/>
            <a:ext cx="5118100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CH" noProof="0"/>
              <a:t>Textmasterformate durch Klicken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l" defTabSz="990600">
              <a:defRPr sz="13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1B0466B9-4891-4A1E-BCDE-17D49833FA50}" type="slidenum">
              <a:rPr lang="de-CH"/>
              <a:pPr>
                <a:defRPr/>
              </a:pPr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70776527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fld id="{E18C733E-5E53-4B94-BA66-E2CEE3F28436}" type="slidenum">
              <a:rPr lang="de-CH" smtClean="0">
                <a:latin typeface="Arial" charset="0"/>
              </a:rPr>
              <a:pPr eaLnBrk="1" hangingPunct="1"/>
              <a:t>2</a:t>
            </a:fld>
            <a:endParaRPr lang="de-CH">
              <a:latin typeface="Arial" charset="0"/>
            </a:endParaRPr>
          </a:p>
        </p:txBody>
      </p:sp>
      <p:sp>
        <p:nvSpPr>
          <p:cNvPr id="12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65508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fld id="{58A7D81C-DFFC-4C2E-9AB7-7DE44610A38C}" type="slidenum">
              <a:rPr lang="de-CH" smtClean="0">
                <a:latin typeface="Arial" charset="0"/>
              </a:rPr>
              <a:pPr eaLnBrk="1" hangingPunct="1"/>
              <a:t>14</a:t>
            </a:fld>
            <a:endParaRPr lang="de-CH">
              <a:latin typeface="Arial" charset="0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099499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fld id="{58A7D81C-DFFC-4C2E-9AB7-7DE44610A38C}" type="slidenum">
              <a:rPr lang="de-CH" smtClean="0">
                <a:latin typeface="Arial" charset="0"/>
              </a:rPr>
              <a:pPr eaLnBrk="1" hangingPunct="1"/>
              <a:t>15</a:t>
            </a:fld>
            <a:endParaRPr lang="de-CH">
              <a:latin typeface="Arial" charset="0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959423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fld id="{58A7D81C-DFFC-4C2E-9AB7-7DE44610A38C}" type="slidenum">
              <a:rPr lang="de-CH" smtClean="0">
                <a:latin typeface="Arial" charset="0"/>
              </a:rPr>
              <a:pPr eaLnBrk="1" hangingPunct="1"/>
              <a:t>17</a:t>
            </a:fld>
            <a:endParaRPr lang="de-CH">
              <a:latin typeface="Arial" charset="0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371082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fld id="{58A7D81C-DFFC-4C2E-9AB7-7DE44610A38C}" type="slidenum">
              <a:rPr lang="de-CH" smtClean="0">
                <a:latin typeface="Arial" charset="0"/>
              </a:rPr>
              <a:pPr eaLnBrk="1" hangingPunct="1"/>
              <a:t>18</a:t>
            </a:fld>
            <a:endParaRPr lang="de-CH">
              <a:latin typeface="Arial" charset="0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957139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fld id="{58A7D81C-DFFC-4C2E-9AB7-7DE44610A38C}" type="slidenum">
              <a:rPr lang="de-CH" smtClean="0">
                <a:latin typeface="Arial" charset="0"/>
              </a:rPr>
              <a:pPr eaLnBrk="1" hangingPunct="1"/>
              <a:t>20</a:t>
            </a:fld>
            <a:endParaRPr lang="de-CH">
              <a:latin typeface="Arial" charset="0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990037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fld id="{58A7D81C-DFFC-4C2E-9AB7-7DE44610A38C}" type="slidenum">
              <a:rPr lang="de-CH" smtClean="0">
                <a:latin typeface="Arial" charset="0"/>
              </a:rPr>
              <a:pPr eaLnBrk="1" hangingPunct="1"/>
              <a:t>21</a:t>
            </a:fld>
            <a:endParaRPr lang="de-CH">
              <a:latin typeface="Arial" charset="0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794194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fld id="{58A7D81C-DFFC-4C2E-9AB7-7DE44610A38C}" type="slidenum">
              <a:rPr lang="de-CH" smtClean="0">
                <a:latin typeface="Arial" charset="0"/>
              </a:rPr>
              <a:pPr eaLnBrk="1" hangingPunct="1"/>
              <a:t>22</a:t>
            </a:fld>
            <a:endParaRPr lang="de-CH">
              <a:latin typeface="Arial" charset="0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805392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fld id="{58A7D81C-DFFC-4C2E-9AB7-7DE44610A38C}" type="slidenum">
              <a:rPr lang="de-CH" smtClean="0">
                <a:latin typeface="Arial" charset="0"/>
              </a:rPr>
              <a:pPr eaLnBrk="1" hangingPunct="1"/>
              <a:t>23</a:t>
            </a:fld>
            <a:endParaRPr lang="de-CH">
              <a:latin typeface="Arial" charset="0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61129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fld id="{58A7D81C-DFFC-4C2E-9AB7-7DE44610A38C}" type="slidenum">
              <a:rPr lang="de-CH" smtClean="0">
                <a:latin typeface="Arial" charset="0"/>
              </a:rPr>
              <a:pPr eaLnBrk="1" hangingPunct="1"/>
              <a:t>25</a:t>
            </a:fld>
            <a:endParaRPr lang="de-CH">
              <a:latin typeface="Arial" charset="0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800436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fld id="{58A7D81C-DFFC-4C2E-9AB7-7DE44610A38C}" type="slidenum">
              <a:rPr lang="de-CH" smtClean="0">
                <a:latin typeface="Arial" charset="0"/>
              </a:rPr>
              <a:pPr eaLnBrk="1" hangingPunct="1"/>
              <a:t>27</a:t>
            </a:fld>
            <a:endParaRPr lang="de-CH">
              <a:latin typeface="Arial" charset="0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55938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fld id="{58A7D81C-DFFC-4C2E-9AB7-7DE44610A38C}" type="slidenum">
              <a:rPr lang="de-CH" smtClean="0">
                <a:latin typeface="Arial" charset="0"/>
              </a:rPr>
              <a:pPr eaLnBrk="1" hangingPunct="1"/>
              <a:t>4</a:t>
            </a:fld>
            <a:endParaRPr lang="de-CH">
              <a:latin typeface="Arial" charset="0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845613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fld id="{58A7D81C-DFFC-4C2E-9AB7-7DE44610A38C}" type="slidenum">
              <a:rPr lang="de-CH" smtClean="0">
                <a:latin typeface="Arial" charset="0"/>
              </a:rPr>
              <a:pPr eaLnBrk="1" hangingPunct="1"/>
              <a:t>6</a:t>
            </a:fld>
            <a:endParaRPr lang="de-CH">
              <a:latin typeface="Arial" charset="0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960306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fld id="{58A7D81C-DFFC-4C2E-9AB7-7DE44610A38C}" type="slidenum">
              <a:rPr lang="de-CH" smtClean="0">
                <a:latin typeface="Arial" charset="0"/>
              </a:rPr>
              <a:pPr eaLnBrk="1" hangingPunct="1"/>
              <a:t>7</a:t>
            </a:fld>
            <a:endParaRPr lang="de-CH">
              <a:latin typeface="Arial" charset="0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3772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fld id="{58A7D81C-DFFC-4C2E-9AB7-7DE44610A38C}" type="slidenum">
              <a:rPr lang="de-CH" smtClean="0">
                <a:latin typeface="Arial" charset="0"/>
              </a:rPr>
              <a:pPr eaLnBrk="1" hangingPunct="1"/>
              <a:t>8</a:t>
            </a:fld>
            <a:endParaRPr lang="de-CH">
              <a:latin typeface="Arial" charset="0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562048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fld id="{58A7D81C-DFFC-4C2E-9AB7-7DE44610A38C}" type="slidenum">
              <a:rPr lang="de-CH" smtClean="0">
                <a:latin typeface="Arial" charset="0"/>
              </a:rPr>
              <a:pPr eaLnBrk="1" hangingPunct="1"/>
              <a:t>9</a:t>
            </a:fld>
            <a:endParaRPr lang="de-CH">
              <a:latin typeface="Arial" charset="0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791447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fld id="{58A7D81C-DFFC-4C2E-9AB7-7DE44610A38C}" type="slidenum">
              <a:rPr lang="de-CH" smtClean="0">
                <a:latin typeface="Arial" charset="0"/>
              </a:rPr>
              <a:pPr eaLnBrk="1" hangingPunct="1"/>
              <a:t>10</a:t>
            </a:fld>
            <a:endParaRPr lang="de-CH">
              <a:latin typeface="Arial" charset="0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192197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fld id="{58A7D81C-DFFC-4C2E-9AB7-7DE44610A38C}" type="slidenum">
              <a:rPr lang="de-CH" smtClean="0">
                <a:latin typeface="Arial" charset="0"/>
              </a:rPr>
              <a:pPr eaLnBrk="1" hangingPunct="1"/>
              <a:t>11</a:t>
            </a:fld>
            <a:endParaRPr lang="de-CH">
              <a:latin typeface="Arial" charset="0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612713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fld id="{58A7D81C-DFFC-4C2E-9AB7-7DE44610A38C}" type="slidenum">
              <a:rPr lang="de-CH" smtClean="0">
                <a:latin typeface="Arial" charset="0"/>
              </a:rPr>
              <a:pPr eaLnBrk="1" hangingPunct="1"/>
              <a:t>13</a:t>
            </a:fld>
            <a:endParaRPr lang="de-CH">
              <a:latin typeface="Arial" charset="0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19476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6" name="Rectangle 6"/>
          <p:cNvSpPr>
            <a:spLocks noGrp="1" noChangeArrowheads="1"/>
          </p:cNvSpPr>
          <p:nvPr>
            <p:ph type="ctrTitle"/>
          </p:nvPr>
        </p:nvSpPr>
        <p:spPr>
          <a:xfrm>
            <a:off x="1187450" y="1341438"/>
            <a:ext cx="7239000" cy="1444625"/>
          </a:xfrm>
        </p:spPr>
        <p:txBody>
          <a:bodyPr/>
          <a:lstStyle>
            <a:lvl1pPr>
              <a:defRPr sz="4000">
                <a:solidFill>
                  <a:srgbClr val="C00000"/>
                </a:solidFill>
                <a:latin typeface="Apercu" panose="02000506040000020004" pitchFamily="50" charset="0"/>
              </a:defRPr>
            </a:lvl1pPr>
          </a:lstStyle>
          <a:p>
            <a:pPr lvl="0"/>
            <a:r>
              <a:rPr lang="de-DE" noProof="0"/>
              <a:t>Titelmasterformat durch Klicken bearbeiten</a:t>
            </a:r>
            <a:endParaRPr lang="de-CH" noProof="0" dirty="0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1187450" y="3141663"/>
            <a:ext cx="7239000" cy="1752600"/>
          </a:xfrm>
        </p:spPr>
        <p:txBody>
          <a:bodyPr/>
          <a:lstStyle>
            <a:lvl1pPr marL="0" indent="0">
              <a:buFontTx/>
              <a:buNone/>
              <a:defRPr>
                <a:latin typeface="Apercu" panose="02000506040000020004" pitchFamily="50" charset="0"/>
              </a:defRPr>
            </a:lvl1pPr>
          </a:lstStyle>
          <a:p>
            <a:pPr lvl="0"/>
            <a:r>
              <a:rPr lang="de-DE" noProof="0"/>
              <a:t>Formatvorlage des Untertitelmasters durch Klicken bearbeiten</a:t>
            </a:r>
            <a:endParaRPr lang="de-CH" noProof="0" dirty="0"/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E7C58D34-9DA1-420A-9D00-5831AED1C38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726820" y="176314"/>
            <a:ext cx="1193498" cy="6096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41941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EC3AA6-E483-47D1-8504-50882DD9976C}" type="slidenum">
              <a:rPr lang="de-CH" smtClean="0"/>
              <a:pPr>
                <a:defRPr/>
              </a:pPr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2234270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870700" y="836613"/>
            <a:ext cx="1846263" cy="53213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1331913" y="836613"/>
            <a:ext cx="5386387" cy="5321300"/>
          </a:xfrm>
        </p:spPr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2EB34D-720E-47E2-A074-C62543BE8B4C}" type="slidenum">
              <a:rPr lang="de-CH" smtClean="0"/>
              <a:pPr>
                <a:defRPr/>
              </a:pPr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7187693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403350" y="836613"/>
            <a:ext cx="7313613" cy="1143000"/>
          </a:xfrm>
        </p:spPr>
        <p:txBody>
          <a:bodyPr/>
          <a:lstStyle>
            <a:lvl1pPr>
              <a:defRPr u="sng">
                <a:solidFill>
                  <a:srgbClr val="C00000"/>
                </a:solidFill>
                <a:latin typeface="Apercu" panose="02000506040000020004" pitchFamily="50" charset="0"/>
              </a:defRPr>
            </a:lvl1pPr>
          </a:lstStyle>
          <a:p>
            <a:r>
              <a:rPr lang="de-DE"/>
              <a:t>Titelmasterformat durch Klicken bearbeiten</a:t>
            </a:r>
            <a:endParaRPr lang="de-CH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Clr>
                <a:srgbClr val="C00000"/>
              </a:buClr>
              <a:buFont typeface="Wingdings" panose="05000000000000000000" pitchFamily="2" charset="2"/>
              <a:buChar char="v"/>
              <a:defRPr>
                <a:latin typeface="Apercu" panose="02000506040000020004" pitchFamily="50" charset="0"/>
              </a:defRPr>
            </a:lvl1pPr>
            <a:lvl2pPr marL="742950" indent="-285750">
              <a:buClr>
                <a:srgbClr val="C00000"/>
              </a:buClr>
              <a:buFont typeface="Wingdings" panose="05000000000000000000" pitchFamily="2" charset="2"/>
              <a:buChar char="v"/>
              <a:defRPr>
                <a:latin typeface="Apercu" panose="02000506040000020004" pitchFamily="50" charset="0"/>
              </a:defRPr>
            </a:lvl2pPr>
            <a:lvl3pPr marL="1143000" indent="-228600">
              <a:buClr>
                <a:srgbClr val="C00000"/>
              </a:buClr>
              <a:buFont typeface="Wingdings" panose="05000000000000000000" pitchFamily="2" charset="2"/>
              <a:buChar char="v"/>
              <a:defRPr>
                <a:latin typeface="Apercu" panose="02000506040000020004" pitchFamily="50" charset="0"/>
              </a:defRPr>
            </a:lvl3pPr>
            <a:lvl4pPr marL="1600200" indent="-228600">
              <a:buClr>
                <a:srgbClr val="C00000"/>
              </a:buClr>
              <a:buFont typeface="Wingdings" panose="05000000000000000000" pitchFamily="2" charset="2"/>
              <a:buChar char="v"/>
              <a:defRPr>
                <a:latin typeface="Apercu" panose="02000506040000020004" pitchFamily="50" charset="0"/>
              </a:defRPr>
            </a:lvl4pPr>
            <a:lvl5pPr marL="2057400" indent="-228600">
              <a:buClr>
                <a:srgbClr val="C00000"/>
              </a:buClr>
              <a:buFont typeface="Wingdings" panose="05000000000000000000" pitchFamily="2" charset="2"/>
              <a:buChar char="v"/>
              <a:defRPr>
                <a:latin typeface="Apercu" panose="02000506040000020004" pitchFamily="50" charset="0"/>
              </a:defRPr>
            </a:lvl5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 dirty="0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BB8CED-A97C-4669-9A1C-F8B76B884F75}" type="slidenum">
              <a:rPr lang="de-CH" smtClean="0"/>
              <a:pPr>
                <a:defRPr/>
              </a:pPr>
              <a:t>‹Nr.›</a:t>
            </a:fld>
            <a:endParaRPr lang="de-CH"/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D56BCA62-478D-404B-977E-D63C66DE9A4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726820" y="176314"/>
            <a:ext cx="1193498" cy="6096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23028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rgbClr val="C00000"/>
                </a:solidFill>
                <a:latin typeface="Apercu" panose="02000506040000020004" pitchFamily="50" charset="0"/>
              </a:defRPr>
            </a:lvl1pPr>
          </a:lstStyle>
          <a:p>
            <a:r>
              <a:rPr lang="de-DE"/>
              <a:t>Titelmasterformat durch Klicken bearbeiten</a:t>
            </a:r>
            <a:endParaRPr lang="de-CH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latin typeface="Apercu" panose="02000506040000020004" pitchFamily="50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E868D2-5DDF-4487-BC32-18EE98BA0DEC}" type="slidenum">
              <a:rPr lang="de-CH" smtClean="0"/>
              <a:pPr>
                <a:defRPr/>
              </a:pPr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4072784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percu" panose="02000506040000020004" pitchFamily="50" charset="0"/>
              </a:defRPr>
            </a:lvl1pPr>
          </a:lstStyle>
          <a:p>
            <a:r>
              <a:rPr lang="de-DE"/>
              <a:t>Titelmasterformat durch Klicken bearbeiten</a:t>
            </a:r>
            <a:endParaRPr lang="de-CH" dirty="0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1331913" y="2492375"/>
            <a:ext cx="3579812" cy="36655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 dirty="0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064125" y="2492375"/>
            <a:ext cx="3581400" cy="36655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9998B5-846A-40D5-A37E-1E51103C7F63}" type="slidenum">
              <a:rPr lang="de-CH" smtClean="0"/>
              <a:pPr>
                <a:defRPr/>
              </a:pPr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5649494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520A66-5699-4BFF-AAB1-46FA157A960A}" type="slidenum">
              <a:rPr lang="de-CH" smtClean="0"/>
              <a:pPr>
                <a:defRPr/>
              </a:pPr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5093710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E0B537-E484-49D1-B11E-5A83E48F6FCB}" type="slidenum">
              <a:rPr lang="de-CH" smtClean="0"/>
              <a:pPr>
                <a:defRPr/>
              </a:pPr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0106931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138836-1522-4C29-A5AC-A102A64325DC}" type="slidenum">
              <a:rPr lang="de-CH" smtClean="0"/>
              <a:pPr>
                <a:defRPr/>
              </a:pPr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2227762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65CDE5-A70A-4532-9A88-01A20EA4E7A3}" type="slidenum">
              <a:rPr lang="de-CH" smtClean="0"/>
              <a:pPr>
                <a:defRPr/>
              </a:pPr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4467255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/>
              <a:t>Bild durch Klicken auf Symbol hinzufügen</a:t>
            </a:r>
            <a:endParaRPr lang="de-CH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DF4D8D-4E19-4B45-A8E3-8F796B4B2285}" type="slidenum">
              <a:rPr lang="de-CH" smtClean="0"/>
              <a:pPr>
                <a:defRPr/>
              </a:pPr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3216426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403350" y="836613"/>
            <a:ext cx="7313613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de-CH"/>
              <a:t>Titelmasterformat durch Klicken bearbeiten</a:t>
            </a:r>
          </a:p>
        </p:txBody>
      </p:sp>
      <p:sp>
        <p:nvSpPr>
          <p:cNvPr id="1027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1331913" y="2492375"/>
            <a:ext cx="7313612" cy="3665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CH"/>
              <a:t>Textmasterformate durch Klicken bearbeiten</a:t>
            </a:r>
          </a:p>
          <a:p>
            <a:pPr lvl="1"/>
            <a:r>
              <a:rPr lang="de-CH"/>
              <a:t>Zweite Ebene</a:t>
            </a:r>
          </a:p>
          <a:p>
            <a:pPr lvl="2"/>
            <a:r>
              <a:rPr lang="de-CH"/>
              <a:t>Dritte Ebene</a:t>
            </a:r>
          </a:p>
        </p:txBody>
      </p:sp>
      <p:sp>
        <p:nvSpPr>
          <p:cNvPr id="4107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2979738" y="63087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B97AD8C6-3533-4E57-8161-3E007CE1A1EE}" type="slidenum">
              <a:rPr lang="de-CH" smtClean="0"/>
              <a:pPr>
                <a:defRPr/>
              </a:pPr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1796953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3333CC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3333CC"/>
          </a:solidFill>
          <a:latin typeface="Antique Olive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3333CC"/>
          </a:solidFill>
          <a:latin typeface="Antique Olive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3333CC"/>
          </a:solidFill>
          <a:latin typeface="Antique Olive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3333CC"/>
          </a:solidFill>
          <a:latin typeface="Antique Olive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3333CC"/>
          </a:solidFill>
          <a:latin typeface="Antique Olive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3333CC"/>
          </a:solidFill>
          <a:latin typeface="Antique Olive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3333CC"/>
          </a:solidFill>
          <a:latin typeface="Antique Olive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3333CC"/>
          </a:solidFill>
          <a:latin typeface="Antique Olive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0000CC"/>
        </a:buClr>
        <a:buSzPct val="70000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000CC"/>
        </a:buClr>
        <a:buSzPct val="70000"/>
        <a:buChar char="o"/>
        <a:defRPr sz="20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Char char="-"/>
        <a:defRPr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19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jpeg"/><Relationship Id="rId4" Type="http://schemas.openxmlformats.org/officeDocument/2006/relationships/image" Target="../media/image6.jp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s://unterrichten.zum.de/wiki/Historische_Stichworte/Magna_Charta" TargetMode="Externa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elysee.fr/la-presidence/la-declaration-des-droits-de-l-homme-et-du-citoyen" TargetMode="External"/><Relationship Id="rId4" Type="http://schemas.openxmlformats.org/officeDocument/2006/relationships/hyperlink" Target="https://de.wikipedia.org/wiki/Bill_of_Rights_(Vereinigte_Staaten)#/media/Datei:United-states-bill-of-rights_1-630x670.jpg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9552" y="1700808"/>
            <a:ext cx="8034258" cy="410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5475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500" fill="hold"/>
                                        <p:tgtEl>
                                          <p:spTgt spid="3"/>
                                        </p:tgtEl>
                                      </p:cBhvr>
                                      <p:by x="15000" y="15000"/>
                                    </p:animScale>
                                  </p:childTnLst>
                                </p:cTn>
                              </p:par>
                              <p:par>
                                <p:cTn id="7" presetID="56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-2.22222E-6 L 0.41129 -0.47778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556" y="-2388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915194" y="836613"/>
            <a:ext cx="7313613" cy="1143000"/>
          </a:xfrm>
        </p:spPr>
        <p:txBody>
          <a:bodyPr/>
          <a:lstStyle/>
          <a:p>
            <a:pPr eaLnBrk="1" hangingPunct="1"/>
            <a:r>
              <a:rPr lang="de-CH" u="none" dirty="0"/>
              <a:t>Vorwissen und Begrifflichkeiten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idx="1"/>
          </p:nvPr>
        </p:nvSpPr>
        <p:spPr>
          <a:xfrm>
            <a:off x="915194" y="2492375"/>
            <a:ext cx="7313612" cy="3665538"/>
          </a:xfrm>
        </p:spPr>
        <p:txBody>
          <a:bodyPr/>
          <a:lstStyle/>
          <a:p>
            <a:pPr>
              <a:buFont typeface="Courier New" panose="02070309020205020404" pitchFamily="49" charset="0"/>
              <a:buChar char="o"/>
            </a:pPr>
            <a:r>
              <a:rPr lang="de-CH" dirty="0"/>
              <a:t>Komplexitätsreduktion</a:t>
            </a:r>
          </a:p>
          <a:p>
            <a:pPr marL="0" indent="0">
              <a:buNone/>
            </a:pPr>
            <a:endParaRPr lang="de-CH" dirty="0"/>
          </a:p>
          <a:p>
            <a:pPr lvl="1">
              <a:buFont typeface="Courier New" panose="02070309020205020404" pitchFamily="49" charset="0"/>
              <a:buChar char="o"/>
            </a:pPr>
            <a:endParaRPr lang="de-CH" dirty="0"/>
          </a:p>
        </p:txBody>
      </p:sp>
      <p:pic>
        <p:nvPicPr>
          <p:cNvPr id="4" name="Picture 2" descr="C:\Users\Marc\AppData\Local\Microsoft\Windows\Temporary Internet Files\Content.Outlook\6FN6YBQY\Ursus-Wehrli.jpg">
            <a:extLst>
              <a:ext uri="{FF2B5EF4-FFF2-40B4-BE49-F238E27FC236}">
                <a16:creationId xmlns:a16="http://schemas.microsoft.com/office/drawing/2014/main" id="{E9A23263-87C6-49D8-A330-C075A05F9E5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0115"/>
          <a:stretch/>
        </p:blipFill>
        <p:spPr bwMode="auto">
          <a:xfrm>
            <a:off x="1259632" y="3156110"/>
            <a:ext cx="6376798" cy="23380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719834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915194" y="836613"/>
            <a:ext cx="7313613" cy="1143000"/>
          </a:xfrm>
        </p:spPr>
        <p:txBody>
          <a:bodyPr/>
          <a:lstStyle/>
          <a:p>
            <a:pPr eaLnBrk="1" hangingPunct="1"/>
            <a:r>
              <a:rPr lang="de-CH" u="none" dirty="0"/>
              <a:t>Vorwissen und Begrifflichkeiten</a:t>
            </a:r>
          </a:p>
        </p:txBody>
      </p:sp>
      <p:graphicFrame>
        <p:nvGraphicFramePr>
          <p:cNvPr id="7" name="Diagramm 6">
            <a:extLst>
              <a:ext uri="{FF2B5EF4-FFF2-40B4-BE49-F238E27FC236}">
                <a16:creationId xmlns:a16="http://schemas.microsoft.com/office/drawing/2014/main" id="{F0C0EE38-D09D-4AB3-BC16-FB5B44AD7847}"/>
              </a:ext>
            </a:extLst>
          </p:cNvPr>
          <p:cNvGraphicFramePr/>
          <p:nvPr/>
        </p:nvGraphicFramePr>
        <p:xfrm>
          <a:off x="323528" y="2132856"/>
          <a:ext cx="8640960" cy="43204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Ellipse 2">
            <a:extLst>
              <a:ext uri="{FF2B5EF4-FFF2-40B4-BE49-F238E27FC236}">
                <a16:creationId xmlns:a16="http://schemas.microsoft.com/office/drawing/2014/main" id="{266650C1-14A6-4D32-B6E1-43291F4A0ECD}"/>
              </a:ext>
            </a:extLst>
          </p:cNvPr>
          <p:cNvSpPr/>
          <p:nvPr/>
        </p:nvSpPr>
        <p:spPr bwMode="auto">
          <a:xfrm>
            <a:off x="4067944" y="3140968"/>
            <a:ext cx="1728192" cy="720080"/>
          </a:xfrm>
          <a:prstGeom prst="ellipse">
            <a:avLst/>
          </a:prstGeom>
          <a:noFill/>
          <a:ln w="1905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CH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pitchFamily="34" charset="0"/>
            </a:endParaRPr>
          </a:p>
        </p:txBody>
      </p:sp>
      <p:sp>
        <p:nvSpPr>
          <p:cNvPr id="19" name="Ellipse 18">
            <a:extLst>
              <a:ext uri="{FF2B5EF4-FFF2-40B4-BE49-F238E27FC236}">
                <a16:creationId xmlns:a16="http://schemas.microsoft.com/office/drawing/2014/main" id="{A7174AFD-26B9-4089-8FA6-864B3EF18A9E}"/>
              </a:ext>
            </a:extLst>
          </p:cNvPr>
          <p:cNvSpPr/>
          <p:nvPr/>
        </p:nvSpPr>
        <p:spPr bwMode="auto">
          <a:xfrm>
            <a:off x="4067944" y="5469984"/>
            <a:ext cx="1728192" cy="720080"/>
          </a:xfrm>
          <a:prstGeom prst="ellipse">
            <a:avLst/>
          </a:prstGeom>
          <a:noFill/>
          <a:ln w="1905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CH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pitchFamily="34" charset="0"/>
            </a:endParaRPr>
          </a:p>
        </p:txBody>
      </p:sp>
      <p:sp>
        <p:nvSpPr>
          <p:cNvPr id="20" name="Ellipse 19">
            <a:extLst>
              <a:ext uri="{FF2B5EF4-FFF2-40B4-BE49-F238E27FC236}">
                <a16:creationId xmlns:a16="http://schemas.microsoft.com/office/drawing/2014/main" id="{7050DBC4-F278-4755-86AC-9F95EDAFC694}"/>
              </a:ext>
            </a:extLst>
          </p:cNvPr>
          <p:cNvSpPr/>
          <p:nvPr/>
        </p:nvSpPr>
        <p:spPr bwMode="auto">
          <a:xfrm>
            <a:off x="4067944" y="4869160"/>
            <a:ext cx="1728192" cy="720080"/>
          </a:xfrm>
          <a:prstGeom prst="ellipse">
            <a:avLst/>
          </a:prstGeom>
          <a:noFill/>
          <a:ln w="1905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CH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60897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9" grpId="0" animBg="1"/>
      <p:bldP spid="20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952500" y="1341438"/>
            <a:ext cx="7239000" cy="1444625"/>
          </a:xfrm>
        </p:spPr>
        <p:txBody>
          <a:bodyPr/>
          <a:lstStyle/>
          <a:p>
            <a:pPr algn="ctr"/>
            <a:r>
              <a:rPr lang="de-CH" dirty="0"/>
              <a:t>Inhalt </a:t>
            </a:r>
          </a:p>
        </p:txBody>
      </p:sp>
      <p:sp>
        <p:nvSpPr>
          <p:cNvPr id="4099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952500" y="3141663"/>
            <a:ext cx="7239000" cy="1752600"/>
          </a:xfrm>
        </p:spPr>
        <p:txBody>
          <a:bodyPr/>
          <a:lstStyle/>
          <a:p>
            <a:pPr marL="342900" indent="-342900" eaLnBrk="1" hangingPunct="1">
              <a:buClr>
                <a:srgbClr val="C00000"/>
              </a:buClr>
              <a:buFont typeface="Courier New" panose="02070309020205020404" pitchFamily="49" charset="0"/>
              <a:buChar char="o"/>
            </a:pPr>
            <a:r>
              <a:rPr lang="de-CH" dirty="0"/>
              <a:t>Wissenschaft, Vorwissen und Begrifflichkeiten</a:t>
            </a:r>
          </a:p>
          <a:p>
            <a:pPr marL="342900" indent="-342900" eaLnBrk="1" hangingPunct="1">
              <a:buClr>
                <a:srgbClr val="C00000"/>
              </a:buClr>
              <a:buFont typeface="Courier New" panose="02070309020205020404" pitchFamily="49" charset="0"/>
              <a:buChar char="o"/>
            </a:pPr>
            <a:r>
              <a:rPr lang="de-CH" dirty="0"/>
              <a:t>Polity</a:t>
            </a:r>
          </a:p>
          <a:p>
            <a:pPr marL="342900" indent="-342900" eaLnBrk="1" hangingPunct="1">
              <a:buClr>
                <a:srgbClr val="C00000"/>
              </a:buClr>
              <a:buFont typeface="Courier New" panose="02070309020205020404" pitchFamily="49" charset="0"/>
              <a:buChar char="o"/>
            </a:pPr>
            <a:r>
              <a:rPr lang="de-CH" dirty="0"/>
              <a:t>Policy</a:t>
            </a:r>
          </a:p>
          <a:p>
            <a:pPr marL="342900" indent="-342900" eaLnBrk="1" hangingPunct="1">
              <a:buClr>
                <a:srgbClr val="C00000"/>
              </a:buClr>
              <a:buFont typeface="Courier New" panose="02070309020205020404" pitchFamily="49" charset="0"/>
              <a:buChar char="o"/>
            </a:pPr>
            <a:r>
              <a:rPr lang="de-CH" dirty="0"/>
              <a:t>Politics</a:t>
            </a:r>
          </a:p>
          <a:p>
            <a:pPr eaLnBrk="1" hangingPunct="1"/>
            <a:endParaRPr lang="de-CH" dirty="0"/>
          </a:p>
          <a:p>
            <a:pPr algn="ctr" eaLnBrk="1" hangingPunct="1"/>
            <a:endParaRPr lang="de-CH" dirty="0"/>
          </a:p>
        </p:txBody>
      </p:sp>
      <p:pic>
        <p:nvPicPr>
          <p:cNvPr id="5" name="Grafi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26820" y="176314"/>
            <a:ext cx="1193498" cy="609654"/>
          </a:xfrm>
          <a:prstGeom prst="rect">
            <a:avLst/>
          </a:prstGeom>
        </p:spPr>
      </p:pic>
      <p:sp>
        <p:nvSpPr>
          <p:cNvPr id="2" name="Textfeld 1">
            <a:extLst>
              <a:ext uri="{FF2B5EF4-FFF2-40B4-BE49-F238E27FC236}">
                <a16:creationId xmlns:a16="http://schemas.microsoft.com/office/drawing/2014/main" id="{19A72E43-DAC5-4E75-A24B-DC4D4A74965E}"/>
              </a:ext>
            </a:extLst>
          </p:cNvPr>
          <p:cNvSpPr txBox="1"/>
          <p:nvPr/>
        </p:nvSpPr>
        <p:spPr>
          <a:xfrm>
            <a:off x="2175416" y="3589953"/>
            <a:ext cx="65718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de-CH" sz="2400" dirty="0">
                <a:solidFill>
                  <a:srgbClr val="C00000"/>
                </a:solidFill>
                <a:latin typeface="Apercu" panose="02000506040000020004" pitchFamily="50" charset="0"/>
              </a:rPr>
              <a:t>– Verfassung, Staat, politisches System</a:t>
            </a:r>
          </a:p>
        </p:txBody>
      </p:sp>
    </p:spTree>
    <p:extLst>
      <p:ext uri="{BB962C8B-B14F-4D97-AF65-F5344CB8AC3E}">
        <p14:creationId xmlns:p14="http://schemas.microsoft.com/office/powerpoint/2010/main" val="6414783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animClr clrSpc="rgb" dir="cw">
                                      <p:cBhvr>
                                        <p:cTn id="7" dur="5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8" dur="5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5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9" grpId="0" uiExpand="1" build="p"/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915194" y="836613"/>
            <a:ext cx="7313613" cy="1143000"/>
          </a:xfrm>
        </p:spPr>
        <p:txBody>
          <a:bodyPr/>
          <a:lstStyle/>
          <a:p>
            <a:pPr eaLnBrk="1" hangingPunct="1"/>
            <a:r>
              <a:rPr lang="de-CH" u="none" dirty="0"/>
              <a:t>Polity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idx="1"/>
          </p:nvPr>
        </p:nvSpPr>
        <p:spPr>
          <a:xfrm>
            <a:off x="915194" y="2492375"/>
            <a:ext cx="7313612" cy="3665538"/>
          </a:xfrm>
        </p:spPr>
        <p:txBody>
          <a:bodyPr/>
          <a:lstStyle/>
          <a:p>
            <a:pPr marL="0" indent="0">
              <a:buNone/>
            </a:pPr>
            <a:r>
              <a:rPr lang="de-CH" sz="2000" b="1" dirty="0"/>
              <a:t>Begriffe der Polity-Dimension: Verfassung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de-CH" sz="2200" dirty="0"/>
              <a:t>Begriff: politische Grundordnung eines Staates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de-CH" sz="2200" dirty="0"/>
              <a:t>Magna Charta, Bill of Rights, </a:t>
            </a:r>
            <a:r>
              <a:rPr lang="de-CH" sz="2200" dirty="0" err="1"/>
              <a:t>Déclaration</a:t>
            </a:r>
            <a:r>
              <a:rPr lang="de-CH" sz="2200" dirty="0"/>
              <a:t> des </a:t>
            </a:r>
            <a:r>
              <a:rPr lang="de-CH" sz="2200" dirty="0" err="1"/>
              <a:t>droits</a:t>
            </a:r>
            <a:r>
              <a:rPr lang="de-CH" sz="2200" dirty="0"/>
              <a:t> de </a:t>
            </a:r>
            <a:r>
              <a:rPr lang="de-CH" sz="2200" dirty="0" err="1"/>
              <a:t>l’homme</a:t>
            </a:r>
            <a:r>
              <a:rPr lang="de-CH" sz="2200" dirty="0"/>
              <a:t> 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de-CH" sz="2200" dirty="0"/>
              <a:t>Ziel: gemeinsame Grundlage für alle Bürgerinnen und Bürger, der prinzipiell alle zustimmen können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de-CH" sz="1800" dirty="0"/>
              <a:t>Grundrechte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de-CH" sz="1800" dirty="0"/>
              <a:t>Bürgerrechte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de-CH" sz="1800" dirty="0"/>
              <a:t>Beteiligungsrechte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de-CH" sz="1800" dirty="0"/>
              <a:t>Akteure (Legislative, Exekutive, Judikative)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de-CH" sz="1800" dirty="0"/>
              <a:t>Prozess (z.B. Wahlen)</a:t>
            </a:r>
          </a:p>
          <a:p>
            <a:pPr lvl="1">
              <a:buFont typeface="Courier New" panose="02070309020205020404" pitchFamily="49" charset="0"/>
              <a:buChar char="o"/>
            </a:pPr>
            <a:endParaRPr lang="de-CH" dirty="0"/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390B0EE7-8AD4-4285-BB6B-8035045EFE4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2040" y="3827760"/>
            <a:ext cx="4018191" cy="2677120"/>
          </a:xfrm>
          <a:prstGeom prst="rect">
            <a:avLst/>
          </a:prstGeom>
        </p:spPr>
      </p:pic>
      <p:pic>
        <p:nvPicPr>
          <p:cNvPr id="5" name="Grafik 4">
            <a:extLst>
              <a:ext uri="{FF2B5EF4-FFF2-40B4-BE49-F238E27FC236}">
                <a16:creationId xmlns:a16="http://schemas.microsoft.com/office/drawing/2014/main" id="{091EEF0A-D1FB-466B-A795-8CCB63CBECF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8363" y="3645024"/>
            <a:ext cx="3021156" cy="3212976"/>
          </a:xfrm>
          <a:prstGeom prst="rect">
            <a:avLst/>
          </a:prstGeom>
        </p:spPr>
      </p:pic>
      <p:pic>
        <p:nvPicPr>
          <p:cNvPr id="7" name="Grafik 6">
            <a:extLst>
              <a:ext uri="{FF2B5EF4-FFF2-40B4-BE49-F238E27FC236}">
                <a16:creationId xmlns:a16="http://schemas.microsoft.com/office/drawing/2014/main" id="{40D86383-C73E-455F-8765-4BF5BC97D810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84168" y="3645024"/>
            <a:ext cx="2199876" cy="32129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58075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915194" y="836613"/>
            <a:ext cx="7313613" cy="1143000"/>
          </a:xfrm>
        </p:spPr>
        <p:txBody>
          <a:bodyPr/>
          <a:lstStyle/>
          <a:p>
            <a:pPr eaLnBrk="1" hangingPunct="1"/>
            <a:r>
              <a:rPr lang="de-CH" u="none" dirty="0"/>
              <a:t>Polity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idx="1"/>
          </p:nvPr>
        </p:nvSpPr>
        <p:spPr>
          <a:xfrm>
            <a:off x="915194" y="2492375"/>
            <a:ext cx="7313612" cy="3665538"/>
          </a:xfrm>
        </p:spPr>
        <p:txBody>
          <a:bodyPr/>
          <a:lstStyle/>
          <a:p>
            <a:pPr marL="0" indent="0">
              <a:buNone/>
            </a:pPr>
            <a:r>
              <a:rPr lang="de-CH" sz="2000" b="1" dirty="0"/>
              <a:t>Begriffe der Polity-Dimension: Staat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de-CH" sz="2000" dirty="0"/>
              <a:t>Im weiteren Sinne: Nation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de-CH" sz="2000" dirty="0"/>
              <a:t>Im engeren Sinne (Max Weber): legitimes Monopol der physischen Gewalt auf einem bestimmten Gebiet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de-CH" sz="1600" dirty="0"/>
              <a:t>Wer darf Entscheidungen durchsetzen und sanktionieren - Gewaltmonopol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de-CH" sz="1600" dirty="0"/>
              <a:t>Wer legitimiert Entscheidungen und Akteur (definierte Staatsbevölkerung, die als Souverän die Staatsgewalt z.B. via Wahlen legitimiert)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de-CH" sz="1600" dirty="0"/>
              <a:t>Bestimmtes Gebiet (Grenzen)</a:t>
            </a:r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C7C1A598-D8C4-4016-8278-1C524C58706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6216" y="693102"/>
            <a:ext cx="1910321" cy="25502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33585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915194" y="836613"/>
            <a:ext cx="7313613" cy="1143000"/>
          </a:xfrm>
        </p:spPr>
        <p:txBody>
          <a:bodyPr/>
          <a:lstStyle/>
          <a:p>
            <a:pPr eaLnBrk="1" hangingPunct="1"/>
            <a:r>
              <a:rPr lang="de-CH" u="none" dirty="0"/>
              <a:t>Polity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idx="1"/>
          </p:nvPr>
        </p:nvSpPr>
        <p:spPr>
          <a:xfrm>
            <a:off x="915194" y="2492375"/>
            <a:ext cx="7313612" cy="1872729"/>
          </a:xfrm>
        </p:spPr>
        <p:txBody>
          <a:bodyPr/>
          <a:lstStyle/>
          <a:p>
            <a:pPr marL="0" indent="0">
              <a:buNone/>
            </a:pPr>
            <a:r>
              <a:rPr lang="de-CH" sz="2000" b="1" dirty="0"/>
              <a:t>Begriffe der Polity-Dimension: Politisches System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de-CH" sz="2000" dirty="0"/>
              <a:t>Fliessmodell (David Easton 1965)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de-CH" sz="2000" dirty="0"/>
              <a:t>System = Gesamtheit aufeinander bezogener Teile mit Strukturen und Regeln, mehreren Funktionen und gegenüber der Umwelt abgrenzbar</a:t>
            </a: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D7996E26-ACF0-4C93-8DDB-1AE2FB5F8DBD}"/>
              </a:ext>
            </a:extLst>
          </p:cNvPr>
          <p:cNvSpPr txBox="1"/>
          <p:nvPr/>
        </p:nvSpPr>
        <p:spPr>
          <a:xfrm>
            <a:off x="3635896" y="4958080"/>
            <a:ext cx="1872208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de-CH" dirty="0"/>
              <a:t>Political System</a:t>
            </a:r>
          </a:p>
        </p:txBody>
      </p:sp>
      <p:cxnSp>
        <p:nvCxnSpPr>
          <p:cNvPr id="7" name="Gerade Verbindung mit Pfeil 6">
            <a:extLst>
              <a:ext uri="{FF2B5EF4-FFF2-40B4-BE49-F238E27FC236}">
                <a16:creationId xmlns:a16="http://schemas.microsoft.com/office/drawing/2014/main" id="{8D7A42EC-B2B0-4136-9904-04797621A435}"/>
              </a:ext>
            </a:extLst>
          </p:cNvPr>
          <p:cNvCxnSpPr/>
          <p:nvPr/>
        </p:nvCxnSpPr>
        <p:spPr bwMode="auto">
          <a:xfrm>
            <a:off x="5508104" y="5296912"/>
            <a:ext cx="2228984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" name="Textfeld 7">
            <a:extLst>
              <a:ext uri="{FF2B5EF4-FFF2-40B4-BE49-F238E27FC236}">
                <a16:creationId xmlns:a16="http://schemas.microsoft.com/office/drawing/2014/main" id="{D6250B06-7DB6-4060-B14C-1D0BC218C18B}"/>
              </a:ext>
            </a:extLst>
          </p:cNvPr>
          <p:cNvSpPr txBox="1"/>
          <p:nvPr/>
        </p:nvSpPr>
        <p:spPr>
          <a:xfrm>
            <a:off x="5580112" y="4958080"/>
            <a:ext cx="180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dirty="0" err="1"/>
              <a:t>Decisions</a:t>
            </a:r>
            <a:r>
              <a:rPr lang="de-CH" dirty="0"/>
              <a:t> and Actions</a:t>
            </a: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F5F98E79-FF50-4B21-BE78-4CD4700ABC8B}"/>
              </a:ext>
            </a:extLst>
          </p:cNvPr>
          <p:cNvSpPr txBox="1"/>
          <p:nvPr/>
        </p:nvSpPr>
        <p:spPr>
          <a:xfrm flipH="1" flipV="1">
            <a:off x="7915735" y="4670048"/>
            <a:ext cx="461665" cy="1296144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de-CH" dirty="0"/>
              <a:t>Output</a:t>
            </a: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43361999-8F5F-48B4-B78C-A0F2791F3AAF}"/>
              </a:ext>
            </a:extLst>
          </p:cNvPr>
          <p:cNvSpPr txBox="1"/>
          <p:nvPr/>
        </p:nvSpPr>
        <p:spPr>
          <a:xfrm flipH="1" flipV="1">
            <a:off x="816560" y="4670048"/>
            <a:ext cx="461665" cy="1296144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de-CH" dirty="0" err="1"/>
              <a:t>Intput</a:t>
            </a:r>
            <a:endParaRPr lang="de-CH" dirty="0"/>
          </a:p>
        </p:txBody>
      </p:sp>
      <p:sp>
        <p:nvSpPr>
          <p:cNvPr id="11" name="Rechteck 10">
            <a:extLst>
              <a:ext uri="{FF2B5EF4-FFF2-40B4-BE49-F238E27FC236}">
                <a16:creationId xmlns:a16="http://schemas.microsoft.com/office/drawing/2014/main" id="{ECC70599-00E9-4F9A-BA74-C6C8EB6AE0A0}"/>
              </a:ext>
            </a:extLst>
          </p:cNvPr>
          <p:cNvSpPr/>
          <p:nvPr/>
        </p:nvSpPr>
        <p:spPr bwMode="auto">
          <a:xfrm>
            <a:off x="179512" y="4653136"/>
            <a:ext cx="8784976" cy="172819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CH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pitchFamily="34" charset="0"/>
            </a:endParaRPr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59660999-CE5D-45D7-B903-29D3D87567C8}"/>
              </a:ext>
            </a:extLst>
          </p:cNvPr>
          <p:cNvSpPr txBox="1"/>
          <p:nvPr/>
        </p:nvSpPr>
        <p:spPr>
          <a:xfrm>
            <a:off x="1804328" y="4742924"/>
            <a:ext cx="18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dirty="0" err="1"/>
              <a:t>Demands</a:t>
            </a:r>
            <a:endParaRPr lang="de-CH" dirty="0"/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22BD715C-F2B2-44D6-AD8F-4482BC47A72B}"/>
              </a:ext>
            </a:extLst>
          </p:cNvPr>
          <p:cNvSpPr txBox="1"/>
          <p:nvPr/>
        </p:nvSpPr>
        <p:spPr>
          <a:xfrm>
            <a:off x="1763688" y="5431656"/>
            <a:ext cx="18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dirty="0"/>
              <a:t>Support</a:t>
            </a:r>
          </a:p>
        </p:txBody>
      </p:sp>
      <p:cxnSp>
        <p:nvCxnSpPr>
          <p:cNvPr id="14" name="Gerade Verbindung mit Pfeil 13">
            <a:extLst>
              <a:ext uri="{FF2B5EF4-FFF2-40B4-BE49-F238E27FC236}">
                <a16:creationId xmlns:a16="http://schemas.microsoft.com/office/drawing/2014/main" id="{0FD36D17-B4A6-471E-967A-44B3BBA00886}"/>
              </a:ext>
            </a:extLst>
          </p:cNvPr>
          <p:cNvCxnSpPr/>
          <p:nvPr/>
        </p:nvCxnSpPr>
        <p:spPr bwMode="auto">
          <a:xfrm>
            <a:off x="1403648" y="5102096"/>
            <a:ext cx="2228984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" name="Gerade Verbindung mit Pfeil 14">
            <a:extLst>
              <a:ext uri="{FF2B5EF4-FFF2-40B4-BE49-F238E27FC236}">
                <a16:creationId xmlns:a16="http://schemas.microsoft.com/office/drawing/2014/main" id="{6FCAB074-3066-4BCC-9F9A-4B5FDF9BBF2D}"/>
              </a:ext>
            </a:extLst>
          </p:cNvPr>
          <p:cNvCxnSpPr/>
          <p:nvPr/>
        </p:nvCxnSpPr>
        <p:spPr bwMode="auto">
          <a:xfrm>
            <a:off x="1403648" y="5462136"/>
            <a:ext cx="2228984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" name="Gekrümmte Verbindung 24">
            <a:extLst>
              <a:ext uri="{FF2B5EF4-FFF2-40B4-BE49-F238E27FC236}">
                <a16:creationId xmlns:a16="http://schemas.microsoft.com/office/drawing/2014/main" id="{BD085D2E-9D85-4437-A14B-1E6F428FD8F5}"/>
              </a:ext>
            </a:extLst>
          </p:cNvPr>
          <p:cNvCxnSpPr>
            <a:stCxn id="9" idx="0"/>
            <a:endCxn id="10" idx="0"/>
          </p:cNvCxnSpPr>
          <p:nvPr/>
        </p:nvCxnSpPr>
        <p:spPr bwMode="auto">
          <a:xfrm rot="5400000">
            <a:off x="4596980" y="2416605"/>
            <a:ext cx="12700" cy="7099175"/>
          </a:xfrm>
          <a:prstGeom prst="curvedConnector3">
            <a:avLst>
              <a:gd name="adj1" fmla="val 1800000"/>
            </a:avLst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" name="Textfeld 16">
            <a:extLst>
              <a:ext uri="{FF2B5EF4-FFF2-40B4-BE49-F238E27FC236}">
                <a16:creationId xmlns:a16="http://schemas.microsoft.com/office/drawing/2014/main" id="{A3AB30AA-3842-4758-BC9F-96C89D2E0A7A}"/>
              </a:ext>
            </a:extLst>
          </p:cNvPr>
          <p:cNvSpPr txBox="1"/>
          <p:nvPr/>
        </p:nvSpPr>
        <p:spPr>
          <a:xfrm flipH="1" flipV="1">
            <a:off x="158328" y="4742056"/>
            <a:ext cx="400110" cy="1441442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de-CH" sz="1400" dirty="0"/>
              <a:t>Environment</a:t>
            </a:r>
          </a:p>
        </p:txBody>
      </p:sp>
      <p:sp>
        <p:nvSpPr>
          <p:cNvPr id="18" name="Textfeld 17">
            <a:extLst>
              <a:ext uri="{FF2B5EF4-FFF2-40B4-BE49-F238E27FC236}">
                <a16:creationId xmlns:a16="http://schemas.microsoft.com/office/drawing/2014/main" id="{CBA8E376-2344-4456-B3A4-FEB05ABB8702}"/>
              </a:ext>
            </a:extLst>
          </p:cNvPr>
          <p:cNvSpPr txBox="1"/>
          <p:nvPr/>
        </p:nvSpPr>
        <p:spPr>
          <a:xfrm flipH="1" flipV="1">
            <a:off x="8521416" y="4742056"/>
            <a:ext cx="400110" cy="1441442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de-CH" sz="1400" dirty="0"/>
              <a:t>Environment</a:t>
            </a:r>
          </a:p>
        </p:txBody>
      </p:sp>
    </p:spTree>
    <p:extLst>
      <p:ext uri="{BB962C8B-B14F-4D97-AF65-F5344CB8AC3E}">
        <p14:creationId xmlns:p14="http://schemas.microsoft.com/office/powerpoint/2010/main" val="31420442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/>
      <p:bldP spid="9" grpId="0"/>
      <p:bldP spid="10" grpId="0"/>
      <p:bldP spid="11" grpId="0" animBg="1"/>
      <p:bldP spid="12" grpId="0"/>
      <p:bldP spid="13" grpId="0"/>
      <p:bldP spid="17" grpId="0"/>
      <p:bldP spid="18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952500" y="1341438"/>
            <a:ext cx="7239000" cy="1444625"/>
          </a:xfrm>
        </p:spPr>
        <p:txBody>
          <a:bodyPr/>
          <a:lstStyle/>
          <a:p>
            <a:pPr algn="ctr"/>
            <a:r>
              <a:rPr lang="de-CH" dirty="0"/>
              <a:t>Inhalt </a:t>
            </a:r>
          </a:p>
        </p:txBody>
      </p:sp>
      <p:sp>
        <p:nvSpPr>
          <p:cNvPr id="4099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952500" y="3141663"/>
            <a:ext cx="7239000" cy="1752600"/>
          </a:xfrm>
        </p:spPr>
        <p:txBody>
          <a:bodyPr/>
          <a:lstStyle/>
          <a:p>
            <a:pPr marL="342900" indent="-342900" eaLnBrk="1" hangingPunct="1">
              <a:buClr>
                <a:srgbClr val="C00000"/>
              </a:buClr>
              <a:buFont typeface="Courier New" panose="02070309020205020404" pitchFamily="49" charset="0"/>
              <a:buChar char="o"/>
            </a:pPr>
            <a:r>
              <a:rPr lang="de-CH" dirty="0"/>
              <a:t>Wissenschaft, Vorwissen und Begrifflichkeiten</a:t>
            </a:r>
          </a:p>
          <a:p>
            <a:pPr marL="342900" indent="-342900" eaLnBrk="1" hangingPunct="1">
              <a:buClr>
                <a:srgbClr val="C00000"/>
              </a:buClr>
              <a:buFont typeface="Courier New" panose="02070309020205020404" pitchFamily="49" charset="0"/>
              <a:buChar char="o"/>
            </a:pPr>
            <a:r>
              <a:rPr lang="de-CH" dirty="0"/>
              <a:t>Polity</a:t>
            </a:r>
          </a:p>
          <a:p>
            <a:pPr marL="342900" indent="-342900" eaLnBrk="1" hangingPunct="1">
              <a:buClr>
                <a:srgbClr val="C00000"/>
              </a:buClr>
              <a:buFont typeface="Courier New" panose="02070309020205020404" pitchFamily="49" charset="0"/>
              <a:buChar char="o"/>
            </a:pPr>
            <a:r>
              <a:rPr lang="de-CH" dirty="0"/>
              <a:t>Policy</a:t>
            </a:r>
          </a:p>
          <a:p>
            <a:pPr marL="342900" indent="-342900" eaLnBrk="1" hangingPunct="1">
              <a:buClr>
                <a:srgbClr val="C00000"/>
              </a:buClr>
              <a:buFont typeface="Courier New" panose="02070309020205020404" pitchFamily="49" charset="0"/>
              <a:buChar char="o"/>
            </a:pPr>
            <a:r>
              <a:rPr lang="de-CH" dirty="0"/>
              <a:t>Politics</a:t>
            </a:r>
          </a:p>
          <a:p>
            <a:pPr eaLnBrk="1" hangingPunct="1"/>
            <a:endParaRPr lang="de-CH" dirty="0"/>
          </a:p>
          <a:p>
            <a:pPr algn="ctr" eaLnBrk="1" hangingPunct="1"/>
            <a:endParaRPr lang="de-CH" dirty="0"/>
          </a:p>
        </p:txBody>
      </p:sp>
      <p:pic>
        <p:nvPicPr>
          <p:cNvPr id="5" name="Grafi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26820" y="176314"/>
            <a:ext cx="1193498" cy="609654"/>
          </a:xfrm>
          <a:prstGeom prst="rect">
            <a:avLst/>
          </a:prstGeom>
        </p:spPr>
      </p:pic>
      <p:sp>
        <p:nvSpPr>
          <p:cNvPr id="2" name="Textfeld 1">
            <a:extLst>
              <a:ext uri="{FF2B5EF4-FFF2-40B4-BE49-F238E27FC236}">
                <a16:creationId xmlns:a16="http://schemas.microsoft.com/office/drawing/2014/main" id="{19A72E43-DAC5-4E75-A24B-DC4D4A74965E}"/>
              </a:ext>
            </a:extLst>
          </p:cNvPr>
          <p:cNvSpPr txBox="1"/>
          <p:nvPr/>
        </p:nvSpPr>
        <p:spPr>
          <a:xfrm>
            <a:off x="2195736" y="4028123"/>
            <a:ext cx="65718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de-CH" sz="2400" dirty="0">
                <a:solidFill>
                  <a:srgbClr val="C00000"/>
                </a:solidFill>
                <a:latin typeface="Apercu" panose="02000506040000020004" pitchFamily="50" charset="0"/>
              </a:rPr>
              <a:t>– Politisches Problem, politisches Programm</a:t>
            </a:r>
          </a:p>
        </p:txBody>
      </p:sp>
    </p:spTree>
    <p:extLst>
      <p:ext uri="{BB962C8B-B14F-4D97-AF65-F5344CB8AC3E}">
        <p14:creationId xmlns:p14="http://schemas.microsoft.com/office/powerpoint/2010/main" val="10699491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animClr clrSpc="rgb" dir="cw">
                                      <p:cBhvr>
                                        <p:cTn id="7" dur="500" fill="hold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8" dur="500" fill="hold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500" fill="hold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915194" y="836613"/>
            <a:ext cx="7313613" cy="1143000"/>
          </a:xfrm>
        </p:spPr>
        <p:txBody>
          <a:bodyPr/>
          <a:lstStyle/>
          <a:p>
            <a:pPr eaLnBrk="1" hangingPunct="1"/>
            <a:r>
              <a:rPr lang="de-CH" u="none" dirty="0"/>
              <a:t>Policy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idx="1"/>
          </p:nvPr>
        </p:nvSpPr>
        <p:spPr>
          <a:xfrm>
            <a:off x="915194" y="2492375"/>
            <a:ext cx="7313612" cy="3665538"/>
          </a:xfrm>
        </p:spPr>
        <p:txBody>
          <a:bodyPr/>
          <a:lstStyle/>
          <a:p>
            <a:pPr marL="0" indent="0">
              <a:buNone/>
            </a:pPr>
            <a:r>
              <a:rPr lang="de-CH" sz="2000" b="1" dirty="0"/>
              <a:t>Begriffe der Policy-Dimension: Politisches Problem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de-CH" sz="2000" dirty="0"/>
              <a:t>Politisches Aushandeln von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de-CH" sz="1600" dirty="0"/>
              <a:t>Problemdefinition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de-CH" sz="1600" dirty="0"/>
              <a:t>Aushandeln und Wahl von Lösungen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de-CH" sz="1600" dirty="0"/>
              <a:t>Evaluation von Ergebnissen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de-CH" sz="2000" dirty="0"/>
              <a:t>Normative Standpunkte vs. analytische Beurteilung</a:t>
            </a:r>
          </a:p>
        </p:txBody>
      </p:sp>
    </p:spTree>
    <p:extLst>
      <p:ext uri="{BB962C8B-B14F-4D97-AF65-F5344CB8AC3E}">
        <p14:creationId xmlns:p14="http://schemas.microsoft.com/office/powerpoint/2010/main" val="2737061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915194" y="836613"/>
            <a:ext cx="7313613" cy="1143000"/>
          </a:xfrm>
        </p:spPr>
        <p:txBody>
          <a:bodyPr/>
          <a:lstStyle/>
          <a:p>
            <a:pPr eaLnBrk="1" hangingPunct="1"/>
            <a:r>
              <a:rPr lang="de-CH" u="none" dirty="0"/>
              <a:t>Policy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idx="1"/>
          </p:nvPr>
        </p:nvSpPr>
        <p:spPr>
          <a:xfrm>
            <a:off x="915194" y="2492375"/>
            <a:ext cx="7313612" cy="3665538"/>
          </a:xfrm>
        </p:spPr>
        <p:txBody>
          <a:bodyPr/>
          <a:lstStyle/>
          <a:p>
            <a:pPr marL="0" indent="0">
              <a:buNone/>
            </a:pPr>
            <a:r>
              <a:rPr lang="de-CH" sz="2000" b="1" dirty="0"/>
              <a:t>Begriffe der Policy-Dimension: Politisches Programm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de-CH" sz="2000" dirty="0"/>
              <a:t>Auswahl von Mitteln zur Erreichung von Zielen</a:t>
            </a:r>
          </a:p>
          <a:p>
            <a:r>
              <a:rPr lang="de-CH" sz="2000" dirty="0"/>
              <a:t>Orientierungshilfe</a:t>
            </a:r>
          </a:p>
          <a:p>
            <a:r>
              <a:rPr lang="de-CH" sz="2000" dirty="0"/>
              <a:t>Anleitung für politisches Handeln</a:t>
            </a:r>
          </a:p>
        </p:txBody>
      </p:sp>
    </p:spTree>
    <p:extLst>
      <p:ext uri="{BB962C8B-B14F-4D97-AF65-F5344CB8AC3E}">
        <p14:creationId xmlns:p14="http://schemas.microsoft.com/office/powerpoint/2010/main" val="36551771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952500" y="1341438"/>
            <a:ext cx="7239000" cy="1444625"/>
          </a:xfrm>
        </p:spPr>
        <p:txBody>
          <a:bodyPr/>
          <a:lstStyle/>
          <a:p>
            <a:pPr algn="ctr"/>
            <a:r>
              <a:rPr lang="de-CH" dirty="0"/>
              <a:t>Inhalt </a:t>
            </a:r>
          </a:p>
        </p:txBody>
      </p:sp>
      <p:sp>
        <p:nvSpPr>
          <p:cNvPr id="4099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952500" y="3141663"/>
            <a:ext cx="7239000" cy="1752600"/>
          </a:xfrm>
        </p:spPr>
        <p:txBody>
          <a:bodyPr/>
          <a:lstStyle/>
          <a:p>
            <a:pPr marL="342900" indent="-342900" eaLnBrk="1" hangingPunct="1">
              <a:buClr>
                <a:srgbClr val="C00000"/>
              </a:buClr>
              <a:buFont typeface="Courier New" panose="02070309020205020404" pitchFamily="49" charset="0"/>
              <a:buChar char="o"/>
            </a:pPr>
            <a:r>
              <a:rPr lang="de-CH" dirty="0"/>
              <a:t>Wissenschaft, Vorwissen und Begrifflichkeiten</a:t>
            </a:r>
          </a:p>
          <a:p>
            <a:pPr marL="342900" indent="-342900" eaLnBrk="1" hangingPunct="1">
              <a:buClr>
                <a:srgbClr val="C00000"/>
              </a:buClr>
              <a:buFont typeface="Courier New" panose="02070309020205020404" pitchFamily="49" charset="0"/>
              <a:buChar char="o"/>
            </a:pPr>
            <a:r>
              <a:rPr lang="de-CH" dirty="0"/>
              <a:t>Polity</a:t>
            </a:r>
          </a:p>
          <a:p>
            <a:pPr marL="342900" indent="-342900" eaLnBrk="1" hangingPunct="1">
              <a:buClr>
                <a:srgbClr val="C00000"/>
              </a:buClr>
              <a:buFont typeface="Courier New" panose="02070309020205020404" pitchFamily="49" charset="0"/>
              <a:buChar char="o"/>
            </a:pPr>
            <a:r>
              <a:rPr lang="de-CH" dirty="0"/>
              <a:t>Policy</a:t>
            </a:r>
          </a:p>
          <a:p>
            <a:pPr marL="342900" indent="-342900" eaLnBrk="1" hangingPunct="1">
              <a:buClr>
                <a:srgbClr val="C00000"/>
              </a:buClr>
              <a:buFont typeface="Courier New" panose="02070309020205020404" pitchFamily="49" charset="0"/>
              <a:buChar char="o"/>
            </a:pPr>
            <a:r>
              <a:rPr lang="de-CH" dirty="0"/>
              <a:t>Politics</a:t>
            </a:r>
          </a:p>
          <a:p>
            <a:pPr eaLnBrk="1" hangingPunct="1"/>
            <a:endParaRPr lang="de-CH" dirty="0"/>
          </a:p>
          <a:p>
            <a:pPr algn="ctr" eaLnBrk="1" hangingPunct="1"/>
            <a:endParaRPr lang="de-CH" dirty="0"/>
          </a:p>
        </p:txBody>
      </p:sp>
      <p:pic>
        <p:nvPicPr>
          <p:cNvPr id="5" name="Grafi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26820" y="176314"/>
            <a:ext cx="1193498" cy="609654"/>
          </a:xfrm>
          <a:prstGeom prst="rect">
            <a:avLst/>
          </a:prstGeom>
        </p:spPr>
      </p:pic>
      <p:sp>
        <p:nvSpPr>
          <p:cNvPr id="2" name="Textfeld 1">
            <a:extLst>
              <a:ext uri="{FF2B5EF4-FFF2-40B4-BE49-F238E27FC236}">
                <a16:creationId xmlns:a16="http://schemas.microsoft.com/office/drawing/2014/main" id="{19A72E43-DAC5-4E75-A24B-DC4D4A74965E}"/>
              </a:ext>
            </a:extLst>
          </p:cNvPr>
          <p:cNvSpPr txBox="1"/>
          <p:nvPr/>
        </p:nvSpPr>
        <p:spPr>
          <a:xfrm>
            <a:off x="2409450" y="4450998"/>
            <a:ext cx="65718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de-CH" sz="2400" dirty="0">
                <a:solidFill>
                  <a:srgbClr val="C00000"/>
                </a:solidFill>
                <a:latin typeface="Apercu" panose="02000506040000020004" pitchFamily="50" charset="0"/>
              </a:rPr>
              <a:t>– Interessen, Akteure, Konflikt, Macht</a:t>
            </a:r>
          </a:p>
        </p:txBody>
      </p:sp>
    </p:spTree>
    <p:extLst>
      <p:ext uri="{BB962C8B-B14F-4D97-AF65-F5344CB8AC3E}">
        <p14:creationId xmlns:p14="http://schemas.microsoft.com/office/powerpoint/2010/main" val="33265582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animClr clrSpc="rgb" dir="cw">
                                      <p:cBhvr>
                                        <p:cTn id="7" dur="500" fill="hold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8" dur="500" fill="hold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500" fill="hold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27088" y="1412875"/>
            <a:ext cx="7239000" cy="1795463"/>
          </a:xfrm>
        </p:spPr>
        <p:txBody>
          <a:bodyPr/>
          <a:lstStyle/>
          <a:p>
            <a:pPr algn="ctr" eaLnBrk="1" hangingPunct="1"/>
            <a:r>
              <a:rPr lang="de-CH" dirty="0">
                <a:solidFill>
                  <a:schemeClr val="tx1"/>
                </a:solidFill>
              </a:rPr>
              <a:t>Einführung in die Politikwissenschaft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00113" y="3836988"/>
            <a:ext cx="7239000" cy="1752600"/>
          </a:xfrm>
        </p:spPr>
        <p:txBody>
          <a:bodyPr/>
          <a:lstStyle/>
          <a:p>
            <a:pPr algn="ctr" eaLnBrk="1" hangingPunct="1">
              <a:lnSpc>
                <a:spcPct val="80000"/>
              </a:lnSpc>
            </a:pPr>
            <a:endParaRPr lang="de-CH" sz="1800" dirty="0"/>
          </a:p>
          <a:p>
            <a:pPr algn="ctr" eaLnBrk="1" hangingPunct="1">
              <a:lnSpc>
                <a:spcPct val="80000"/>
              </a:lnSpc>
            </a:pPr>
            <a:endParaRPr lang="de-CH" sz="1800" dirty="0"/>
          </a:p>
          <a:p>
            <a:pPr algn="ctr" eaLnBrk="1" hangingPunct="1">
              <a:lnSpc>
                <a:spcPct val="80000"/>
              </a:lnSpc>
            </a:pPr>
            <a:r>
              <a:rPr lang="de-CH" sz="1800" dirty="0">
                <a:solidFill>
                  <a:srgbClr val="C00000"/>
                </a:solidFill>
              </a:rPr>
              <a:t>Prof. Dr. Marc Bühlmann</a:t>
            </a:r>
          </a:p>
          <a:p>
            <a:pPr algn="ctr" eaLnBrk="1" hangingPunct="1">
              <a:lnSpc>
                <a:spcPct val="80000"/>
              </a:lnSpc>
            </a:pPr>
            <a:r>
              <a:rPr lang="de-CH" sz="1800" dirty="0">
                <a:solidFill>
                  <a:srgbClr val="C00000"/>
                </a:solidFill>
              </a:rPr>
              <a:t>Année Politique Suisse</a:t>
            </a:r>
          </a:p>
          <a:p>
            <a:pPr algn="ctr" eaLnBrk="1" hangingPunct="1">
              <a:lnSpc>
                <a:spcPct val="80000"/>
              </a:lnSpc>
            </a:pPr>
            <a:r>
              <a:rPr lang="de-CH" sz="1800" dirty="0">
                <a:solidFill>
                  <a:srgbClr val="C00000"/>
                </a:solidFill>
              </a:rPr>
              <a:t>Institut für Politikwissenschaft</a:t>
            </a:r>
          </a:p>
          <a:p>
            <a:pPr algn="ctr" eaLnBrk="1" hangingPunct="1">
              <a:lnSpc>
                <a:spcPct val="80000"/>
              </a:lnSpc>
            </a:pPr>
            <a:r>
              <a:rPr lang="de-CH" sz="1800" dirty="0">
                <a:solidFill>
                  <a:srgbClr val="C00000"/>
                </a:solidFill>
              </a:rPr>
              <a:t>Universität Bern</a:t>
            </a:r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26820" y="176314"/>
            <a:ext cx="1193498" cy="609654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915194" y="836613"/>
            <a:ext cx="7313613" cy="1143000"/>
          </a:xfrm>
        </p:spPr>
        <p:txBody>
          <a:bodyPr/>
          <a:lstStyle/>
          <a:p>
            <a:pPr eaLnBrk="1" hangingPunct="1"/>
            <a:r>
              <a:rPr lang="de-CH" u="none" dirty="0"/>
              <a:t>Politics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idx="1"/>
          </p:nvPr>
        </p:nvSpPr>
        <p:spPr>
          <a:xfrm>
            <a:off x="915194" y="2492375"/>
            <a:ext cx="7313612" cy="3665538"/>
          </a:xfrm>
        </p:spPr>
        <p:txBody>
          <a:bodyPr/>
          <a:lstStyle/>
          <a:p>
            <a:pPr marL="0" indent="0">
              <a:buNone/>
            </a:pPr>
            <a:r>
              <a:rPr lang="de-CH" sz="2000" b="1" dirty="0"/>
              <a:t>Begriffe der Politics-Dimension: Interessen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de-CH" sz="2000" dirty="0"/>
              <a:t>Kant: Triebfedern menschlichen Handelns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de-CH" sz="2000" dirty="0"/>
              <a:t>Individuum vs. Kollektive Akteure (z.B. Partei als Interessengruppierung)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de-CH" sz="2000" dirty="0"/>
              <a:t>Interessendivergenz als Normalfall; Politik = Aushandeln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de-CH" sz="2000" dirty="0"/>
              <a:t>Interessenorganisation – Konfliktlinien (</a:t>
            </a:r>
            <a:r>
              <a:rPr lang="de-CH" sz="2000" dirty="0" err="1"/>
              <a:t>Clevages</a:t>
            </a:r>
            <a:r>
              <a:rPr lang="de-CH" sz="2000" dirty="0"/>
              <a:t>)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de-CH" sz="2000" dirty="0"/>
              <a:t>Durchsetzung von Interessen: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de-CH" sz="1600" dirty="0"/>
              <a:t>Pluralismus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de-CH" sz="1600" dirty="0"/>
              <a:t>Konflikt- und Organisationsfähigkeit</a:t>
            </a:r>
          </a:p>
          <a:p>
            <a:pPr>
              <a:buFont typeface="Courier New" panose="02070309020205020404" pitchFamily="49" charset="0"/>
              <a:buChar char="o"/>
            </a:pPr>
            <a:endParaRPr lang="de-CH" sz="2000" dirty="0"/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5C5E5827-55C0-4648-AEC0-5DA462ADDE8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8224" y="836614"/>
            <a:ext cx="2165385" cy="31179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16926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915194" y="836613"/>
            <a:ext cx="7313613" cy="1143000"/>
          </a:xfrm>
        </p:spPr>
        <p:txBody>
          <a:bodyPr/>
          <a:lstStyle/>
          <a:p>
            <a:r>
              <a:rPr lang="de-CH" u="none" dirty="0"/>
              <a:t>Politics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idx="1"/>
          </p:nvPr>
        </p:nvSpPr>
        <p:spPr>
          <a:xfrm>
            <a:off x="915194" y="2492375"/>
            <a:ext cx="7313612" cy="3665538"/>
          </a:xfrm>
        </p:spPr>
        <p:txBody>
          <a:bodyPr/>
          <a:lstStyle/>
          <a:p>
            <a:pPr marL="0" indent="0">
              <a:buNone/>
            </a:pPr>
            <a:r>
              <a:rPr lang="de-CH" sz="2000" b="1" dirty="0"/>
              <a:t>Begriffe der Politics-Dimension: Akteure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de-CH" sz="2000" dirty="0"/>
              <a:t>Kollektive Akteure</a:t>
            </a:r>
            <a:endParaRPr lang="de-CH" sz="1600" dirty="0"/>
          </a:p>
          <a:p>
            <a:pPr>
              <a:buFont typeface="Courier New" panose="02070309020205020404" pitchFamily="49" charset="0"/>
              <a:buChar char="o"/>
            </a:pPr>
            <a:r>
              <a:rPr lang="de-CH" sz="2000" dirty="0"/>
              <a:t>Institutionelle (institutionalisierte) Akteure: z.B. Regierung, Parlament, Kantone, Gemeinde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de-CH" sz="2000" dirty="0"/>
              <a:t>(Genuin) Politische Akteure: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de-CH" sz="1600" dirty="0"/>
              <a:t>Parteien (Transformationsriemen zwischen Staat und Gesellschaft; Interessenartikulation und -aggregation, Rekrutierung)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de-CH" sz="1600" dirty="0"/>
              <a:t>Verbände (langfristige Organisation spezifischer, v.a. wirtschaftlicher Interessen)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de-CH" sz="1600" dirty="0"/>
              <a:t>(Neue) Soziale Bewegungen / NGO (kurz- bis mittelfristige Organisation spezifischer, thematisch deutlich umrissener Interessen)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de-CH" sz="1800" dirty="0"/>
              <a:t>Akteure der Öffentlichkeit: z.B. Vereine, Medien</a:t>
            </a:r>
          </a:p>
          <a:p>
            <a:pPr>
              <a:buFont typeface="Courier New" panose="02070309020205020404" pitchFamily="49" charset="0"/>
              <a:buChar char="o"/>
            </a:pPr>
            <a:endParaRPr lang="de-CH" sz="2000" dirty="0"/>
          </a:p>
        </p:txBody>
      </p:sp>
    </p:spTree>
    <p:extLst>
      <p:ext uri="{BB962C8B-B14F-4D97-AF65-F5344CB8AC3E}">
        <p14:creationId xmlns:p14="http://schemas.microsoft.com/office/powerpoint/2010/main" val="15817312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915194" y="836613"/>
            <a:ext cx="7313613" cy="1143000"/>
          </a:xfrm>
        </p:spPr>
        <p:txBody>
          <a:bodyPr/>
          <a:lstStyle/>
          <a:p>
            <a:r>
              <a:rPr lang="de-CH" u="none" dirty="0"/>
              <a:t>Politics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idx="1"/>
          </p:nvPr>
        </p:nvSpPr>
        <p:spPr>
          <a:xfrm>
            <a:off x="915194" y="2492375"/>
            <a:ext cx="7313612" cy="3665538"/>
          </a:xfrm>
        </p:spPr>
        <p:txBody>
          <a:bodyPr/>
          <a:lstStyle/>
          <a:p>
            <a:pPr marL="0" indent="0">
              <a:buNone/>
            </a:pPr>
            <a:r>
              <a:rPr lang="de-CH" sz="2000" b="1" dirty="0"/>
              <a:t>Begriffe der Politics-Dimension: Konflikt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de-CH" sz="2000" dirty="0"/>
              <a:t>Konflikt als Normalfall - Nichtübereinstimmung politisch relevanter Interessen als Ausgangslage 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de-CH" sz="2000" dirty="0"/>
              <a:t>Einstimmigkeit als seltene Ausnahme (Konsens)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de-CH" sz="2000" dirty="0"/>
              <a:t>Kompromiss (Teilsummenkonflikt)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de-CH" sz="2000" dirty="0"/>
              <a:t>Nullsummenkonflikte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de-CH" sz="1600" dirty="0">
                <a:sym typeface="Wingdings" panose="05000000000000000000" pitchFamily="2" charset="2"/>
              </a:rPr>
              <a:t>Status Quo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de-CH" sz="1600" dirty="0">
                <a:sym typeface="Wingdings" panose="05000000000000000000" pitchFamily="2" charset="2"/>
              </a:rPr>
              <a:t>Entweder-oder-Konflikt  Mehrheitsentscheid</a:t>
            </a:r>
            <a:endParaRPr lang="de-CH" sz="1600" dirty="0"/>
          </a:p>
          <a:p>
            <a:pPr>
              <a:buFont typeface="Courier New" panose="02070309020205020404" pitchFamily="49" charset="0"/>
              <a:buChar char="o"/>
            </a:pPr>
            <a:endParaRPr lang="de-CH" sz="2000" dirty="0"/>
          </a:p>
        </p:txBody>
      </p:sp>
    </p:spTree>
    <p:extLst>
      <p:ext uri="{BB962C8B-B14F-4D97-AF65-F5344CB8AC3E}">
        <p14:creationId xmlns:p14="http://schemas.microsoft.com/office/powerpoint/2010/main" val="23935531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915194" y="836613"/>
            <a:ext cx="7313613" cy="1143000"/>
          </a:xfrm>
        </p:spPr>
        <p:txBody>
          <a:bodyPr/>
          <a:lstStyle/>
          <a:p>
            <a:r>
              <a:rPr lang="de-CH" u="none" dirty="0"/>
              <a:t>Politics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idx="1"/>
          </p:nvPr>
        </p:nvSpPr>
        <p:spPr>
          <a:xfrm>
            <a:off x="915194" y="2492375"/>
            <a:ext cx="7313612" cy="3665538"/>
          </a:xfrm>
        </p:spPr>
        <p:txBody>
          <a:bodyPr/>
          <a:lstStyle/>
          <a:p>
            <a:pPr marL="0" indent="0">
              <a:buNone/>
            </a:pPr>
            <a:r>
              <a:rPr lang="de-CH" sz="2000" b="1" dirty="0"/>
              <a:t>Begriffe der Politics-Dimension: Macht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de-CH" sz="2000" dirty="0"/>
              <a:t>Max Weber: Chance, eigenen Willen gegen Widerstreben durchzusetzen. 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de-CH" sz="2000" dirty="0"/>
              <a:t>Gesamtgesellschaftlich verbindliche Regelungen und Entscheidungen: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de-CH" sz="1600" dirty="0"/>
              <a:t>Durchsetzen (</a:t>
            </a:r>
            <a:r>
              <a:rPr lang="de-CH" sz="1600" dirty="0">
                <a:sym typeface="Wingdings" panose="05000000000000000000" pitchFamily="2" charset="2"/>
              </a:rPr>
              <a:t>Vollzug durch Verwaltung)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de-CH" sz="1600" dirty="0">
                <a:sym typeface="Wingdings" panose="05000000000000000000" pitchFamily="2" charset="2"/>
              </a:rPr>
              <a:t>Sanktionieren (Ahnden und Bestrafen durch Polizei und Justiz)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de-CH" sz="1600" dirty="0">
                <a:sym typeface="Wingdings" panose="05000000000000000000" pitchFamily="2" charset="2"/>
              </a:rPr>
              <a:t>Gewaltmonopol  Output-Macht</a:t>
            </a:r>
            <a:endParaRPr lang="de-CH" sz="1600" dirty="0"/>
          </a:p>
          <a:p>
            <a:pPr>
              <a:buFont typeface="Courier New" panose="02070309020205020404" pitchFamily="49" charset="0"/>
              <a:buChar char="o"/>
            </a:pPr>
            <a:r>
              <a:rPr lang="de-CH" sz="2000" dirty="0"/>
              <a:t>Faktor für Prozess der Vorbereitung und Herstellung von Regeln und Entscheidungen (Input-Macht)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de-CH" sz="1600" dirty="0"/>
              <a:t>Ökonomische Stärke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de-CH" sz="1600" dirty="0"/>
              <a:t>Konflikt- und Organisationsfähigkeit (soziale Macht)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de-CH" sz="1600" dirty="0"/>
              <a:t>Reputation (Kompetenz-Macht)</a:t>
            </a:r>
          </a:p>
          <a:p>
            <a:pPr>
              <a:buFont typeface="Courier New" panose="02070309020205020404" pitchFamily="49" charset="0"/>
              <a:buChar char="o"/>
            </a:pPr>
            <a:endParaRPr lang="de-CH" sz="2000" dirty="0"/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2D59F110-A452-4F3B-8020-8D40D554ED3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2160" y="332656"/>
            <a:ext cx="1910321" cy="25502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85408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952500" y="1341438"/>
            <a:ext cx="7239000" cy="1444625"/>
          </a:xfrm>
        </p:spPr>
        <p:txBody>
          <a:bodyPr/>
          <a:lstStyle/>
          <a:p>
            <a:pPr algn="ctr"/>
            <a:r>
              <a:rPr lang="de-CH" dirty="0"/>
              <a:t>Inhalt </a:t>
            </a:r>
          </a:p>
        </p:txBody>
      </p:sp>
      <p:sp>
        <p:nvSpPr>
          <p:cNvPr id="4099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952500" y="3141663"/>
            <a:ext cx="7239000" cy="1752600"/>
          </a:xfrm>
        </p:spPr>
        <p:txBody>
          <a:bodyPr/>
          <a:lstStyle/>
          <a:p>
            <a:pPr marL="342900" indent="-342900" eaLnBrk="1" hangingPunct="1">
              <a:buClr>
                <a:srgbClr val="C00000"/>
              </a:buClr>
              <a:buFont typeface="Courier New" panose="02070309020205020404" pitchFamily="49" charset="0"/>
              <a:buChar char="o"/>
            </a:pPr>
            <a:r>
              <a:rPr lang="de-CH" dirty="0"/>
              <a:t>Wissenschaft, Vorwissen und Begrifflichkeiten</a:t>
            </a:r>
          </a:p>
          <a:p>
            <a:pPr marL="342900" indent="-342900" eaLnBrk="1" hangingPunct="1">
              <a:buClr>
                <a:srgbClr val="C00000"/>
              </a:buClr>
              <a:buFont typeface="Courier New" panose="02070309020205020404" pitchFamily="49" charset="0"/>
              <a:buChar char="o"/>
            </a:pPr>
            <a:r>
              <a:rPr lang="de-CH" dirty="0"/>
              <a:t>Polity</a:t>
            </a:r>
          </a:p>
          <a:p>
            <a:pPr marL="342900" indent="-342900" eaLnBrk="1" hangingPunct="1">
              <a:buClr>
                <a:srgbClr val="C00000"/>
              </a:buClr>
              <a:buFont typeface="Courier New" panose="02070309020205020404" pitchFamily="49" charset="0"/>
              <a:buChar char="o"/>
            </a:pPr>
            <a:r>
              <a:rPr lang="de-CH" dirty="0"/>
              <a:t>Policy</a:t>
            </a:r>
          </a:p>
          <a:p>
            <a:pPr marL="342900" indent="-342900" eaLnBrk="1" hangingPunct="1">
              <a:buClr>
                <a:srgbClr val="C00000"/>
              </a:buClr>
              <a:buFont typeface="Courier New" panose="02070309020205020404" pitchFamily="49" charset="0"/>
              <a:buChar char="o"/>
            </a:pPr>
            <a:r>
              <a:rPr lang="de-CH" dirty="0"/>
              <a:t>Politics</a:t>
            </a:r>
          </a:p>
          <a:p>
            <a:pPr eaLnBrk="1" hangingPunct="1"/>
            <a:endParaRPr lang="de-CH" dirty="0"/>
          </a:p>
          <a:p>
            <a:pPr algn="ctr" eaLnBrk="1" hangingPunct="1"/>
            <a:endParaRPr lang="de-CH" dirty="0"/>
          </a:p>
        </p:txBody>
      </p:sp>
      <p:pic>
        <p:nvPicPr>
          <p:cNvPr id="5" name="Grafi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26820" y="176314"/>
            <a:ext cx="1193498" cy="609654"/>
          </a:xfrm>
          <a:prstGeom prst="rect">
            <a:avLst/>
          </a:prstGeom>
        </p:spPr>
      </p:pic>
      <p:sp>
        <p:nvSpPr>
          <p:cNvPr id="2" name="Textfeld 1">
            <a:extLst>
              <a:ext uri="{FF2B5EF4-FFF2-40B4-BE49-F238E27FC236}">
                <a16:creationId xmlns:a16="http://schemas.microsoft.com/office/drawing/2014/main" id="{19A72E43-DAC5-4E75-A24B-DC4D4A74965E}"/>
              </a:ext>
            </a:extLst>
          </p:cNvPr>
          <p:cNvSpPr txBox="1"/>
          <p:nvPr/>
        </p:nvSpPr>
        <p:spPr>
          <a:xfrm>
            <a:off x="2409450" y="4450998"/>
            <a:ext cx="65718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de-CH" sz="2400" dirty="0">
                <a:solidFill>
                  <a:srgbClr val="C00000"/>
                </a:solidFill>
                <a:latin typeface="Apercu" panose="02000506040000020004" pitchFamily="50" charset="0"/>
              </a:rPr>
              <a:t>– Interessen, Akteure, Konflikt, Macht</a:t>
            </a: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8F7486E7-F798-48F4-A209-F22EFF3D3F1C}"/>
              </a:ext>
            </a:extLst>
          </p:cNvPr>
          <p:cNvSpPr txBox="1"/>
          <p:nvPr/>
        </p:nvSpPr>
        <p:spPr>
          <a:xfrm>
            <a:off x="2195736" y="4028123"/>
            <a:ext cx="65718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de-CH" sz="2400" dirty="0">
                <a:solidFill>
                  <a:srgbClr val="C00000"/>
                </a:solidFill>
                <a:latin typeface="Apercu" panose="02000506040000020004" pitchFamily="50" charset="0"/>
              </a:rPr>
              <a:t>– Politisches Problem, politisches Programm</a:t>
            </a: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DA9528D6-F2CB-415C-8860-FAA29310D0A8}"/>
              </a:ext>
            </a:extLst>
          </p:cNvPr>
          <p:cNvSpPr txBox="1"/>
          <p:nvPr/>
        </p:nvSpPr>
        <p:spPr>
          <a:xfrm>
            <a:off x="2175416" y="3589953"/>
            <a:ext cx="65718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de-CH" sz="2400" dirty="0">
                <a:solidFill>
                  <a:srgbClr val="C00000"/>
                </a:solidFill>
                <a:latin typeface="Apercu" panose="02000506040000020004" pitchFamily="50" charset="0"/>
              </a:rPr>
              <a:t>– Verfassung, Staat, politisches System</a:t>
            </a:r>
          </a:p>
        </p:txBody>
      </p:sp>
    </p:spTree>
    <p:extLst>
      <p:ext uri="{BB962C8B-B14F-4D97-AF65-F5344CB8AC3E}">
        <p14:creationId xmlns:p14="http://schemas.microsoft.com/office/powerpoint/2010/main" val="62132992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915194" y="836613"/>
            <a:ext cx="7313613" cy="1143000"/>
          </a:xfrm>
        </p:spPr>
        <p:txBody>
          <a:bodyPr/>
          <a:lstStyle/>
          <a:p>
            <a:pPr eaLnBrk="1" hangingPunct="1"/>
            <a:r>
              <a:rPr lang="de-CH" u="none" dirty="0"/>
              <a:t>Polity, Policy, Politics</a:t>
            </a:r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93FE18C3-B70E-411B-AC06-E65CA41F0B0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2141704"/>
            <a:ext cx="4032448" cy="4032448"/>
          </a:xfrm>
          <a:prstGeom prst="rect">
            <a:avLst/>
          </a:prstGeom>
        </p:spPr>
      </p:pic>
      <p:sp>
        <p:nvSpPr>
          <p:cNvPr id="3" name="Textfeld 2">
            <a:extLst>
              <a:ext uri="{FF2B5EF4-FFF2-40B4-BE49-F238E27FC236}">
                <a16:creationId xmlns:a16="http://schemas.microsoft.com/office/drawing/2014/main" id="{43C65492-C40A-48D1-B9BB-4509E3E86351}"/>
              </a:ext>
            </a:extLst>
          </p:cNvPr>
          <p:cNvSpPr txBox="1"/>
          <p:nvPr/>
        </p:nvSpPr>
        <p:spPr>
          <a:xfrm>
            <a:off x="4941954" y="3212976"/>
            <a:ext cx="330297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4800" dirty="0">
                <a:latin typeface="Apercu" panose="02000506040000020004" pitchFamily="50" charset="0"/>
              </a:rPr>
              <a:t>DENK MAL!</a:t>
            </a:r>
          </a:p>
        </p:txBody>
      </p:sp>
    </p:spTree>
    <p:extLst>
      <p:ext uri="{BB962C8B-B14F-4D97-AF65-F5344CB8AC3E}">
        <p14:creationId xmlns:p14="http://schemas.microsoft.com/office/powerpoint/2010/main" val="24172091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32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" grpId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9552" y="1700808"/>
            <a:ext cx="8034258" cy="410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80882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500" fill="hold"/>
                                        <p:tgtEl>
                                          <p:spTgt spid="3"/>
                                        </p:tgtEl>
                                      </p:cBhvr>
                                      <p:by x="15000" y="15000"/>
                                    </p:animScale>
                                  </p:childTnLst>
                                </p:cTn>
                              </p:par>
                              <p:par>
                                <p:cTn id="7" presetID="56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-2.22222E-6 L 0.41129 -0.47778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556" y="-2388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915194" y="836613"/>
            <a:ext cx="7313613" cy="1143000"/>
          </a:xfrm>
        </p:spPr>
        <p:txBody>
          <a:bodyPr/>
          <a:lstStyle/>
          <a:p>
            <a:pPr eaLnBrk="1" hangingPunct="1"/>
            <a:r>
              <a:rPr lang="de-CH" dirty="0"/>
              <a:t>Quellen	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idx="1"/>
          </p:nvPr>
        </p:nvSpPr>
        <p:spPr>
          <a:xfrm>
            <a:off x="915194" y="2492375"/>
            <a:ext cx="7313612" cy="3665538"/>
          </a:xfrm>
        </p:spPr>
        <p:txBody>
          <a:bodyPr/>
          <a:lstStyle/>
          <a:p>
            <a:pPr marL="0" indent="0">
              <a:buNone/>
            </a:pPr>
            <a:r>
              <a:rPr lang="de-CH" sz="1000" dirty="0">
                <a:latin typeface="Apercu Light" panose="02000506030000020004" pitchFamily="50" charset="0"/>
              </a:rPr>
              <a:t>Quellen der auf den Folien verwendeten Abbildungen</a:t>
            </a:r>
          </a:p>
          <a:p>
            <a:pPr>
              <a:buFontTx/>
              <a:buChar char="-"/>
            </a:pPr>
            <a:r>
              <a:rPr lang="de-CH" sz="1000" dirty="0">
                <a:latin typeface="Apercu Light" panose="02000506030000020004" pitchFamily="50" charset="0"/>
              </a:rPr>
              <a:t>Titelfolie: </a:t>
            </a:r>
            <a:r>
              <a:rPr lang="de-CH" sz="1000" dirty="0" err="1">
                <a:latin typeface="Apercu Light" panose="02000506030000020004" pitchFamily="50" charset="0"/>
              </a:rPr>
              <a:t>Wordle</a:t>
            </a:r>
            <a:r>
              <a:rPr lang="de-CH" sz="1000" dirty="0">
                <a:latin typeface="Apercu Light" panose="02000506030000020004" pitchFamily="50" charset="0"/>
              </a:rPr>
              <a:t> aus Zitatenschatz (Definitionen von Politik)</a:t>
            </a:r>
          </a:p>
          <a:p>
            <a:pPr>
              <a:buFontTx/>
              <a:buChar char="-"/>
            </a:pPr>
            <a:r>
              <a:rPr lang="de-CH" sz="1000" dirty="0">
                <a:latin typeface="Apercu Light" panose="02000506030000020004" pitchFamily="50" charset="0"/>
              </a:rPr>
              <a:t>Rodin: Le </a:t>
            </a:r>
            <a:r>
              <a:rPr lang="de-CH" sz="1000" dirty="0" err="1">
                <a:latin typeface="Apercu Light" panose="02000506030000020004" pitchFamily="50" charset="0"/>
              </a:rPr>
              <a:t>Penseur</a:t>
            </a:r>
            <a:r>
              <a:rPr lang="de-CH" sz="1000" dirty="0">
                <a:latin typeface="Apercu Light" panose="02000506030000020004" pitchFamily="50" charset="0"/>
              </a:rPr>
              <a:t> (Spinner </a:t>
            </a:r>
            <a:r>
              <a:rPr lang="de-CH" sz="1000" dirty="0" err="1">
                <a:latin typeface="Apercu Light" panose="02000506030000020004" pitchFamily="50" charset="0"/>
              </a:rPr>
              <a:t>Gif</a:t>
            </a:r>
            <a:r>
              <a:rPr lang="de-CH" sz="1000" dirty="0">
                <a:latin typeface="Apercu Light" panose="02000506030000020004" pitchFamily="50" charset="0"/>
              </a:rPr>
              <a:t> </a:t>
            </a:r>
            <a:r>
              <a:rPr lang="de-CH" sz="1000" dirty="0" err="1">
                <a:latin typeface="Apercu Light" panose="02000506030000020004" pitchFamily="50" charset="0"/>
              </a:rPr>
              <a:t>by</a:t>
            </a:r>
            <a:r>
              <a:rPr lang="de-CH" sz="1000" dirty="0">
                <a:latin typeface="Apercu Light" panose="02000506030000020004" pitchFamily="50" charset="0"/>
              </a:rPr>
              <a:t> Tobias Rothe)</a:t>
            </a:r>
          </a:p>
          <a:p>
            <a:pPr>
              <a:buFontTx/>
              <a:buChar char="-"/>
            </a:pPr>
            <a:r>
              <a:rPr lang="de-CH" sz="1000" dirty="0">
                <a:latin typeface="Apercu Light" panose="02000506030000020004" pitchFamily="50" charset="0"/>
              </a:rPr>
              <a:t>Pommes-</a:t>
            </a:r>
            <a:r>
              <a:rPr lang="de-CH" sz="1000" dirty="0" err="1">
                <a:latin typeface="Apercu Light" panose="02000506030000020004" pitchFamily="50" charset="0"/>
              </a:rPr>
              <a:t>Frittes</a:t>
            </a:r>
            <a:r>
              <a:rPr lang="de-CH" sz="1000" dirty="0">
                <a:latin typeface="Apercu Light" panose="02000506030000020004" pitchFamily="50" charset="0"/>
              </a:rPr>
              <a:t>: Ursus Wehrli (2011). (Die) Kunst, auf(zu)räumen. </a:t>
            </a:r>
            <a:r>
              <a:rPr lang="de-CH" sz="1000" dirty="0" err="1">
                <a:latin typeface="Apercu Light" panose="02000506030000020004" pitchFamily="50" charset="0"/>
              </a:rPr>
              <a:t>kein&amp;aber</a:t>
            </a:r>
            <a:r>
              <a:rPr lang="de-CH" sz="1000" dirty="0">
                <a:latin typeface="Apercu Light" panose="02000506030000020004" pitchFamily="50" charset="0"/>
              </a:rPr>
              <a:t>.</a:t>
            </a:r>
          </a:p>
          <a:p>
            <a:pPr>
              <a:buFontTx/>
              <a:buChar char="-"/>
            </a:pPr>
            <a:r>
              <a:rPr lang="de-CH" sz="1000" dirty="0">
                <a:latin typeface="Apercu Light" panose="02000506030000020004" pitchFamily="50" charset="0"/>
              </a:rPr>
              <a:t>Magna Carta: Ein Original der Magna Carta von 1215 (London, British Library, Cotton MS. Augustus II. 106) (</a:t>
            </a:r>
            <a:r>
              <a:rPr lang="de-CH" sz="1000" dirty="0">
                <a:latin typeface="Apercu Light" panose="02000506030000020004" pitchFamily="50" charset="0"/>
                <a:hlinkClick r:id="rId3"/>
              </a:rPr>
              <a:t>https://unterrichten.zum.de/wiki/Historische_Stichworte/Magna_Charta</a:t>
            </a:r>
            <a:r>
              <a:rPr lang="de-CH" sz="1000" dirty="0">
                <a:latin typeface="Apercu Light" panose="02000506030000020004" pitchFamily="50" charset="0"/>
              </a:rPr>
              <a:t>)</a:t>
            </a:r>
          </a:p>
          <a:p>
            <a:pPr>
              <a:buFontTx/>
              <a:buChar char="-"/>
            </a:pPr>
            <a:r>
              <a:rPr lang="de-CH" sz="1000" dirty="0">
                <a:latin typeface="Apercu Light" panose="02000506030000020004" pitchFamily="50" charset="0"/>
              </a:rPr>
              <a:t>Bill of Rights: United-</a:t>
            </a:r>
            <a:r>
              <a:rPr lang="de-CH" sz="1000" dirty="0" err="1">
                <a:latin typeface="Apercu Light" panose="02000506030000020004" pitchFamily="50" charset="0"/>
              </a:rPr>
              <a:t>states</a:t>
            </a:r>
            <a:r>
              <a:rPr lang="de-CH" sz="1000" dirty="0">
                <a:latin typeface="Apercu Light" panose="02000506030000020004" pitchFamily="50" charset="0"/>
              </a:rPr>
              <a:t>-</a:t>
            </a:r>
            <a:r>
              <a:rPr lang="de-CH" sz="1000" dirty="0" err="1">
                <a:latin typeface="Apercu Light" panose="02000506030000020004" pitchFamily="50" charset="0"/>
              </a:rPr>
              <a:t>bill</a:t>
            </a:r>
            <a:r>
              <a:rPr lang="de-CH" sz="1000" dirty="0">
                <a:latin typeface="Apercu Light" panose="02000506030000020004" pitchFamily="50" charset="0"/>
              </a:rPr>
              <a:t>-of-</a:t>
            </a:r>
            <a:r>
              <a:rPr lang="de-CH" sz="1000" dirty="0" err="1">
                <a:latin typeface="Apercu Light" panose="02000506030000020004" pitchFamily="50" charset="0"/>
              </a:rPr>
              <a:t>rights</a:t>
            </a:r>
            <a:r>
              <a:rPr lang="de-CH" sz="1000" dirty="0">
                <a:latin typeface="Apercu Light" panose="02000506030000020004" pitchFamily="50" charset="0"/>
              </a:rPr>
              <a:t> (</a:t>
            </a:r>
            <a:r>
              <a:rPr lang="de-CH" sz="1000" dirty="0">
                <a:latin typeface="Apercu Light" panose="02000506030000020004" pitchFamily="50" charset="0"/>
                <a:hlinkClick r:id="rId4"/>
              </a:rPr>
              <a:t>https://de.wikipedia.org/wiki/Bill_of_Rights_(Vereinigte_Staaten)#/media/Datei:United-states-bill-of-rights_1-630x670.jpg</a:t>
            </a:r>
            <a:r>
              <a:rPr lang="de-CH" sz="1000" dirty="0">
                <a:latin typeface="Apercu Light" panose="02000506030000020004" pitchFamily="50" charset="0"/>
              </a:rPr>
              <a:t>)</a:t>
            </a:r>
          </a:p>
          <a:p>
            <a:pPr>
              <a:buFontTx/>
              <a:buChar char="-"/>
            </a:pPr>
            <a:r>
              <a:rPr lang="fr-FR" sz="1000" dirty="0">
                <a:latin typeface="Apercu Light" panose="02000506030000020004" pitchFamily="50" charset="0"/>
              </a:rPr>
              <a:t>Archives nationales (France), 30 septembre 1789, AE/II/1129, Déclaration des droits de l'homme et du citoyen (</a:t>
            </a:r>
            <a:r>
              <a:rPr lang="de-CH" sz="1000" dirty="0">
                <a:latin typeface="Apercu Light" panose="02000506030000020004" pitchFamily="50" charset="0"/>
                <a:hlinkClick r:id="rId5"/>
              </a:rPr>
              <a:t>https://www.elysee.fr/la-presidence/la-declaration-des-droits-de-l-homme-et-du-citoyen</a:t>
            </a:r>
            <a:r>
              <a:rPr lang="de-CH" sz="1000" dirty="0">
                <a:latin typeface="Apercu Light" panose="02000506030000020004" pitchFamily="50" charset="0"/>
              </a:rPr>
              <a:t>)</a:t>
            </a:r>
          </a:p>
          <a:p>
            <a:pPr>
              <a:buFontTx/>
              <a:buChar char="-"/>
            </a:pPr>
            <a:r>
              <a:rPr lang="de-CH" sz="1000" dirty="0">
                <a:latin typeface="Apercu Light" panose="02000506030000020004" pitchFamily="50" charset="0"/>
              </a:rPr>
              <a:t>Max Weber: </a:t>
            </a:r>
            <a:r>
              <a:rPr lang="de-CH" sz="1000" dirty="0" err="1">
                <a:latin typeface="Apercu Light" panose="02000506030000020004" pitchFamily="50" charset="0"/>
              </a:rPr>
              <a:t>Català</a:t>
            </a:r>
            <a:r>
              <a:rPr lang="de-CH" sz="1000" dirty="0">
                <a:latin typeface="Apercu Light" panose="02000506030000020004" pitchFamily="50" charset="0"/>
              </a:rPr>
              <a:t>: Max Weber al 1894 (https://commons.wikimedia.org/wiki/File:Max_Weber_1894.jpg?uselang=de)</a:t>
            </a:r>
          </a:p>
          <a:p>
            <a:pPr>
              <a:buFontTx/>
              <a:buChar char="-"/>
            </a:pPr>
            <a:r>
              <a:rPr lang="de-CH" sz="1000" dirty="0">
                <a:latin typeface="Apercu Light" panose="02000506030000020004" pitchFamily="50" charset="0"/>
              </a:rPr>
              <a:t>Politisches System; Fliessmodell: </a:t>
            </a:r>
            <a:r>
              <a:rPr lang="en-US" sz="1000" dirty="0">
                <a:latin typeface="Apercu Light" panose="02000506030000020004" pitchFamily="50" charset="0"/>
              </a:rPr>
              <a:t>Easton, David (1965). A Systems Analysis of Political Life, New York, S. 32.</a:t>
            </a:r>
          </a:p>
          <a:p>
            <a:pPr>
              <a:buFontTx/>
              <a:buChar char="-"/>
            </a:pPr>
            <a:r>
              <a:rPr lang="en-US" sz="1000" dirty="0">
                <a:latin typeface="Apercu Light" panose="02000506030000020004" pitchFamily="50" charset="0"/>
              </a:rPr>
              <a:t>Immanuel Kant: </a:t>
            </a:r>
            <a:r>
              <a:rPr lang="en-US" sz="1000" dirty="0" err="1">
                <a:latin typeface="Apercu Light" panose="02000506030000020004" pitchFamily="50" charset="0"/>
              </a:rPr>
              <a:t>Unbekannter</a:t>
            </a:r>
            <a:r>
              <a:rPr lang="en-US" sz="1000" dirty="0">
                <a:latin typeface="Apercu Light" panose="02000506030000020004" pitchFamily="50" charset="0"/>
              </a:rPr>
              <a:t> Maler (https://commons.wikimedia.org/wiki/File:Immanuel_Kant_(painted_portrait).jpg?uselang=de)</a:t>
            </a:r>
          </a:p>
          <a:p>
            <a:pPr>
              <a:buFontTx/>
              <a:buChar char="-"/>
            </a:pPr>
            <a:endParaRPr lang="de-CH" sz="1000" dirty="0">
              <a:latin typeface="Apercu Light" panose="02000506030000020004" pitchFamily="50" charset="0"/>
            </a:endParaRPr>
          </a:p>
          <a:p>
            <a:pPr>
              <a:buFontTx/>
              <a:buChar char="-"/>
            </a:pPr>
            <a:endParaRPr lang="de-CH" sz="1000" dirty="0">
              <a:latin typeface="Apercu Light" panose="02000506030000020004" pitchFamily="50" charset="0"/>
            </a:endParaRPr>
          </a:p>
          <a:p>
            <a:pPr>
              <a:buFontTx/>
              <a:buChar char="-"/>
            </a:pPr>
            <a:endParaRPr lang="de-CH" sz="1000" dirty="0">
              <a:latin typeface="Apercu Light" panose="02000506030000020004" pitchFamily="50" charset="0"/>
            </a:endParaRPr>
          </a:p>
          <a:p>
            <a:pPr marL="0" indent="0">
              <a:buNone/>
            </a:pPr>
            <a:endParaRPr lang="de-CH" sz="1000" dirty="0">
              <a:latin typeface="Apercu Light" panose="02000506030000020004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30512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952500" y="1341438"/>
            <a:ext cx="7239000" cy="1444625"/>
          </a:xfrm>
        </p:spPr>
        <p:txBody>
          <a:bodyPr/>
          <a:lstStyle/>
          <a:p>
            <a:pPr algn="ctr"/>
            <a:r>
              <a:rPr lang="de-CH" sz="6600" dirty="0"/>
              <a:t>Lernvideo 3.1</a:t>
            </a:r>
          </a:p>
        </p:txBody>
      </p:sp>
      <p:sp>
        <p:nvSpPr>
          <p:cNvPr id="4099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952500" y="3141663"/>
            <a:ext cx="7239000" cy="1752600"/>
          </a:xfrm>
        </p:spPr>
        <p:txBody>
          <a:bodyPr/>
          <a:lstStyle/>
          <a:p>
            <a:pPr algn="ctr" eaLnBrk="1" hangingPunct="1"/>
            <a:endParaRPr lang="de-CH" dirty="0"/>
          </a:p>
          <a:p>
            <a:pPr algn="ctr" eaLnBrk="1" hangingPunct="1"/>
            <a:r>
              <a:rPr lang="de-CH" sz="4000" dirty="0"/>
              <a:t>Politik – Polity, Policy, Politics</a:t>
            </a:r>
          </a:p>
          <a:p>
            <a:pPr algn="ctr" eaLnBrk="1" hangingPunct="1"/>
            <a:endParaRPr lang="de-CH" dirty="0"/>
          </a:p>
        </p:txBody>
      </p:sp>
      <p:pic>
        <p:nvPicPr>
          <p:cNvPr id="5" name="Grafi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26820" y="176314"/>
            <a:ext cx="1193498" cy="6096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06016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915194" y="836613"/>
            <a:ext cx="7313613" cy="1143000"/>
          </a:xfrm>
        </p:spPr>
        <p:txBody>
          <a:bodyPr/>
          <a:lstStyle/>
          <a:p>
            <a:pPr eaLnBrk="1" hangingPunct="1"/>
            <a:r>
              <a:rPr lang="de-CH" u="none" dirty="0"/>
              <a:t>Wo wir uns befinden…</a:t>
            </a:r>
          </a:p>
        </p:txBody>
      </p:sp>
      <p:graphicFrame>
        <p:nvGraphicFramePr>
          <p:cNvPr id="7" name="Diagramm 6">
            <a:extLst>
              <a:ext uri="{FF2B5EF4-FFF2-40B4-BE49-F238E27FC236}">
                <a16:creationId xmlns:a16="http://schemas.microsoft.com/office/drawing/2014/main" id="{F0C0EE38-D09D-4AB3-BC16-FB5B44AD7847}"/>
              </a:ext>
            </a:extLst>
          </p:cNvPr>
          <p:cNvGraphicFramePr/>
          <p:nvPr/>
        </p:nvGraphicFramePr>
        <p:xfrm>
          <a:off x="323528" y="2132856"/>
          <a:ext cx="8640960" cy="43204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8" name="Textfeld 7">
            <a:extLst>
              <a:ext uri="{FF2B5EF4-FFF2-40B4-BE49-F238E27FC236}">
                <a16:creationId xmlns:a16="http://schemas.microsoft.com/office/drawing/2014/main" id="{4A7BC130-A1CE-48D5-9940-ACBD125C473C}"/>
              </a:ext>
            </a:extLst>
          </p:cNvPr>
          <p:cNvSpPr txBox="1"/>
          <p:nvPr/>
        </p:nvSpPr>
        <p:spPr>
          <a:xfrm>
            <a:off x="1907704" y="2380238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dirty="0">
                <a:solidFill>
                  <a:srgbClr val="C00000"/>
                </a:solidFill>
              </a:rPr>
              <a:t>1-4</a:t>
            </a: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52001893-483D-4F39-A834-01F6EE00C685}"/>
              </a:ext>
            </a:extLst>
          </p:cNvPr>
          <p:cNvSpPr txBox="1"/>
          <p:nvPr/>
        </p:nvSpPr>
        <p:spPr>
          <a:xfrm>
            <a:off x="7236296" y="2380238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dirty="0">
                <a:solidFill>
                  <a:srgbClr val="C00000"/>
                </a:solidFill>
              </a:rPr>
              <a:t>5</a:t>
            </a: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ED53CFD9-A265-426B-A078-F77C86B685AD}"/>
              </a:ext>
            </a:extLst>
          </p:cNvPr>
          <p:cNvSpPr txBox="1"/>
          <p:nvPr/>
        </p:nvSpPr>
        <p:spPr>
          <a:xfrm>
            <a:off x="7236296" y="3068960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dirty="0">
                <a:solidFill>
                  <a:srgbClr val="C00000"/>
                </a:solidFill>
              </a:rPr>
              <a:t>6</a:t>
            </a: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13B6F648-89C8-4DA6-8EC1-7255440C8D80}"/>
              </a:ext>
            </a:extLst>
          </p:cNvPr>
          <p:cNvSpPr txBox="1"/>
          <p:nvPr/>
        </p:nvSpPr>
        <p:spPr>
          <a:xfrm>
            <a:off x="7236296" y="3511084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dirty="0">
                <a:solidFill>
                  <a:srgbClr val="C00000"/>
                </a:solidFill>
              </a:rPr>
              <a:t>7</a:t>
            </a:r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CFD4AE01-D42E-460F-AFCE-068A213286AC}"/>
              </a:ext>
            </a:extLst>
          </p:cNvPr>
          <p:cNvSpPr txBox="1"/>
          <p:nvPr/>
        </p:nvSpPr>
        <p:spPr>
          <a:xfrm>
            <a:off x="7236296" y="4005064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dirty="0">
                <a:solidFill>
                  <a:srgbClr val="C00000"/>
                </a:solidFill>
              </a:rPr>
              <a:t>8</a:t>
            </a:r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16D9D0D0-E397-4B36-ABA6-4FA071B34AE2}"/>
              </a:ext>
            </a:extLst>
          </p:cNvPr>
          <p:cNvSpPr txBox="1"/>
          <p:nvPr/>
        </p:nvSpPr>
        <p:spPr>
          <a:xfrm>
            <a:off x="7236296" y="4509120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dirty="0">
                <a:solidFill>
                  <a:srgbClr val="C00000"/>
                </a:solidFill>
              </a:rPr>
              <a:t>9</a:t>
            </a:r>
          </a:p>
        </p:txBody>
      </p:sp>
      <p:sp>
        <p:nvSpPr>
          <p:cNvPr id="14" name="Textfeld 13">
            <a:extLst>
              <a:ext uri="{FF2B5EF4-FFF2-40B4-BE49-F238E27FC236}">
                <a16:creationId xmlns:a16="http://schemas.microsoft.com/office/drawing/2014/main" id="{F25C6D16-BA26-4CB7-8710-5FE0A48738B5}"/>
              </a:ext>
            </a:extLst>
          </p:cNvPr>
          <p:cNvSpPr txBox="1"/>
          <p:nvPr/>
        </p:nvSpPr>
        <p:spPr>
          <a:xfrm>
            <a:off x="7236296" y="4878452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dirty="0">
                <a:solidFill>
                  <a:srgbClr val="C00000"/>
                </a:solidFill>
              </a:rPr>
              <a:t>10</a:t>
            </a:r>
          </a:p>
        </p:txBody>
      </p:sp>
      <p:sp>
        <p:nvSpPr>
          <p:cNvPr id="15" name="Textfeld 14">
            <a:extLst>
              <a:ext uri="{FF2B5EF4-FFF2-40B4-BE49-F238E27FC236}">
                <a16:creationId xmlns:a16="http://schemas.microsoft.com/office/drawing/2014/main" id="{92B388EA-4CE2-4CFC-BD0A-EDD0D9E4D69B}"/>
              </a:ext>
            </a:extLst>
          </p:cNvPr>
          <p:cNvSpPr txBox="1"/>
          <p:nvPr/>
        </p:nvSpPr>
        <p:spPr>
          <a:xfrm>
            <a:off x="7236296" y="5373216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dirty="0">
                <a:solidFill>
                  <a:srgbClr val="C00000"/>
                </a:solidFill>
              </a:rPr>
              <a:t>11</a:t>
            </a:r>
          </a:p>
        </p:txBody>
      </p:sp>
      <p:sp>
        <p:nvSpPr>
          <p:cNvPr id="16" name="Textfeld 15">
            <a:extLst>
              <a:ext uri="{FF2B5EF4-FFF2-40B4-BE49-F238E27FC236}">
                <a16:creationId xmlns:a16="http://schemas.microsoft.com/office/drawing/2014/main" id="{FF4E1BBB-7633-4481-934A-D3C00E71CEAC}"/>
              </a:ext>
            </a:extLst>
          </p:cNvPr>
          <p:cNvSpPr txBox="1"/>
          <p:nvPr/>
        </p:nvSpPr>
        <p:spPr>
          <a:xfrm>
            <a:off x="5724128" y="5744696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dirty="0">
                <a:solidFill>
                  <a:srgbClr val="C00000"/>
                </a:solidFill>
              </a:rPr>
              <a:t>12</a:t>
            </a:r>
          </a:p>
        </p:txBody>
      </p:sp>
      <p:sp>
        <p:nvSpPr>
          <p:cNvPr id="17" name="Textfeld 16">
            <a:extLst>
              <a:ext uri="{FF2B5EF4-FFF2-40B4-BE49-F238E27FC236}">
                <a16:creationId xmlns:a16="http://schemas.microsoft.com/office/drawing/2014/main" id="{D66865C4-2894-4312-A3B9-7986A24CBC68}"/>
              </a:ext>
            </a:extLst>
          </p:cNvPr>
          <p:cNvSpPr txBox="1"/>
          <p:nvPr/>
        </p:nvSpPr>
        <p:spPr>
          <a:xfrm>
            <a:off x="5724128" y="6119356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dirty="0">
                <a:solidFill>
                  <a:srgbClr val="C00000"/>
                </a:solidFill>
              </a:rPr>
              <a:t>13</a:t>
            </a:r>
          </a:p>
        </p:txBody>
      </p:sp>
      <p:sp>
        <p:nvSpPr>
          <p:cNvPr id="2" name="Ellipse 1">
            <a:extLst>
              <a:ext uri="{FF2B5EF4-FFF2-40B4-BE49-F238E27FC236}">
                <a16:creationId xmlns:a16="http://schemas.microsoft.com/office/drawing/2014/main" id="{24A5F171-9EB0-469D-ACE5-568F858FBB5A}"/>
              </a:ext>
            </a:extLst>
          </p:cNvPr>
          <p:cNvSpPr/>
          <p:nvPr/>
        </p:nvSpPr>
        <p:spPr bwMode="auto">
          <a:xfrm>
            <a:off x="2200210" y="4686821"/>
            <a:ext cx="504056" cy="1358860"/>
          </a:xfrm>
          <a:prstGeom prst="ellipse">
            <a:avLst/>
          </a:prstGeom>
          <a:noFill/>
          <a:ln w="2857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CH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pitchFamily="34" charset="0"/>
            </a:endParaRPr>
          </a:p>
        </p:txBody>
      </p:sp>
      <p:sp>
        <p:nvSpPr>
          <p:cNvPr id="18" name="Ellipse 17">
            <a:extLst>
              <a:ext uri="{FF2B5EF4-FFF2-40B4-BE49-F238E27FC236}">
                <a16:creationId xmlns:a16="http://schemas.microsoft.com/office/drawing/2014/main" id="{DD8D5465-16DC-457B-8F8C-108CFE43AF87}"/>
              </a:ext>
            </a:extLst>
          </p:cNvPr>
          <p:cNvSpPr/>
          <p:nvPr/>
        </p:nvSpPr>
        <p:spPr bwMode="auto">
          <a:xfrm>
            <a:off x="827584" y="2171179"/>
            <a:ext cx="3528392" cy="4138141"/>
          </a:xfrm>
          <a:prstGeom prst="ellipse">
            <a:avLst/>
          </a:prstGeom>
          <a:noFill/>
          <a:ln w="2857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CH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9229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2" grpId="0" animBg="1"/>
      <p:bldP spid="1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952500" y="1341438"/>
            <a:ext cx="7239000" cy="1444625"/>
          </a:xfrm>
        </p:spPr>
        <p:txBody>
          <a:bodyPr/>
          <a:lstStyle/>
          <a:p>
            <a:pPr algn="ctr"/>
            <a:r>
              <a:rPr lang="de-CH" dirty="0"/>
              <a:t>Inhalt </a:t>
            </a:r>
          </a:p>
        </p:txBody>
      </p:sp>
      <p:sp>
        <p:nvSpPr>
          <p:cNvPr id="4099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952500" y="3141663"/>
            <a:ext cx="7239000" cy="1752600"/>
          </a:xfrm>
        </p:spPr>
        <p:txBody>
          <a:bodyPr/>
          <a:lstStyle/>
          <a:p>
            <a:pPr marL="342900" indent="-342900" eaLnBrk="1" hangingPunct="1">
              <a:buClr>
                <a:srgbClr val="C00000"/>
              </a:buClr>
              <a:buFont typeface="Courier New" panose="02070309020205020404" pitchFamily="49" charset="0"/>
              <a:buChar char="o"/>
            </a:pPr>
            <a:r>
              <a:rPr lang="de-CH" dirty="0"/>
              <a:t>Wissenschaft, Vorwissen und Begrifflichkeiten</a:t>
            </a:r>
          </a:p>
          <a:p>
            <a:pPr marL="342900" indent="-342900" eaLnBrk="1" hangingPunct="1">
              <a:buClr>
                <a:srgbClr val="C00000"/>
              </a:buClr>
              <a:buFont typeface="Courier New" panose="02070309020205020404" pitchFamily="49" charset="0"/>
              <a:buChar char="o"/>
            </a:pPr>
            <a:r>
              <a:rPr lang="de-CH" dirty="0"/>
              <a:t>Polity</a:t>
            </a:r>
          </a:p>
          <a:p>
            <a:pPr marL="342900" indent="-342900" eaLnBrk="1" hangingPunct="1">
              <a:buClr>
                <a:srgbClr val="C00000"/>
              </a:buClr>
              <a:buFont typeface="Courier New" panose="02070309020205020404" pitchFamily="49" charset="0"/>
              <a:buChar char="o"/>
            </a:pPr>
            <a:r>
              <a:rPr lang="de-CH" dirty="0"/>
              <a:t>Policy</a:t>
            </a:r>
          </a:p>
          <a:p>
            <a:pPr marL="342900" indent="-342900" eaLnBrk="1" hangingPunct="1">
              <a:buClr>
                <a:srgbClr val="C00000"/>
              </a:buClr>
              <a:buFont typeface="Courier New" panose="02070309020205020404" pitchFamily="49" charset="0"/>
              <a:buChar char="o"/>
            </a:pPr>
            <a:r>
              <a:rPr lang="de-CH" dirty="0"/>
              <a:t>Politics</a:t>
            </a:r>
          </a:p>
          <a:p>
            <a:pPr eaLnBrk="1" hangingPunct="1"/>
            <a:endParaRPr lang="de-CH" dirty="0"/>
          </a:p>
          <a:p>
            <a:pPr algn="ctr" eaLnBrk="1" hangingPunct="1"/>
            <a:endParaRPr lang="de-CH" dirty="0"/>
          </a:p>
        </p:txBody>
      </p:sp>
      <p:pic>
        <p:nvPicPr>
          <p:cNvPr id="5" name="Grafi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26820" y="176314"/>
            <a:ext cx="1193498" cy="6096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3186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9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2" dur="5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animClr clrSpc="rgb" dir="cw">
                                      <p:cBhvr>
                                        <p:cTn id="23" dur="5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24" dur="5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5" dur="5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915194" y="836613"/>
            <a:ext cx="7313613" cy="1143000"/>
          </a:xfrm>
        </p:spPr>
        <p:txBody>
          <a:bodyPr/>
          <a:lstStyle/>
          <a:p>
            <a:pPr eaLnBrk="1" hangingPunct="1"/>
            <a:r>
              <a:rPr lang="de-CH" u="none" dirty="0"/>
              <a:t>Vorwissen und Begrifflichkeiten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idx="1"/>
          </p:nvPr>
        </p:nvSpPr>
        <p:spPr>
          <a:xfrm>
            <a:off x="915194" y="2492375"/>
            <a:ext cx="7313612" cy="3665538"/>
          </a:xfrm>
        </p:spPr>
        <p:txBody>
          <a:bodyPr/>
          <a:lstStyle/>
          <a:p>
            <a:pPr>
              <a:buFont typeface="Courier New" panose="02070309020205020404" pitchFamily="49" charset="0"/>
              <a:buChar char="o"/>
            </a:pPr>
            <a:r>
              <a:rPr lang="de-CH" dirty="0"/>
              <a:t>Was ist Politik? Was ist Politikwissenschaft?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de-CH" dirty="0"/>
              <a:t>Wissenschaft – falsifizierbare Theorien, Beobachtungsaussagen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de-CH" dirty="0"/>
              <a:t>Vorwissen vermitteln: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de-CH" dirty="0"/>
              <a:t>Welche Sprache wird benutzt?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de-CH" dirty="0"/>
              <a:t>Wie werden Tatsachen beobachtet/interpretiert?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de-CH" dirty="0"/>
              <a:t>Welche vorläufigen Theorien bestehen?</a:t>
            </a:r>
          </a:p>
          <a:p>
            <a:pPr lvl="1">
              <a:buFont typeface="Courier New" panose="02070309020205020404" pitchFamily="49" charset="0"/>
              <a:buChar char="o"/>
            </a:pP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29659925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915194" y="836613"/>
            <a:ext cx="7313613" cy="1143000"/>
          </a:xfrm>
        </p:spPr>
        <p:txBody>
          <a:bodyPr/>
          <a:lstStyle/>
          <a:p>
            <a:pPr eaLnBrk="1" hangingPunct="1"/>
            <a:r>
              <a:rPr lang="de-CH" u="none" dirty="0"/>
              <a:t>Vorwissen und Begrifflichkeiten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idx="1"/>
          </p:nvPr>
        </p:nvSpPr>
        <p:spPr>
          <a:xfrm>
            <a:off x="915194" y="2492375"/>
            <a:ext cx="7313612" cy="3665538"/>
          </a:xfrm>
        </p:spPr>
        <p:txBody>
          <a:bodyPr/>
          <a:lstStyle/>
          <a:p>
            <a:pPr>
              <a:buFont typeface="Courier New" panose="02070309020205020404" pitchFamily="49" charset="0"/>
              <a:buChar char="o"/>
            </a:pPr>
            <a:r>
              <a:rPr lang="de-CH" dirty="0">
                <a:sym typeface="Wingdings" pitchFamily="2" charset="2"/>
              </a:rPr>
              <a:t>«Analyseinstrument für das Verständnis von Politik», «Grundbegriffe und Modelle (…), nach denen das Politische (…) angemessen verstanden werden kann» (Meyer, 2010: 80).</a:t>
            </a:r>
            <a:endParaRPr lang="de-CH" dirty="0"/>
          </a:p>
          <a:p>
            <a:pPr>
              <a:buFont typeface="Courier New" panose="02070309020205020404" pitchFamily="49" charset="0"/>
              <a:buChar char="o"/>
            </a:pPr>
            <a:r>
              <a:rPr lang="de-CH" dirty="0"/>
              <a:t>Politik als mehrdimensionales Konzept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de-CH" dirty="0"/>
              <a:t>Polity, Policy, Politics</a:t>
            </a:r>
          </a:p>
          <a:p>
            <a:endParaRPr lang="de-CH" dirty="0"/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1AE3DCD5-B211-4F26-91A9-4DF560D4ED3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65840" y="3158793"/>
            <a:ext cx="3004592" cy="3004592"/>
          </a:xfrm>
          <a:prstGeom prst="rect">
            <a:avLst/>
          </a:prstGeom>
        </p:spPr>
      </p:pic>
      <p:sp>
        <p:nvSpPr>
          <p:cNvPr id="7" name="Textfeld 6">
            <a:extLst>
              <a:ext uri="{FF2B5EF4-FFF2-40B4-BE49-F238E27FC236}">
                <a16:creationId xmlns:a16="http://schemas.microsoft.com/office/drawing/2014/main" id="{8DFA1E26-344E-4019-9B79-B2E836E6DFE2}"/>
              </a:ext>
            </a:extLst>
          </p:cNvPr>
          <p:cNvSpPr txBox="1"/>
          <p:nvPr/>
        </p:nvSpPr>
        <p:spPr>
          <a:xfrm>
            <a:off x="6156176" y="2646031"/>
            <a:ext cx="298782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de-CH" sz="1600" i="1" dirty="0">
                <a:latin typeface="Apercu Light" panose="02000506030000020004" pitchFamily="50" charset="0"/>
              </a:rPr>
              <a:t>Die Logik des Politischen</a:t>
            </a:r>
          </a:p>
        </p:txBody>
      </p:sp>
    </p:spTree>
    <p:extLst>
      <p:ext uri="{BB962C8B-B14F-4D97-AF65-F5344CB8AC3E}">
        <p14:creationId xmlns:p14="http://schemas.microsoft.com/office/powerpoint/2010/main" val="36812539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4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4" grpId="0" uiExpand="1" build="p"/>
      <p:bldP spid="7" grpId="0"/>
      <p:bldP spid="7" grpId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915194" y="836613"/>
            <a:ext cx="7313613" cy="1143000"/>
          </a:xfrm>
        </p:spPr>
        <p:txBody>
          <a:bodyPr/>
          <a:lstStyle/>
          <a:p>
            <a:pPr eaLnBrk="1" hangingPunct="1"/>
            <a:r>
              <a:rPr lang="de-CH" u="none" dirty="0"/>
              <a:t>Vorwissen und Begrifflichkeiten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idx="1"/>
          </p:nvPr>
        </p:nvSpPr>
        <p:spPr>
          <a:xfrm>
            <a:off x="915194" y="2492375"/>
            <a:ext cx="7313612" cy="3665538"/>
          </a:xfrm>
        </p:spPr>
        <p:txBody>
          <a:bodyPr/>
          <a:lstStyle/>
          <a:p>
            <a:pPr>
              <a:buFont typeface="Courier New" panose="02070309020205020404" pitchFamily="49" charset="0"/>
              <a:buChar char="o"/>
            </a:pPr>
            <a:r>
              <a:rPr lang="de-CH" dirty="0">
                <a:sym typeface="Wingdings" pitchFamily="2" charset="2"/>
              </a:rPr>
              <a:t>Drei Dimensionen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de-CH" dirty="0">
                <a:sym typeface="Wingdings" pitchFamily="2" charset="2"/>
              </a:rPr>
              <a:t>Polity  Form, Grundlage, Rahmenbedingungen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de-CH" dirty="0">
                <a:sym typeface="Wingdings" pitchFamily="2" charset="2"/>
              </a:rPr>
              <a:t>Policy  Inhalt, Probleme, Programme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de-CH" dirty="0">
                <a:sym typeface="Wingdings" pitchFamily="2" charset="2"/>
              </a:rPr>
              <a:t>Politics  Prozess, Auseinandersetzung, Durchsetzen von Interessen</a:t>
            </a:r>
          </a:p>
          <a:p>
            <a:pPr lvl="1">
              <a:buFont typeface="Courier New" panose="02070309020205020404" pitchFamily="49" charset="0"/>
              <a:buChar char="o"/>
            </a:pP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39908277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915194" y="836613"/>
            <a:ext cx="7313613" cy="1143000"/>
          </a:xfrm>
        </p:spPr>
        <p:txBody>
          <a:bodyPr/>
          <a:lstStyle/>
          <a:p>
            <a:pPr eaLnBrk="1" hangingPunct="1"/>
            <a:r>
              <a:rPr lang="de-CH" u="none" dirty="0"/>
              <a:t>Vorwissen und Begrifflichkeiten</a:t>
            </a:r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93FE18C3-B70E-411B-AC06-E65CA41F0B0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2141704"/>
            <a:ext cx="4032448" cy="4032448"/>
          </a:xfrm>
          <a:prstGeom prst="rect">
            <a:avLst/>
          </a:prstGeom>
        </p:spPr>
      </p:pic>
      <p:sp>
        <p:nvSpPr>
          <p:cNvPr id="3" name="Textfeld 2">
            <a:extLst>
              <a:ext uri="{FF2B5EF4-FFF2-40B4-BE49-F238E27FC236}">
                <a16:creationId xmlns:a16="http://schemas.microsoft.com/office/drawing/2014/main" id="{43C65492-C40A-48D1-B9BB-4509E3E86351}"/>
              </a:ext>
            </a:extLst>
          </p:cNvPr>
          <p:cNvSpPr txBox="1"/>
          <p:nvPr/>
        </p:nvSpPr>
        <p:spPr>
          <a:xfrm>
            <a:off x="4941954" y="3212976"/>
            <a:ext cx="330297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4800" dirty="0">
                <a:latin typeface="Apercu" panose="02000506040000020004" pitchFamily="50" charset="0"/>
              </a:rPr>
              <a:t>DENK MAL!</a:t>
            </a:r>
          </a:p>
        </p:txBody>
      </p:sp>
    </p:spTree>
    <p:extLst>
      <p:ext uri="{BB962C8B-B14F-4D97-AF65-F5344CB8AC3E}">
        <p14:creationId xmlns:p14="http://schemas.microsoft.com/office/powerpoint/2010/main" val="5255559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32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" grpId="1"/>
    </p:bldLst>
  </p:timing>
</p:sld>
</file>

<file path=ppt/theme/theme1.xml><?xml version="1.0" encoding="utf-8"?>
<a:theme xmlns:a="http://schemas.openxmlformats.org/drawingml/2006/main" name="Design_Vorlesung 2016">
  <a:themeElements>
    <a:clrScheme name="marc1 1">
      <a:dk1>
        <a:srgbClr val="000000"/>
      </a:dk1>
      <a:lt1>
        <a:srgbClr val="FFFFFF"/>
      </a:lt1>
      <a:dk2>
        <a:srgbClr val="006666"/>
      </a:dk2>
      <a:lt2>
        <a:srgbClr val="5F5F5F"/>
      </a:lt2>
      <a:accent1>
        <a:srgbClr val="33CCCC"/>
      </a:accent1>
      <a:accent2>
        <a:srgbClr val="99CCCC"/>
      </a:accent2>
      <a:accent3>
        <a:srgbClr val="FFFFFF"/>
      </a:accent3>
      <a:accent4>
        <a:srgbClr val="000000"/>
      </a:accent4>
      <a:accent5>
        <a:srgbClr val="ADE2E2"/>
      </a:accent5>
      <a:accent6>
        <a:srgbClr val="8AB9B9"/>
      </a:accent6>
      <a:hlink>
        <a:srgbClr val="006666"/>
      </a:hlink>
      <a:folHlink>
        <a:srgbClr val="B2B2B2"/>
      </a:folHlink>
    </a:clrScheme>
    <a:fontScheme name="marc1">
      <a:majorFont>
        <a:latin typeface="Antique Olive"/>
        <a:ea typeface=""/>
        <a:cs typeface=""/>
      </a:majorFont>
      <a:minorFont>
        <a:latin typeface="Verdana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CH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cs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CH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cs typeface="Arial" pitchFamily="34" charset="0"/>
          </a:defRPr>
        </a:defPPr>
      </a:lstStyle>
    </a:lnDef>
  </a:objectDefaults>
  <a:extraClrSchemeLst>
    <a:extraClrScheme>
      <a:clrScheme name="marc1 1">
        <a:dk1>
          <a:srgbClr val="000000"/>
        </a:dk1>
        <a:lt1>
          <a:srgbClr val="FFFFFF"/>
        </a:lt1>
        <a:dk2>
          <a:srgbClr val="006666"/>
        </a:dk2>
        <a:lt2>
          <a:srgbClr val="5F5F5F"/>
        </a:lt2>
        <a:accent1>
          <a:srgbClr val="33CCCC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AB9B9"/>
        </a:accent6>
        <a:hlink>
          <a:srgbClr val="006666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rc1 2">
        <a:dk1>
          <a:srgbClr val="000000"/>
        </a:dk1>
        <a:lt1>
          <a:srgbClr val="FFFFFF"/>
        </a:lt1>
        <a:dk2>
          <a:srgbClr val="333366"/>
        </a:dk2>
        <a:lt2>
          <a:srgbClr val="5F5F5F"/>
        </a:lt2>
        <a:accent1>
          <a:srgbClr val="CC99FF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E2CAFF"/>
        </a:accent5>
        <a:accent6>
          <a:srgbClr val="8AB9B9"/>
        </a:accent6>
        <a:hlink>
          <a:srgbClr val="666699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rc1 3">
        <a:dk1>
          <a:srgbClr val="000000"/>
        </a:dk1>
        <a:lt1>
          <a:srgbClr val="FFFFFF"/>
        </a:lt1>
        <a:dk2>
          <a:srgbClr val="0000CC"/>
        </a:dk2>
        <a:lt2>
          <a:srgbClr val="434343"/>
        </a:lt2>
        <a:accent1>
          <a:srgbClr val="99CC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E7B900"/>
        </a:accent6>
        <a:hlink>
          <a:srgbClr val="FF00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rc1 4">
        <a:dk1>
          <a:srgbClr val="000000"/>
        </a:dk1>
        <a:lt1>
          <a:srgbClr val="64AAAE"/>
        </a:lt1>
        <a:dk2>
          <a:srgbClr val="FFFFCC"/>
        </a:dk2>
        <a:lt2>
          <a:srgbClr val="5F5F5F"/>
        </a:lt2>
        <a:accent1>
          <a:srgbClr val="B4B1DB"/>
        </a:accent1>
        <a:accent2>
          <a:srgbClr val="61C1D7"/>
        </a:accent2>
        <a:accent3>
          <a:srgbClr val="B8D2D3"/>
        </a:accent3>
        <a:accent4>
          <a:srgbClr val="000000"/>
        </a:accent4>
        <a:accent5>
          <a:srgbClr val="D6D5EA"/>
        </a:accent5>
        <a:accent6>
          <a:srgbClr val="57AFC3"/>
        </a:accent6>
        <a:hlink>
          <a:srgbClr val="257177"/>
        </a:hlink>
        <a:folHlink>
          <a:srgbClr val="CC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rc1 5">
        <a:dk1>
          <a:srgbClr val="5F5F5F"/>
        </a:dk1>
        <a:lt1>
          <a:srgbClr val="F8F8F8"/>
        </a:lt1>
        <a:dk2>
          <a:srgbClr val="2A285A"/>
        </a:dk2>
        <a:lt2>
          <a:srgbClr val="FFFFFF"/>
        </a:lt2>
        <a:accent1>
          <a:srgbClr val="999966"/>
        </a:accent1>
        <a:accent2>
          <a:srgbClr val="8C8B9D"/>
        </a:accent2>
        <a:accent3>
          <a:srgbClr val="ACACB5"/>
        </a:accent3>
        <a:accent4>
          <a:srgbClr val="D4D4D4"/>
        </a:accent4>
        <a:accent5>
          <a:srgbClr val="CACAB8"/>
        </a:accent5>
        <a:accent6>
          <a:srgbClr val="7E7D8E"/>
        </a:accent6>
        <a:hlink>
          <a:srgbClr val="465174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rc1 6">
        <a:dk1>
          <a:srgbClr val="434343"/>
        </a:dk1>
        <a:lt1>
          <a:srgbClr val="FFFFFF"/>
        </a:lt1>
        <a:dk2>
          <a:srgbClr val="360404"/>
        </a:dk2>
        <a:lt2>
          <a:srgbClr val="FFFFFF"/>
        </a:lt2>
        <a:accent1>
          <a:srgbClr val="669900"/>
        </a:accent1>
        <a:accent2>
          <a:srgbClr val="CC6600"/>
        </a:accent2>
        <a:accent3>
          <a:srgbClr val="AEAAAA"/>
        </a:accent3>
        <a:accent4>
          <a:srgbClr val="DADADA"/>
        </a:accent4>
        <a:accent5>
          <a:srgbClr val="B8CAAA"/>
        </a:accent5>
        <a:accent6>
          <a:srgbClr val="B95C00"/>
        </a:accent6>
        <a:hlink>
          <a:srgbClr val="CC33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rc1 7">
        <a:dk1>
          <a:srgbClr val="434343"/>
        </a:dk1>
        <a:lt1>
          <a:srgbClr val="FFFFFF"/>
        </a:lt1>
        <a:dk2>
          <a:srgbClr val="000000"/>
        </a:dk2>
        <a:lt2>
          <a:srgbClr val="8285FE"/>
        </a:lt2>
        <a:accent1>
          <a:srgbClr val="669900"/>
        </a:accent1>
        <a:accent2>
          <a:srgbClr val="9900FF"/>
        </a:accent2>
        <a:accent3>
          <a:srgbClr val="AAAAAA"/>
        </a:accent3>
        <a:accent4>
          <a:srgbClr val="DADADA"/>
        </a:accent4>
        <a:accent5>
          <a:srgbClr val="B8CAAA"/>
        </a:accent5>
        <a:accent6>
          <a:srgbClr val="8A00E7"/>
        </a:accent6>
        <a:hlink>
          <a:srgbClr val="6600CC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rc1 8">
        <a:dk1>
          <a:srgbClr val="434343"/>
        </a:dk1>
        <a:lt1>
          <a:srgbClr val="FFFFFF"/>
        </a:lt1>
        <a:dk2>
          <a:srgbClr val="000000"/>
        </a:dk2>
        <a:lt2>
          <a:srgbClr val="0066FF"/>
        </a:lt2>
        <a:accent1>
          <a:srgbClr val="339966"/>
        </a:accent1>
        <a:accent2>
          <a:srgbClr val="FFCC00"/>
        </a:accent2>
        <a:accent3>
          <a:srgbClr val="AAAAAA"/>
        </a:accent3>
        <a:accent4>
          <a:srgbClr val="DADADA"/>
        </a:accent4>
        <a:accent5>
          <a:srgbClr val="ADCAB8"/>
        </a:accent5>
        <a:accent6>
          <a:srgbClr val="E7B900"/>
        </a:accent6>
        <a:hlink>
          <a:srgbClr val="CC00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rc1 9">
        <a:dk1>
          <a:srgbClr val="333300"/>
        </a:dk1>
        <a:lt1>
          <a:srgbClr val="FFFFFF"/>
        </a:lt1>
        <a:dk2>
          <a:srgbClr val="669900"/>
        </a:dk2>
        <a:lt2>
          <a:srgbClr val="FFFFCC"/>
        </a:lt2>
        <a:accent1>
          <a:srgbClr val="CCCC00"/>
        </a:accent1>
        <a:accent2>
          <a:srgbClr val="99CC00"/>
        </a:accent2>
        <a:accent3>
          <a:srgbClr val="B8CAAA"/>
        </a:accent3>
        <a:accent4>
          <a:srgbClr val="DADADA"/>
        </a:accent4>
        <a:accent5>
          <a:srgbClr val="E2E2AA"/>
        </a:accent5>
        <a:accent6>
          <a:srgbClr val="8AB900"/>
        </a:accent6>
        <a:hlink>
          <a:srgbClr val="336600"/>
        </a:hlink>
        <a:folHlink>
          <a:srgbClr val="FFFF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rc1 10">
        <a:dk1>
          <a:srgbClr val="333333"/>
        </a:dk1>
        <a:lt1>
          <a:srgbClr val="FFFFCC"/>
        </a:lt1>
        <a:dk2>
          <a:srgbClr val="660000"/>
        </a:dk2>
        <a:lt2>
          <a:srgbClr val="CCCCCC"/>
        </a:lt2>
        <a:accent1>
          <a:srgbClr val="FF6600"/>
        </a:accent1>
        <a:accent2>
          <a:srgbClr val="CC3300"/>
        </a:accent2>
        <a:accent3>
          <a:srgbClr val="B8AAAA"/>
        </a:accent3>
        <a:accent4>
          <a:srgbClr val="DADAAE"/>
        </a:accent4>
        <a:accent5>
          <a:srgbClr val="FFB8AA"/>
        </a:accent5>
        <a:accent6>
          <a:srgbClr val="B92D00"/>
        </a:accent6>
        <a:hlink>
          <a:srgbClr val="9900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Design_Vorlesung 2016" id="{B266834F-8465-41C3-833D-819A09614F50}" vid="{6EDB6DF2-C371-4F8C-9E18-661A2925CC77}"/>
    </a:ext>
  </a:extLst>
</a:theme>
</file>

<file path=ppt/theme/theme2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blaue kreise</Template>
  <TotalTime>0</TotalTime>
  <Words>1035</Words>
  <Application>Microsoft Office PowerPoint</Application>
  <PresentationFormat>Bildschirmpräsentation (4:3)</PresentationFormat>
  <Paragraphs>218</Paragraphs>
  <Slides>27</Slides>
  <Notes>19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7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27</vt:i4>
      </vt:variant>
    </vt:vector>
  </HeadingPairs>
  <TitlesOfParts>
    <vt:vector size="35" baseType="lpstr">
      <vt:lpstr>Antique Olive</vt:lpstr>
      <vt:lpstr>Apercu</vt:lpstr>
      <vt:lpstr>Apercu Light</vt:lpstr>
      <vt:lpstr>Arial</vt:lpstr>
      <vt:lpstr>Courier New</vt:lpstr>
      <vt:lpstr>Verdana</vt:lpstr>
      <vt:lpstr>Wingdings</vt:lpstr>
      <vt:lpstr>Design_Vorlesung 2016</vt:lpstr>
      <vt:lpstr>PowerPoint-Präsentation</vt:lpstr>
      <vt:lpstr>Einführung in die Politikwissenschaft</vt:lpstr>
      <vt:lpstr>Lernvideo 3.1</vt:lpstr>
      <vt:lpstr>Wo wir uns befinden…</vt:lpstr>
      <vt:lpstr>Inhalt </vt:lpstr>
      <vt:lpstr>Vorwissen und Begrifflichkeiten</vt:lpstr>
      <vt:lpstr>Vorwissen und Begrifflichkeiten</vt:lpstr>
      <vt:lpstr>Vorwissen und Begrifflichkeiten</vt:lpstr>
      <vt:lpstr>Vorwissen und Begrifflichkeiten</vt:lpstr>
      <vt:lpstr>Vorwissen und Begrifflichkeiten</vt:lpstr>
      <vt:lpstr>Vorwissen und Begrifflichkeiten</vt:lpstr>
      <vt:lpstr>Inhalt </vt:lpstr>
      <vt:lpstr>Polity</vt:lpstr>
      <vt:lpstr>Polity</vt:lpstr>
      <vt:lpstr>Polity</vt:lpstr>
      <vt:lpstr>Inhalt </vt:lpstr>
      <vt:lpstr>Policy</vt:lpstr>
      <vt:lpstr>Policy</vt:lpstr>
      <vt:lpstr>Inhalt </vt:lpstr>
      <vt:lpstr>Politics</vt:lpstr>
      <vt:lpstr>Politics</vt:lpstr>
      <vt:lpstr>Politics</vt:lpstr>
      <vt:lpstr>Politics</vt:lpstr>
      <vt:lpstr>Inhalt </vt:lpstr>
      <vt:lpstr>Polity, Policy, Politics</vt:lpstr>
      <vt:lpstr>PowerPoint-Präsentation</vt:lpstr>
      <vt:lpstr>Quellen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Vom Dilemma zum Trilemma: tiefe, ungleiche und unqualifizierte Partizipation</dc:title>
  <dc:creator>Marc Bühlmann</dc:creator>
  <cp:lastModifiedBy>Marc Bühlmann</cp:lastModifiedBy>
  <cp:revision>517</cp:revision>
  <dcterms:created xsi:type="dcterms:W3CDTF">2008-11-14T10:19:50Z</dcterms:created>
  <dcterms:modified xsi:type="dcterms:W3CDTF">2021-09-02T14:44:31Z</dcterms:modified>
</cp:coreProperties>
</file>