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377" r:id="rId2"/>
    <p:sldId id="362" r:id="rId3"/>
    <p:sldId id="378" r:id="rId4"/>
    <p:sldId id="380" r:id="rId5"/>
    <p:sldId id="379" r:id="rId6"/>
    <p:sldId id="421" r:id="rId7"/>
    <p:sldId id="458" r:id="rId8"/>
    <p:sldId id="420" r:id="rId9"/>
    <p:sldId id="459" r:id="rId10"/>
    <p:sldId id="460" r:id="rId11"/>
    <p:sldId id="461" r:id="rId12"/>
    <p:sldId id="370" r:id="rId13"/>
    <p:sldId id="428" r:id="rId14"/>
    <p:sldId id="431" r:id="rId15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89746" autoAdjust="0"/>
  </p:normalViewPr>
  <p:slideViewPr>
    <p:cSldViewPr>
      <p:cViewPr varScale="1">
        <p:scale>
          <a:sx n="94" d="100"/>
          <a:sy n="94" d="100"/>
        </p:scale>
        <p:origin x="1392" y="90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0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94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4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sym typeface="Wingdings" pitchFamily="2" charset="2"/>
              </a:rPr>
              <a:t>Normativ-ontologischer Ansatz</a:t>
            </a:r>
            <a:endParaRPr lang="de-CH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Vorgehen: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Vergleich tatsächlich vorherrschender Phänomene mit ontologischen Bedingungen (allgemein gültige Regeln)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Bedingungen: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Verdeutlichung des normativen Standpunktes (was heisst «gut»)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Ziel: Voraussetzungen finden für gute Politik und gute Ordnung zwecks Entfaltung des Menschen (Bewertung)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177841-8014-401F-889B-FC3D306137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290" y="836613"/>
            <a:ext cx="1913206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sym typeface="Wingdings" pitchFamily="2" charset="2"/>
              </a:rPr>
              <a:t>Historisch-dialektischer Ansatz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Vorgehen: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Untersuchung von Phänomenen unter Berücksichtigung historischer Prozesse, in welche die Phänomene eingebettet sind und mit welchen sie in dialektischem Verhältnis stehen.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Bedingungen: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Basisannahme des historischen Ziels der Emanzipation und Gleichberechtigung.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Ziel: Untersuchung der bestehenden Verhältnisse auf Realisierung von Emanzipation und entsprechende Kritik.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06D0BED-9C90-455A-B329-8509B0E132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40" y="980727"/>
            <a:ext cx="1727838" cy="224834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FA1ECB3-EC53-4C23-AEBF-EFEE4986AB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933" y="980728"/>
            <a:ext cx="1688555" cy="22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Vorgehensweisen - Wissenschaftsverständnis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Aristoteles: </a:t>
            </a:r>
            <a:r>
              <a:rPr lang="de-DE" sz="1000" dirty="0">
                <a:latin typeface="Apercu Light" panose="02000506030000020004" pitchFamily="50" charset="0"/>
              </a:rPr>
              <a:t>Büste von Aristoteles. Marmor. Römische Kopie nach dem griechischen Bronze-Original von Lysippos, um 330 vor Chr. Der Alabaster-Mantel ist eine Ergänzung in der Moderne (https://commons.wikimedia.org/wiki/File:Aristotle_Altemps_Inv8575.jpg?uselang=de)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Hegel: Georg Wilhelm Friedrich Hegel, porträtiert von Jakob Schlesinger, 1831 (https://de.wikipedia.org/wiki/Georg_Wilhelm_Friedrich_Hegel#/media/Datei:1831_Schlesinger_Philosoph_Georg_Friedrich_Wilhelm_Hegel_anagoria.JPG)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Marx: </a:t>
            </a:r>
            <a:r>
              <a:rPr lang="de-CH" sz="1000" dirty="0">
                <a:latin typeface="Apercu Light" panose="02000506030000020004" pitchFamily="50" charset="0"/>
              </a:rPr>
              <a:t>Karl Marx (1875), Fotografie von John Mayall jun. (https://de.wikipedia.org/wiki/Karl_Marx#/media/Datei:Karl_Marx_001.jpg)</a:t>
            </a: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4.2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Politikwissenschaftliche Ansätze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3210817" y="3662010"/>
            <a:ext cx="504056" cy="149823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D8D5465-16DC-457B-8F8C-108CFE43AF87}"/>
              </a:ext>
            </a:extLst>
          </p:cNvPr>
          <p:cNvSpPr/>
          <p:nvPr/>
        </p:nvSpPr>
        <p:spPr bwMode="auto">
          <a:xfrm>
            <a:off x="827584" y="2171179"/>
            <a:ext cx="3528392" cy="413814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Wie geht Politikwissenschaft vor?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4 Ansätze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Wie geht Politikwissenschaft vor?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Wissenschaftsverständnis bestimmt auch wissenschaftliche Vorgehensweisen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Vier idealtypische Ansätze: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/>
              <a:t>Empirisch-analytisches Vorgehen</a:t>
            </a:r>
            <a:endParaRPr lang="de-CH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anose="05000000000000000000" pitchFamily="2" charset="2"/>
              </a:rPr>
              <a:t>Objektiv-hermeneutisches Vorgehen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anose="05000000000000000000" pitchFamily="2" charset="2"/>
              </a:rPr>
              <a:t>Normativ-ontologisches Vorgehen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anose="05000000000000000000" pitchFamily="2" charset="2"/>
              </a:rPr>
              <a:t>Historisch-dialektisches Vorgehen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5C3E9EC-3592-4C5A-87F8-6EC298FDF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320" y="3412793"/>
            <a:ext cx="3004592" cy="300459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5499B91-0796-41F5-89B4-F84141E8A67A}"/>
              </a:ext>
            </a:extLst>
          </p:cNvPr>
          <p:cNvSpPr txBox="1"/>
          <p:nvPr/>
        </p:nvSpPr>
        <p:spPr>
          <a:xfrm>
            <a:off x="6444208" y="3213036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Was ist Politikwissenschaft?</a:t>
            </a:r>
          </a:p>
        </p:txBody>
      </p:sp>
    </p:spTree>
    <p:extLst>
      <p:ext uri="{BB962C8B-B14F-4D97-AF65-F5344CB8AC3E}">
        <p14:creationId xmlns:p14="http://schemas.microsoft.com/office/powerpoint/2010/main" val="296599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Wie geht Politikwissenschaft vor?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4 Ansätze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sym typeface="Wingdings" pitchFamily="2" charset="2"/>
              </a:rPr>
              <a:t>Empirisch-analytischer Ansatz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Vorgehen: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Kausalhypothese (basierend auf Vorwissen/Theorie) aufstellen;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Sammeln und beschreiben von Beobachtungen, mit denen Hypothese getestet und Theorie falsifiziert werden kann.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Bedingungen: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Objektivität (intersubjektive Nachvollziehbarkeit),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Validität (Gültigkeit),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Reliabilität (Verlässlichkeit),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Werturteilsfreiheit.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Ziel: Erklärung und Verallgemeinerung 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4 Ansätze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sym typeface="Wingdings" pitchFamily="2" charset="2"/>
              </a:rPr>
              <a:t>Objektiv-hermeneutischer Ansatz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Vorgehen: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Fragestellung (Vorwissen, Theorie) durch Interpretation beantworten;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Verstehen des Sinns (Inhaltes) einer Handlung.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Bedingungen: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Vorgehen nach bestimmten und transparenten Regeln;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Objektivität (Herausarbeiten von Kontext-, Kultur- und Zeitabhängigkeiten).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Ziel: Auslegen (Interpretieren) und Verstehen (v.a. von Text); Rekonstruktion von Sinnzusammenhängen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05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507</Words>
  <Application>Microsoft Office PowerPoint</Application>
  <PresentationFormat>Bildschirmpräsentation (4:3)</PresentationFormat>
  <Paragraphs>106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4.2</vt:lpstr>
      <vt:lpstr>Wo wir uns befinden…</vt:lpstr>
      <vt:lpstr>Inhalt </vt:lpstr>
      <vt:lpstr>Wie geht Politikwissenschaft vor?</vt:lpstr>
      <vt:lpstr>Inhalt </vt:lpstr>
      <vt:lpstr>4 Ansätze</vt:lpstr>
      <vt:lpstr>4 Ansätze</vt:lpstr>
      <vt:lpstr>4 Ansätze</vt:lpstr>
      <vt:lpstr>4 Ansätze</vt:lpstr>
      <vt:lpstr>Vorgehensweisen - Wissenschaftsverständnis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553</cp:revision>
  <dcterms:created xsi:type="dcterms:W3CDTF">2008-11-14T10:19:50Z</dcterms:created>
  <dcterms:modified xsi:type="dcterms:W3CDTF">2021-09-03T09:10:02Z</dcterms:modified>
</cp:coreProperties>
</file>