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27"/>
  </p:notesMasterIdLst>
  <p:handoutMasterIdLst>
    <p:handoutMasterId r:id="rId28"/>
  </p:handoutMasterIdLst>
  <p:sldIdLst>
    <p:sldId id="377" r:id="rId2"/>
    <p:sldId id="362" r:id="rId3"/>
    <p:sldId id="378" r:id="rId4"/>
    <p:sldId id="380" r:id="rId5"/>
    <p:sldId id="379" r:id="rId6"/>
    <p:sldId id="421" r:id="rId7"/>
    <p:sldId id="420" r:id="rId8"/>
    <p:sldId id="462" r:id="rId9"/>
    <p:sldId id="463" r:id="rId10"/>
    <p:sldId id="466" r:id="rId11"/>
    <p:sldId id="374" r:id="rId12"/>
    <p:sldId id="402" r:id="rId13"/>
    <p:sldId id="464" r:id="rId14"/>
    <p:sldId id="403" r:id="rId15"/>
    <p:sldId id="465" r:id="rId16"/>
    <p:sldId id="404" r:id="rId17"/>
    <p:sldId id="422" r:id="rId18"/>
    <p:sldId id="405" r:id="rId19"/>
    <p:sldId id="423" r:id="rId20"/>
    <p:sldId id="406" r:id="rId21"/>
    <p:sldId id="424" r:id="rId22"/>
    <p:sldId id="407" r:id="rId23"/>
    <p:sldId id="370" r:id="rId24"/>
    <p:sldId id="428" r:id="rId25"/>
    <p:sldId id="431" r:id="rId26"/>
  </p:sldIdLst>
  <p:sldSz cx="9144000" cy="6858000" type="screen4x3"/>
  <p:notesSz cx="7099300" cy="10234613"/>
  <p:defaultTextStyle>
    <a:defPPr>
      <a:defRPr lang="de-CH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5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52" autoAdjust="0"/>
    <p:restoredTop sz="89746" autoAdjust="0"/>
  </p:normalViewPr>
  <p:slideViewPr>
    <p:cSldViewPr>
      <p:cViewPr varScale="1">
        <p:scale>
          <a:sx n="94" d="100"/>
          <a:sy n="94" d="100"/>
        </p:scale>
        <p:origin x="2334" y="90"/>
      </p:cViewPr>
      <p:guideLst>
        <p:guide orient="horz" pos="2160"/>
        <p:guide pos="455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3676" y="4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5FDF96-4DA0-4433-8F09-2243D077FEB9}" type="doc">
      <dgm:prSet loTypeId="urn:microsoft.com/office/officeart/2008/layout/HorizontalMultiLevelHierarchy" loCatId="hierarchy" qsTypeId="urn:microsoft.com/office/officeart/2005/8/quickstyle/3d2" qsCatId="3D" csTypeId="urn:microsoft.com/office/officeart/2005/8/colors/accent4_1" csCatId="accent4" phldr="1"/>
      <dgm:spPr/>
      <dgm:t>
        <a:bodyPr/>
        <a:lstStyle/>
        <a:p>
          <a:endParaRPr lang="de-CH"/>
        </a:p>
      </dgm:t>
    </dgm:pt>
    <dgm:pt modelId="{07399D53-8574-42A5-8351-F6C4235C7C36}">
      <dgm:prSet phldrT="[Text]"/>
      <dgm:spPr/>
      <dgm:t>
        <a:bodyPr/>
        <a:lstStyle/>
        <a:p>
          <a:r>
            <a:rPr lang="de-CH" dirty="0"/>
            <a:t>Politikwissenschaft</a:t>
          </a:r>
        </a:p>
      </dgm:t>
    </dgm:pt>
    <dgm:pt modelId="{3513100E-5D39-49C1-8835-E7DA70694C78}" type="parTrans" cxnId="{65F62A6D-6F4F-42BA-B0F6-E185AB3E143E}">
      <dgm:prSet/>
      <dgm:spPr/>
      <dgm:t>
        <a:bodyPr/>
        <a:lstStyle/>
        <a:p>
          <a:endParaRPr lang="de-CH"/>
        </a:p>
      </dgm:t>
    </dgm:pt>
    <dgm:pt modelId="{9EB6970B-2A3E-4E99-835A-6284609A9379}" type="sibTrans" cxnId="{65F62A6D-6F4F-42BA-B0F6-E185AB3E143E}">
      <dgm:prSet/>
      <dgm:spPr/>
      <dgm:t>
        <a:bodyPr/>
        <a:lstStyle/>
        <a:p>
          <a:endParaRPr lang="de-CH"/>
        </a:p>
      </dgm:t>
    </dgm:pt>
    <dgm:pt modelId="{8F865FA8-1D89-406E-978F-A272975EFF8E}">
      <dgm:prSet phldrT="[Text]"/>
      <dgm:spPr/>
      <dgm:t>
        <a:bodyPr/>
        <a:lstStyle/>
        <a:p>
          <a:r>
            <a:rPr lang="de-CH" dirty="0"/>
            <a:t>Politische Kultur</a:t>
          </a:r>
        </a:p>
      </dgm:t>
    </dgm:pt>
    <dgm:pt modelId="{97D70E09-5421-4663-B0E1-5B386B339025}" type="parTrans" cxnId="{AC2173C3-36D6-491F-AF1D-BDC57E24629B}">
      <dgm:prSet/>
      <dgm:spPr/>
      <dgm:t>
        <a:bodyPr/>
        <a:lstStyle/>
        <a:p>
          <a:endParaRPr lang="de-CH"/>
        </a:p>
      </dgm:t>
    </dgm:pt>
    <dgm:pt modelId="{2B1651B4-29D9-4575-9B4C-CCF98809EC0A}" type="sibTrans" cxnId="{AC2173C3-36D6-491F-AF1D-BDC57E24629B}">
      <dgm:prSet/>
      <dgm:spPr/>
      <dgm:t>
        <a:bodyPr/>
        <a:lstStyle/>
        <a:p>
          <a:endParaRPr lang="de-CH"/>
        </a:p>
      </dgm:t>
    </dgm:pt>
    <dgm:pt modelId="{F1D42973-0D0C-4AD3-A55B-55155712C773}">
      <dgm:prSet phldrT="[Text]"/>
      <dgm:spPr/>
      <dgm:t>
        <a:bodyPr/>
        <a:lstStyle/>
        <a:p>
          <a:r>
            <a:rPr lang="de-CH" dirty="0"/>
            <a:t>Policy-Analyse</a:t>
          </a:r>
        </a:p>
      </dgm:t>
    </dgm:pt>
    <dgm:pt modelId="{D136F453-18BC-4AC5-A480-5A328A849862}" type="parTrans" cxnId="{2C6BB520-6F48-469B-BF7B-DFC9D4734921}">
      <dgm:prSet/>
      <dgm:spPr/>
      <dgm:t>
        <a:bodyPr/>
        <a:lstStyle/>
        <a:p>
          <a:endParaRPr lang="de-CH"/>
        </a:p>
      </dgm:t>
    </dgm:pt>
    <dgm:pt modelId="{C8D68200-7B6C-4C8A-8614-77D0116B87DD}" type="sibTrans" cxnId="{2C6BB520-6F48-469B-BF7B-DFC9D4734921}">
      <dgm:prSet/>
      <dgm:spPr/>
      <dgm:t>
        <a:bodyPr/>
        <a:lstStyle/>
        <a:p>
          <a:endParaRPr lang="de-CH"/>
        </a:p>
      </dgm:t>
    </dgm:pt>
    <dgm:pt modelId="{30C8C9EC-E90F-4936-AB18-431D571D4634}">
      <dgm:prSet phldrT="[Text]"/>
      <dgm:spPr/>
      <dgm:t>
        <a:bodyPr/>
        <a:lstStyle/>
        <a:p>
          <a:r>
            <a:rPr lang="de-CH" dirty="0"/>
            <a:t>Internationale Beziehungen</a:t>
          </a:r>
        </a:p>
      </dgm:t>
    </dgm:pt>
    <dgm:pt modelId="{729230E2-D782-4D5C-A48E-FBB12653306C}" type="parTrans" cxnId="{12156ECF-1182-47BF-89C3-70C343AD6F84}">
      <dgm:prSet/>
      <dgm:spPr/>
      <dgm:t>
        <a:bodyPr/>
        <a:lstStyle/>
        <a:p>
          <a:endParaRPr lang="de-CH"/>
        </a:p>
      </dgm:t>
    </dgm:pt>
    <dgm:pt modelId="{2549F814-C912-42CE-B0BF-8E650DCF1364}" type="sibTrans" cxnId="{12156ECF-1182-47BF-89C3-70C343AD6F84}">
      <dgm:prSet/>
      <dgm:spPr/>
      <dgm:t>
        <a:bodyPr/>
        <a:lstStyle/>
        <a:p>
          <a:endParaRPr lang="de-CH"/>
        </a:p>
      </dgm:t>
    </dgm:pt>
    <dgm:pt modelId="{015F712D-92CB-4A08-BC57-57D2F9EE9229}">
      <dgm:prSet/>
      <dgm:spPr/>
      <dgm:t>
        <a:bodyPr/>
        <a:lstStyle/>
        <a:p>
          <a:r>
            <a:rPr lang="de-CH" dirty="0"/>
            <a:t>Politische Soziologie</a:t>
          </a:r>
        </a:p>
      </dgm:t>
    </dgm:pt>
    <dgm:pt modelId="{3B9E46A7-D9AB-48B5-B3F3-B95A23187643}" type="parTrans" cxnId="{9C021801-2E91-4D77-8F77-96C4A2B14840}">
      <dgm:prSet/>
      <dgm:spPr/>
      <dgm:t>
        <a:bodyPr/>
        <a:lstStyle/>
        <a:p>
          <a:endParaRPr lang="de-CH"/>
        </a:p>
      </dgm:t>
    </dgm:pt>
    <dgm:pt modelId="{88B11561-213A-4F0D-B75F-DC700224FF5A}" type="sibTrans" cxnId="{9C021801-2E91-4D77-8F77-96C4A2B14840}">
      <dgm:prSet/>
      <dgm:spPr/>
      <dgm:t>
        <a:bodyPr/>
        <a:lstStyle/>
        <a:p>
          <a:endParaRPr lang="de-CH"/>
        </a:p>
      </dgm:t>
    </dgm:pt>
    <dgm:pt modelId="{65BD2B72-8153-4FA7-8EC1-8CD88DCB30D4}">
      <dgm:prSet/>
      <dgm:spPr/>
      <dgm:t>
        <a:bodyPr/>
        <a:lstStyle/>
        <a:p>
          <a:r>
            <a:rPr lang="de-CH" dirty="0"/>
            <a:t>Vergleichende Politik</a:t>
          </a:r>
        </a:p>
      </dgm:t>
    </dgm:pt>
    <dgm:pt modelId="{F08BF71F-37A7-4488-AFD5-E5AFAEE22F71}" type="parTrans" cxnId="{58E483A0-A154-480A-9F26-609F4C2581C4}">
      <dgm:prSet/>
      <dgm:spPr/>
      <dgm:t>
        <a:bodyPr/>
        <a:lstStyle/>
        <a:p>
          <a:endParaRPr lang="de-CH"/>
        </a:p>
      </dgm:t>
    </dgm:pt>
    <dgm:pt modelId="{A793291E-0FB7-45C4-A507-320C4801CC00}" type="sibTrans" cxnId="{58E483A0-A154-480A-9F26-609F4C2581C4}">
      <dgm:prSet/>
      <dgm:spPr/>
      <dgm:t>
        <a:bodyPr/>
        <a:lstStyle/>
        <a:p>
          <a:endParaRPr lang="de-CH"/>
        </a:p>
      </dgm:t>
    </dgm:pt>
    <dgm:pt modelId="{68B64361-88B0-4AE5-A1D2-0C5E7A967177}">
      <dgm:prSet/>
      <dgm:spPr/>
      <dgm:t>
        <a:bodyPr/>
        <a:lstStyle/>
        <a:p>
          <a:r>
            <a:rPr lang="de-CH" dirty="0"/>
            <a:t>Politische Systeme</a:t>
          </a:r>
        </a:p>
      </dgm:t>
    </dgm:pt>
    <dgm:pt modelId="{4FA334C2-F8C8-4CE3-950F-CF6C83305613}" type="parTrans" cxnId="{579240D5-B1A8-476A-8BD4-6D668B1165D0}">
      <dgm:prSet/>
      <dgm:spPr/>
      <dgm:t>
        <a:bodyPr/>
        <a:lstStyle/>
        <a:p>
          <a:endParaRPr lang="de-CH"/>
        </a:p>
      </dgm:t>
    </dgm:pt>
    <dgm:pt modelId="{C83CE0AF-2710-40B2-B0C5-17C5A97E9760}" type="sibTrans" cxnId="{579240D5-B1A8-476A-8BD4-6D668B1165D0}">
      <dgm:prSet/>
      <dgm:spPr/>
      <dgm:t>
        <a:bodyPr/>
        <a:lstStyle/>
        <a:p>
          <a:endParaRPr lang="de-CH"/>
        </a:p>
      </dgm:t>
    </dgm:pt>
    <dgm:pt modelId="{C20654A1-DE20-4689-A55A-633A1B72D843}">
      <dgm:prSet/>
      <dgm:spPr/>
      <dgm:t>
        <a:bodyPr/>
        <a:lstStyle/>
        <a:p>
          <a:r>
            <a:rPr lang="de-CH" dirty="0"/>
            <a:t>Politische Theorie</a:t>
          </a:r>
        </a:p>
      </dgm:t>
    </dgm:pt>
    <dgm:pt modelId="{B8485879-8943-4801-B3C5-DD35C72C191F}" type="parTrans" cxnId="{7CBFE946-EBEB-47B5-9153-2C99483AF0E6}">
      <dgm:prSet/>
      <dgm:spPr/>
      <dgm:t>
        <a:bodyPr/>
        <a:lstStyle/>
        <a:p>
          <a:endParaRPr lang="de-CH"/>
        </a:p>
      </dgm:t>
    </dgm:pt>
    <dgm:pt modelId="{41C1DF7F-F3EA-4790-BE9D-75CFF118C964}" type="sibTrans" cxnId="{7CBFE946-EBEB-47B5-9153-2C99483AF0E6}">
      <dgm:prSet/>
      <dgm:spPr/>
      <dgm:t>
        <a:bodyPr/>
        <a:lstStyle/>
        <a:p>
          <a:endParaRPr lang="de-CH"/>
        </a:p>
      </dgm:t>
    </dgm:pt>
    <dgm:pt modelId="{69A2AA0B-FC89-4FF0-A27B-80BB870AF58C}">
      <dgm:prSet/>
      <dgm:spPr/>
      <dgm:t>
        <a:bodyPr/>
        <a:lstStyle/>
        <a:p>
          <a:r>
            <a:rPr lang="de-CH" dirty="0"/>
            <a:t>empirisch</a:t>
          </a:r>
        </a:p>
      </dgm:t>
    </dgm:pt>
    <dgm:pt modelId="{2B71B708-A3C3-49E0-98BC-8396B3466AFC}" type="parTrans" cxnId="{7EE722FF-0CBF-438F-8679-D531D8B7259E}">
      <dgm:prSet/>
      <dgm:spPr/>
      <dgm:t>
        <a:bodyPr/>
        <a:lstStyle/>
        <a:p>
          <a:endParaRPr lang="de-CH"/>
        </a:p>
      </dgm:t>
    </dgm:pt>
    <dgm:pt modelId="{16939249-BBD0-42F0-B02C-12AD0ECF7317}" type="sibTrans" cxnId="{7EE722FF-0CBF-438F-8679-D531D8B7259E}">
      <dgm:prSet/>
      <dgm:spPr/>
      <dgm:t>
        <a:bodyPr/>
        <a:lstStyle/>
        <a:p>
          <a:endParaRPr lang="de-CH"/>
        </a:p>
      </dgm:t>
    </dgm:pt>
    <dgm:pt modelId="{25DBF358-105E-4291-9093-0189A3F8CB32}">
      <dgm:prSet/>
      <dgm:spPr/>
      <dgm:t>
        <a:bodyPr/>
        <a:lstStyle/>
        <a:p>
          <a:r>
            <a:rPr lang="de-CH" dirty="0"/>
            <a:t>Political </a:t>
          </a:r>
          <a:r>
            <a:rPr lang="de-CH" dirty="0" err="1"/>
            <a:t>Behavior</a:t>
          </a:r>
          <a:endParaRPr lang="de-CH" dirty="0"/>
        </a:p>
      </dgm:t>
    </dgm:pt>
    <dgm:pt modelId="{96741CD1-F983-44B4-83A8-EB1CF28844B9}" type="parTrans" cxnId="{3F4B1351-B4D8-40DC-B57E-70FCCEFA293E}">
      <dgm:prSet/>
      <dgm:spPr/>
      <dgm:t>
        <a:bodyPr/>
        <a:lstStyle/>
        <a:p>
          <a:endParaRPr lang="de-CH"/>
        </a:p>
      </dgm:t>
    </dgm:pt>
    <dgm:pt modelId="{4AAF45DB-80E6-459E-B960-CCCFB1E412FE}" type="sibTrans" cxnId="{3F4B1351-B4D8-40DC-B57E-70FCCEFA293E}">
      <dgm:prSet/>
      <dgm:spPr/>
      <dgm:t>
        <a:bodyPr/>
        <a:lstStyle/>
        <a:p>
          <a:endParaRPr lang="de-CH"/>
        </a:p>
      </dgm:t>
    </dgm:pt>
    <dgm:pt modelId="{3C41FEDE-95D0-48CB-9648-AFBA8930CDBB}">
      <dgm:prSet/>
      <dgm:spPr/>
      <dgm:t>
        <a:bodyPr/>
        <a:lstStyle/>
        <a:p>
          <a:r>
            <a:rPr lang="de-CH" dirty="0"/>
            <a:t>Schweiz</a:t>
          </a:r>
        </a:p>
      </dgm:t>
    </dgm:pt>
    <dgm:pt modelId="{71BC979F-4748-424C-A80F-FDBDF777D876}" type="parTrans" cxnId="{03D3192B-ED5B-45B1-B000-844766D6C4EF}">
      <dgm:prSet/>
      <dgm:spPr/>
      <dgm:t>
        <a:bodyPr/>
        <a:lstStyle/>
        <a:p>
          <a:endParaRPr lang="de-CH"/>
        </a:p>
      </dgm:t>
    </dgm:pt>
    <dgm:pt modelId="{ED88AE5D-AC02-4CD3-B18A-B894A03C6C0B}" type="sibTrans" cxnId="{03D3192B-ED5B-45B1-B000-844766D6C4EF}">
      <dgm:prSet/>
      <dgm:spPr/>
      <dgm:t>
        <a:bodyPr/>
        <a:lstStyle/>
        <a:p>
          <a:endParaRPr lang="de-CH"/>
        </a:p>
      </dgm:t>
    </dgm:pt>
    <dgm:pt modelId="{7F9F86C7-F093-4CC5-B697-0138C9E05569}">
      <dgm:prSet/>
      <dgm:spPr/>
      <dgm:t>
        <a:bodyPr/>
        <a:lstStyle/>
        <a:p>
          <a:r>
            <a:rPr lang="de-CH" dirty="0"/>
            <a:t>EU</a:t>
          </a:r>
        </a:p>
      </dgm:t>
    </dgm:pt>
    <dgm:pt modelId="{EA2982CD-D0C8-4DDB-AE78-881CE26230A8}" type="parTrans" cxnId="{76F74C7F-6A45-4FF2-84EB-3A7368E2743F}">
      <dgm:prSet/>
      <dgm:spPr/>
      <dgm:t>
        <a:bodyPr/>
        <a:lstStyle/>
        <a:p>
          <a:endParaRPr lang="de-CH"/>
        </a:p>
      </dgm:t>
    </dgm:pt>
    <dgm:pt modelId="{6D463ED2-BFBA-4095-BCBB-22852A813159}" type="sibTrans" cxnId="{76F74C7F-6A45-4FF2-84EB-3A7368E2743F}">
      <dgm:prSet/>
      <dgm:spPr/>
      <dgm:t>
        <a:bodyPr/>
        <a:lstStyle/>
        <a:p>
          <a:endParaRPr lang="de-CH"/>
        </a:p>
      </dgm:t>
    </dgm:pt>
    <dgm:pt modelId="{46934A0A-7B5D-4E3E-BEDC-8FE88BA3D557}">
      <dgm:prSet/>
      <dgm:spPr/>
      <dgm:t>
        <a:bodyPr/>
        <a:lstStyle/>
        <a:p>
          <a:r>
            <a:rPr lang="de-CH" dirty="0" err="1"/>
            <a:t>Comparative</a:t>
          </a:r>
          <a:r>
            <a:rPr lang="de-CH" dirty="0"/>
            <a:t> Politics</a:t>
          </a:r>
        </a:p>
      </dgm:t>
    </dgm:pt>
    <dgm:pt modelId="{0B3A0535-B0E4-44B9-941A-ABE774A2FB45}" type="parTrans" cxnId="{3387A636-C93D-4D44-B47C-C83BF113D015}">
      <dgm:prSet/>
      <dgm:spPr/>
      <dgm:t>
        <a:bodyPr/>
        <a:lstStyle/>
        <a:p>
          <a:endParaRPr lang="de-CH"/>
        </a:p>
      </dgm:t>
    </dgm:pt>
    <dgm:pt modelId="{74401B9F-6DF6-412F-85CC-53BCA8E7276F}" type="sibTrans" cxnId="{3387A636-C93D-4D44-B47C-C83BF113D015}">
      <dgm:prSet/>
      <dgm:spPr/>
      <dgm:t>
        <a:bodyPr/>
        <a:lstStyle/>
        <a:p>
          <a:endParaRPr lang="de-CH"/>
        </a:p>
      </dgm:t>
    </dgm:pt>
    <dgm:pt modelId="{0A81100C-D263-472A-A14E-DDC1279D12E0}">
      <dgm:prSet/>
      <dgm:spPr/>
      <dgm:t>
        <a:bodyPr/>
        <a:lstStyle/>
        <a:p>
          <a:r>
            <a:rPr lang="de-CH"/>
            <a:t>Vergleichende Regierungslehre</a:t>
          </a:r>
          <a:endParaRPr lang="de-CH" dirty="0"/>
        </a:p>
      </dgm:t>
    </dgm:pt>
    <dgm:pt modelId="{3A32C989-3F3D-43DA-A1EF-25A01E7D7DB5}" type="parTrans" cxnId="{61BDCE53-FB5C-4651-84CE-2FB73C087C3C}">
      <dgm:prSet/>
      <dgm:spPr/>
      <dgm:t>
        <a:bodyPr/>
        <a:lstStyle/>
        <a:p>
          <a:endParaRPr lang="de-CH"/>
        </a:p>
      </dgm:t>
    </dgm:pt>
    <dgm:pt modelId="{46072C64-5572-4BFD-9F79-08E03AF7A03D}" type="sibTrans" cxnId="{61BDCE53-FB5C-4651-84CE-2FB73C087C3C}">
      <dgm:prSet/>
      <dgm:spPr/>
      <dgm:t>
        <a:bodyPr/>
        <a:lstStyle/>
        <a:p>
          <a:endParaRPr lang="de-CH"/>
        </a:p>
      </dgm:t>
    </dgm:pt>
    <dgm:pt modelId="{B6AA5AE9-7983-4C72-BB85-DE09F3E7642B}">
      <dgm:prSet/>
      <dgm:spPr/>
      <dgm:t>
        <a:bodyPr/>
        <a:lstStyle/>
        <a:p>
          <a:r>
            <a:rPr lang="de-CH" dirty="0"/>
            <a:t>Politik / Wissenschaft</a:t>
          </a:r>
        </a:p>
      </dgm:t>
    </dgm:pt>
    <dgm:pt modelId="{CF3A5DC5-285E-4266-B87B-51AB0CD8DC1F}" type="parTrans" cxnId="{2866EF7F-F3DE-411A-8319-E5476D7FC59B}">
      <dgm:prSet/>
      <dgm:spPr/>
      <dgm:t>
        <a:bodyPr/>
        <a:lstStyle/>
        <a:p>
          <a:endParaRPr lang="de-CH"/>
        </a:p>
      </dgm:t>
    </dgm:pt>
    <dgm:pt modelId="{7ACCC96C-5EA4-4335-A9EB-C2276EF38171}" type="sibTrans" cxnId="{2866EF7F-F3DE-411A-8319-E5476D7FC59B}">
      <dgm:prSet/>
      <dgm:spPr/>
      <dgm:t>
        <a:bodyPr/>
        <a:lstStyle/>
        <a:p>
          <a:endParaRPr lang="de-CH"/>
        </a:p>
      </dgm:t>
    </dgm:pt>
    <dgm:pt modelId="{8724385B-FD73-43A0-86F9-7E775537A7ED}">
      <dgm:prSet/>
      <dgm:spPr/>
      <dgm:t>
        <a:bodyPr/>
        <a:lstStyle/>
        <a:p>
          <a:r>
            <a:rPr lang="de-CH" dirty="0"/>
            <a:t>normativ</a:t>
          </a:r>
        </a:p>
      </dgm:t>
    </dgm:pt>
    <dgm:pt modelId="{0FB59BBA-90B1-458C-B6D6-6A3088E9A6F5}" type="sibTrans" cxnId="{21C884BA-BC63-486F-B489-CD488D9F7692}">
      <dgm:prSet/>
      <dgm:spPr/>
      <dgm:t>
        <a:bodyPr/>
        <a:lstStyle/>
        <a:p>
          <a:endParaRPr lang="de-CH"/>
        </a:p>
      </dgm:t>
    </dgm:pt>
    <dgm:pt modelId="{F7A13221-7224-4636-9B74-D77C02F47CA5}" type="parTrans" cxnId="{21C884BA-BC63-486F-B489-CD488D9F7692}">
      <dgm:prSet/>
      <dgm:spPr/>
      <dgm:t>
        <a:bodyPr/>
        <a:lstStyle/>
        <a:p>
          <a:endParaRPr lang="de-CH"/>
        </a:p>
      </dgm:t>
    </dgm:pt>
    <dgm:pt modelId="{55CB0C1F-680E-4C1B-9427-82741FCB6236}" type="pres">
      <dgm:prSet presAssocID="{405FDF96-4DA0-4433-8F09-2243D077FEB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ECA1C67-1BB7-4EAF-90E9-8B1858D6A508}" type="pres">
      <dgm:prSet presAssocID="{B6AA5AE9-7983-4C72-BB85-DE09F3E7642B}" presName="root1" presStyleCnt="0"/>
      <dgm:spPr/>
    </dgm:pt>
    <dgm:pt modelId="{C01D8884-9BE0-4953-8B48-53783A1C7727}" type="pres">
      <dgm:prSet presAssocID="{B6AA5AE9-7983-4C72-BB85-DE09F3E7642B}" presName="LevelOneTextNode" presStyleLbl="node0" presStyleIdx="0" presStyleCnt="1" custScaleY="150139">
        <dgm:presLayoutVars>
          <dgm:chPref val="3"/>
        </dgm:presLayoutVars>
      </dgm:prSet>
      <dgm:spPr/>
    </dgm:pt>
    <dgm:pt modelId="{1C728CA9-2FBB-4BE1-9C6A-A8B0706425AC}" type="pres">
      <dgm:prSet presAssocID="{B6AA5AE9-7983-4C72-BB85-DE09F3E7642B}" presName="level2hierChild" presStyleCnt="0"/>
      <dgm:spPr/>
    </dgm:pt>
    <dgm:pt modelId="{37998A45-8A22-4CF3-97BA-2CBF30130CEA}" type="pres">
      <dgm:prSet presAssocID="{3513100E-5D39-49C1-8835-E7DA70694C78}" presName="conn2-1" presStyleLbl="parChTrans1D2" presStyleIdx="0" presStyleCnt="1"/>
      <dgm:spPr/>
    </dgm:pt>
    <dgm:pt modelId="{1CA388A4-C078-4FC7-B498-EF4FE8B59834}" type="pres">
      <dgm:prSet presAssocID="{3513100E-5D39-49C1-8835-E7DA70694C78}" presName="connTx" presStyleLbl="parChTrans1D2" presStyleIdx="0" presStyleCnt="1"/>
      <dgm:spPr/>
    </dgm:pt>
    <dgm:pt modelId="{CE6DB503-269A-498E-A245-05DA6E4FBC3C}" type="pres">
      <dgm:prSet presAssocID="{07399D53-8574-42A5-8351-F6C4235C7C36}" presName="root2" presStyleCnt="0"/>
      <dgm:spPr/>
    </dgm:pt>
    <dgm:pt modelId="{DFAA872C-CC39-4C3C-B4C1-CB590BD16A28}" type="pres">
      <dgm:prSet presAssocID="{07399D53-8574-42A5-8351-F6C4235C7C36}" presName="LevelTwoTextNode" presStyleLbl="node2" presStyleIdx="0" presStyleCnt="1">
        <dgm:presLayoutVars>
          <dgm:chPref val="3"/>
        </dgm:presLayoutVars>
      </dgm:prSet>
      <dgm:spPr/>
    </dgm:pt>
    <dgm:pt modelId="{26708556-C7DA-402E-85AB-F754B0310347}" type="pres">
      <dgm:prSet presAssocID="{07399D53-8574-42A5-8351-F6C4235C7C36}" presName="level3hierChild" presStyleCnt="0"/>
      <dgm:spPr/>
    </dgm:pt>
    <dgm:pt modelId="{04657716-74F5-4B68-B4E7-D5B8D2346638}" type="pres">
      <dgm:prSet presAssocID="{B8485879-8943-4801-B3C5-DD35C72C191F}" presName="conn2-1" presStyleLbl="parChTrans1D3" presStyleIdx="0" presStyleCnt="6"/>
      <dgm:spPr/>
    </dgm:pt>
    <dgm:pt modelId="{BA1D352B-5365-4D30-A238-743966E5566D}" type="pres">
      <dgm:prSet presAssocID="{B8485879-8943-4801-B3C5-DD35C72C191F}" presName="connTx" presStyleLbl="parChTrans1D3" presStyleIdx="0" presStyleCnt="6"/>
      <dgm:spPr/>
    </dgm:pt>
    <dgm:pt modelId="{19C2FA25-A2B8-4BBB-A12C-814A8F8E3020}" type="pres">
      <dgm:prSet presAssocID="{C20654A1-DE20-4689-A55A-633A1B72D843}" presName="root2" presStyleCnt="0"/>
      <dgm:spPr/>
    </dgm:pt>
    <dgm:pt modelId="{02CB8564-7604-4AC2-BC1C-0CB150E8F7A8}" type="pres">
      <dgm:prSet presAssocID="{C20654A1-DE20-4689-A55A-633A1B72D843}" presName="LevelTwoTextNode" presStyleLbl="node3" presStyleIdx="0" presStyleCnt="6">
        <dgm:presLayoutVars>
          <dgm:chPref val="3"/>
        </dgm:presLayoutVars>
      </dgm:prSet>
      <dgm:spPr/>
    </dgm:pt>
    <dgm:pt modelId="{E225DB2B-BB81-49E4-8B17-B14A7ECD068C}" type="pres">
      <dgm:prSet presAssocID="{C20654A1-DE20-4689-A55A-633A1B72D843}" presName="level3hierChild" presStyleCnt="0"/>
      <dgm:spPr/>
    </dgm:pt>
    <dgm:pt modelId="{7F8919C9-624F-4CEC-9B59-1DD993C747F1}" type="pres">
      <dgm:prSet presAssocID="{F7A13221-7224-4636-9B74-D77C02F47CA5}" presName="conn2-1" presStyleLbl="parChTrans1D4" presStyleIdx="0" presStyleCnt="8"/>
      <dgm:spPr/>
    </dgm:pt>
    <dgm:pt modelId="{6CF77A05-1D8D-4C44-809E-352198E5C4DB}" type="pres">
      <dgm:prSet presAssocID="{F7A13221-7224-4636-9B74-D77C02F47CA5}" presName="connTx" presStyleLbl="parChTrans1D4" presStyleIdx="0" presStyleCnt="8"/>
      <dgm:spPr/>
    </dgm:pt>
    <dgm:pt modelId="{FB5D6B53-CC40-4F95-92C2-CAD68E641605}" type="pres">
      <dgm:prSet presAssocID="{8724385B-FD73-43A0-86F9-7E775537A7ED}" presName="root2" presStyleCnt="0"/>
      <dgm:spPr/>
    </dgm:pt>
    <dgm:pt modelId="{9BC3B612-9E89-47FB-92A0-A724660C5AF4}" type="pres">
      <dgm:prSet presAssocID="{8724385B-FD73-43A0-86F9-7E775537A7ED}" presName="LevelTwoTextNode" presStyleLbl="node4" presStyleIdx="0" presStyleCnt="8">
        <dgm:presLayoutVars>
          <dgm:chPref val="3"/>
        </dgm:presLayoutVars>
      </dgm:prSet>
      <dgm:spPr/>
    </dgm:pt>
    <dgm:pt modelId="{0C45EF69-72F1-4947-8A52-33C29CCBB14E}" type="pres">
      <dgm:prSet presAssocID="{8724385B-FD73-43A0-86F9-7E775537A7ED}" presName="level3hierChild" presStyleCnt="0"/>
      <dgm:spPr/>
    </dgm:pt>
    <dgm:pt modelId="{80CE44B3-5B7F-40DD-9A9B-24451978D004}" type="pres">
      <dgm:prSet presAssocID="{2B71B708-A3C3-49E0-98BC-8396B3466AFC}" presName="conn2-1" presStyleLbl="parChTrans1D4" presStyleIdx="1" presStyleCnt="8"/>
      <dgm:spPr/>
    </dgm:pt>
    <dgm:pt modelId="{C130EDA8-6F81-4E10-8B62-BF65554ED4F8}" type="pres">
      <dgm:prSet presAssocID="{2B71B708-A3C3-49E0-98BC-8396B3466AFC}" presName="connTx" presStyleLbl="parChTrans1D4" presStyleIdx="1" presStyleCnt="8"/>
      <dgm:spPr/>
    </dgm:pt>
    <dgm:pt modelId="{9554FD22-A4F5-4905-A4E0-DE25385D1D90}" type="pres">
      <dgm:prSet presAssocID="{69A2AA0B-FC89-4FF0-A27B-80BB870AF58C}" presName="root2" presStyleCnt="0"/>
      <dgm:spPr/>
    </dgm:pt>
    <dgm:pt modelId="{91D6BE70-892D-4735-9CDD-D16C0ACC4795}" type="pres">
      <dgm:prSet presAssocID="{69A2AA0B-FC89-4FF0-A27B-80BB870AF58C}" presName="LevelTwoTextNode" presStyleLbl="node4" presStyleIdx="1" presStyleCnt="8">
        <dgm:presLayoutVars>
          <dgm:chPref val="3"/>
        </dgm:presLayoutVars>
      </dgm:prSet>
      <dgm:spPr/>
    </dgm:pt>
    <dgm:pt modelId="{C703137C-F5F1-4C28-A0A0-F8D498A4A55A}" type="pres">
      <dgm:prSet presAssocID="{69A2AA0B-FC89-4FF0-A27B-80BB870AF58C}" presName="level3hierChild" presStyleCnt="0"/>
      <dgm:spPr/>
    </dgm:pt>
    <dgm:pt modelId="{E55FB68A-9744-4652-A87B-CCAA23D33526}" type="pres">
      <dgm:prSet presAssocID="{4FA334C2-F8C8-4CE3-950F-CF6C83305613}" presName="conn2-1" presStyleLbl="parChTrans1D3" presStyleIdx="1" presStyleCnt="6"/>
      <dgm:spPr/>
    </dgm:pt>
    <dgm:pt modelId="{35045018-F260-41AA-8794-338827BD557D}" type="pres">
      <dgm:prSet presAssocID="{4FA334C2-F8C8-4CE3-950F-CF6C83305613}" presName="connTx" presStyleLbl="parChTrans1D3" presStyleIdx="1" presStyleCnt="6"/>
      <dgm:spPr/>
    </dgm:pt>
    <dgm:pt modelId="{68DB270D-2008-4736-B8D6-F7F98893C21C}" type="pres">
      <dgm:prSet presAssocID="{68B64361-88B0-4AE5-A1D2-0C5E7A967177}" presName="root2" presStyleCnt="0"/>
      <dgm:spPr/>
    </dgm:pt>
    <dgm:pt modelId="{383C256B-4688-452A-93C2-62EDA853DF55}" type="pres">
      <dgm:prSet presAssocID="{68B64361-88B0-4AE5-A1D2-0C5E7A967177}" presName="LevelTwoTextNode" presStyleLbl="node3" presStyleIdx="1" presStyleCnt="6">
        <dgm:presLayoutVars>
          <dgm:chPref val="3"/>
        </dgm:presLayoutVars>
      </dgm:prSet>
      <dgm:spPr/>
    </dgm:pt>
    <dgm:pt modelId="{09A0846F-0A9D-47B8-9EBC-C08338AF70E7}" type="pres">
      <dgm:prSet presAssocID="{68B64361-88B0-4AE5-A1D2-0C5E7A967177}" presName="level3hierChild" presStyleCnt="0"/>
      <dgm:spPr/>
    </dgm:pt>
    <dgm:pt modelId="{35B7E4BD-E9E0-49CF-8327-645400E4E4E6}" type="pres">
      <dgm:prSet presAssocID="{71BC979F-4748-424C-A80F-FDBDF777D876}" presName="conn2-1" presStyleLbl="parChTrans1D4" presStyleIdx="2" presStyleCnt="8"/>
      <dgm:spPr/>
    </dgm:pt>
    <dgm:pt modelId="{02360166-E009-41DA-8174-97B651177991}" type="pres">
      <dgm:prSet presAssocID="{71BC979F-4748-424C-A80F-FDBDF777D876}" presName="connTx" presStyleLbl="parChTrans1D4" presStyleIdx="2" presStyleCnt="8"/>
      <dgm:spPr/>
    </dgm:pt>
    <dgm:pt modelId="{86AF4A37-78E3-4713-937F-7542BCD71A8D}" type="pres">
      <dgm:prSet presAssocID="{3C41FEDE-95D0-48CB-9648-AFBA8930CDBB}" presName="root2" presStyleCnt="0"/>
      <dgm:spPr/>
    </dgm:pt>
    <dgm:pt modelId="{1E0616A3-24CF-4C05-A23C-7E45CF0B3974}" type="pres">
      <dgm:prSet presAssocID="{3C41FEDE-95D0-48CB-9648-AFBA8930CDBB}" presName="LevelTwoTextNode" presStyleLbl="node4" presStyleIdx="2" presStyleCnt="8">
        <dgm:presLayoutVars>
          <dgm:chPref val="3"/>
        </dgm:presLayoutVars>
      </dgm:prSet>
      <dgm:spPr/>
    </dgm:pt>
    <dgm:pt modelId="{E7635C41-0C4C-4A4D-8083-8B31562B315B}" type="pres">
      <dgm:prSet presAssocID="{3C41FEDE-95D0-48CB-9648-AFBA8930CDBB}" presName="level3hierChild" presStyleCnt="0"/>
      <dgm:spPr/>
    </dgm:pt>
    <dgm:pt modelId="{34C1CDAF-2C77-4C82-8961-F1B48AEFD2DB}" type="pres">
      <dgm:prSet presAssocID="{EA2982CD-D0C8-4DDB-AE78-881CE26230A8}" presName="conn2-1" presStyleLbl="parChTrans1D4" presStyleIdx="3" presStyleCnt="8"/>
      <dgm:spPr/>
    </dgm:pt>
    <dgm:pt modelId="{08EA8CF8-D295-4F62-B212-A14F6A412D8F}" type="pres">
      <dgm:prSet presAssocID="{EA2982CD-D0C8-4DDB-AE78-881CE26230A8}" presName="connTx" presStyleLbl="parChTrans1D4" presStyleIdx="3" presStyleCnt="8"/>
      <dgm:spPr/>
    </dgm:pt>
    <dgm:pt modelId="{3D32318E-6647-4FB3-B6D7-A9A448286898}" type="pres">
      <dgm:prSet presAssocID="{7F9F86C7-F093-4CC5-B697-0138C9E05569}" presName="root2" presStyleCnt="0"/>
      <dgm:spPr/>
    </dgm:pt>
    <dgm:pt modelId="{1BF9C8A8-EDE8-45A8-A39E-376B90E38AA4}" type="pres">
      <dgm:prSet presAssocID="{7F9F86C7-F093-4CC5-B697-0138C9E05569}" presName="LevelTwoTextNode" presStyleLbl="node4" presStyleIdx="3" presStyleCnt="8">
        <dgm:presLayoutVars>
          <dgm:chPref val="3"/>
        </dgm:presLayoutVars>
      </dgm:prSet>
      <dgm:spPr/>
    </dgm:pt>
    <dgm:pt modelId="{88AD51C1-0B57-4664-8F71-3BC6AEB3B48E}" type="pres">
      <dgm:prSet presAssocID="{7F9F86C7-F093-4CC5-B697-0138C9E05569}" presName="level3hierChild" presStyleCnt="0"/>
      <dgm:spPr/>
    </dgm:pt>
    <dgm:pt modelId="{34B474E9-142B-446C-9C57-01ECB30DAE89}" type="pres">
      <dgm:prSet presAssocID="{F08BF71F-37A7-4488-AFD5-E5AFAEE22F71}" presName="conn2-1" presStyleLbl="parChTrans1D3" presStyleIdx="2" presStyleCnt="6"/>
      <dgm:spPr/>
    </dgm:pt>
    <dgm:pt modelId="{D90591C5-ADE1-4ACB-94CD-53F519F81CA6}" type="pres">
      <dgm:prSet presAssocID="{F08BF71F-37A7-4488-AFD5-E5AFAEE22F71}" presName="connTx" presStyleLbl="parChTrans1D3" presStyleIdx="2" presStyleCnt="6"/>
      <dgm:spPr/>
    </dgm:pt>
    <dgm:pt modelId="{768A1852-FDAA-48AF-A3DF-A6C1EB5315A1}" type="pres">
      <dgm:prSet presAssocID="{65BD2B72-8153-4FA7-8EC1-8CD88DCB30D4}" presName="root2" presStyleCnt="0"/>
      <dgm:spPr/>
    </dgm:pt>
    <dgm:pt modelId="{B4EB9E1A-A55B-4B08-B021-1842A81F01C4}" type="pres">
      <dgm:prSet presAssocID="{65BD2B72-8153-4FA7-8EC1-8CD88DCB30D4}" presName="LevelTwoTextNode" presStyleLbl="node3" presStyleIdx="2" presStyleCnt="6">
        <dgm:presLayoutVars>
          <dgm:chPref val="3"/>
        </dgm:presLayoutVars>
      </dgm:prSet>
      <dgm:spPr/>
    </dgm:pt>
    <dgm:pt modelId="{E735F798-7D09-45C4-8EBA-182BCBC52860}" type="pres">
      <dgm:prSet presAssocID="{65BD2B72-8153-4FA7-8EC1-8CD88DCB30D4}" presName="level3hierChild" presStyleCnt="0"/>
      <dgm:spPr/>
    </dgm:pt>
    <dgm:pt modelId="{32D319F5-4615-4392-A412-FF185BC3C31D}" type="pres">
      <dgm:prSet presAssocID="{0B3A0535-B0E4-44B9-941A-ABE774A2FB45}" presName="conn2-1" presStyleLbl="parChTrans1D4" presStyleIdx="4" presStyleCnt="8"/>
      <dgm:spPr/>
    </dgm:pt>
    <dgm:pt modelId="{57D7669B-C7EA-4B52-AE1D-1A3BB5B78EA2}" type="pres">
      <dgm:prSet presAssocID="{0B3A0535-B0E4-44B9-941A-ABE774A2FB45}" presName="connTx" presStyleLbl="parChTrans1D4" presStyleIdx="4" presStyleCnt="8"/>
      <dgm:spPr/>
    </dgm:pt>
    <dgm:pt modelId="{1D264BC5-1C78-49E8-A8CE-366BB1B1F531}" type="pres">
      <dgm:prSet presAssocID="{46934A0A-7B5D-4E3E-BEDC-8FE88BA3D557}" presName="root2" presStyleCnt="0"/>
      <dgm:spPr/>
    </dgm:pt>
    <dgm:pt modelId="{887ACE80-C92B-4D1F-A3E0-E345115F08BB}" type="pres">
      <dgm:prSet presAssocID="{46934A0A-7B5D-4E3E-BEDC-8FE88BA3D557}" presName="LevelTwoTextNode" presStyleLbl="node4" presStyleIdx="4" presStyleCnt="8">
        <dgm:presLayoutVars>
          <dgm:chPref val="3"/>
        </dgm:presLayoutVars>
      </dgm:prSet>
      <dgm:spPr/>
    </dgm:pt>
    <dgm:pt modelId="{FDE64B72-7FC4-4004-828D-F1908011F74D}" type="pres">
      <dgm:prSet presAssocID="{46934A0A-7B5D-4E3E-BEDC-8FE88BA3D557}" presName="level3hierChild" presStyleCnt="0"/>
      <dgm:spPr/>
    </dgm:pt>
    <dgm:pt modelId="{FAD40387-FE74-4105-9B26-AA47429CCE5C}" type="pres">
      <dgm:prSet presAssocID="{3A32C989-3F3D-43DA-A1EF-25A01E7D7DB5}" presName="conn2-1" presStyleLbl="parChTrans1D4" presStyleIdx="5" presStyleCnt="8"/>
      <dgm:spPr/>
    </dgm:pt>
    <dgm:pt modelId="{C19C64D1-BA09-43ED-B2C7-D8715D404D07}" type="pres">
      <dgm:prSet presAssocID="{3A32C989-3F3D-43DA-A1EF-25A01E7D7DB5}" presName="connTx" presStyleLbl="parChTrans1D4" presStyleIdx="5" presStyleCnt="8"/>
      <dgm:spPr/>
    </dgm:pt>
    <dgm:pt modelId="{89029EBA-97B1-4B65-96B3-1A6E3EDD9544}" type="pres">
      <dgm:prSet presAssocID="{0A81100C-D263-472A-A14E-DDC1279D12E0}" presName="root2" presStyleCnt="0"/>
      <dgm:spPr/>
    </dgm:pt>
    <dgm:pt modelId="{38911D68-C47A-42BD-995C-D6D9286C024C}" type="pres">
      <dgm:prSet presAssocID="{0A81100C-D263-472A-A14E-DDC1279D12E0}" presName="LevelTwoTextNode" presStyleLbl="node4" presStyleIdx="5" presStyleCnt="8">
        <dgm:presLayoutVars>
          <dgm:chPref val="3"/>
        </dgm:presLayoutVars>
      </dgm:prSet>
      <dgm:spPr/>
    </dgm:pt>
    <dgm:pt modelId="{C431AA96-A671-4967-95F1-2C685C5EB05C}" type="pres">
      <dgm:prSet presAssocID="{0A81100C-D263-472A-A14E-DDC1279D12E0}" presName="level3hierChild" presStyleCnt="0"/>
      <dgm:spPr/>
    </dgm:pt>
    <dgm:pt modelId="{79D4B43D-E243-426D-988A-7333789BB04E}" type="pres">
      <dgm:prSet presAssocID="{3B9E46A7-D9AB-48B5-B3F3-B95A23187643}" presName="conn2-1" presStyleLbl="parChTrans1D3" presStyleIdx="3" presStyleCnt="6"/>
      <dgm:spPr/>
    </dgm:pt>
    <dgm:pt modelId="{90EA1B81-8537-4F16-9670-637E15C3588D}" type="pres">
      <dgm:prSet presAssocID="{3B9E46A7-D9AB-48B5-B3F3-B95A23187643}" presName="connTx" presStyleLbl="parChTrans1D3" presStyleIdx="3" presStyleCnt="6"/>
      <dgm:spPr/>
    </dgm:pt>
    <dgm:pt modelId="{1E4DFF0B-AFD7-41B3-98F6-AF4767BE581A}" type="pres">
      <dgm:prSet presAssocID="{015F712D-92CB-4A08-BC57-57D2F9EE9229}" presName="root2" presStyleCnt="0"/>
      <dgm:spPr/>
    </dgm:pt>
    <dgm:pt modelId="{03DE1832-D82F-40B0-8A8B-76E0B0EB3340}" type="pres">
      <dgm:prSet presAssocID="{015F712D-92CB-4A08-BC57-57D2F9EE9229}" presName="LevelTwoTextNode" presStyleLbl="node3" presStyleIdx="3" presStyleCnt="6">
        <dgm:presLayoutVars>
          <dgm:chPref val="3"/>
        </dgm:presLayoutVars>
      </dgm:prSet>
      <dgm:spPr/>
    </dgm:pt>
    <dgm:pt modelId="{E09E6714-85D1-41FE-A5EC-7BF5CFCCF738}" type="pres">
      <dgm:prSet presAssocID="{015F712D-92CB-4A08-BC57-57D2F9EE9229}" presName="level3hierChild" presStyleCnt="0"/>
      <dgm:spPr/>
    </dgm:pt>
    <dgm:pt modelId="{44B50E44-838E-4A89-9B79-C24DBD4625D4}" type="pres">
      <dgm:prSet presAssocID="{97D70E09-5421-4663-B0E1-5B386B339025}" presName="conn2-1" presStyleLbl="parChTrans1D4" presStyleIdx="6" presStyleCnt="8"/>
      <dgm:spPr/>
    </dgm:pt>
    <dgm:pt modelId="{1138A5A7-135A-4319-84C9-3B2EF3F933F7}" type="pres">
      <dgm:prSet presAssocID="{97D70E09-5421-4663-B0E1-5B386B339025}" presName="connTx" presStyleLbl="parChTrans1D4" presStyleIdx="6" presStyleCnt="8"/>
      <dgm:spPr/>
    </dgm:pt>
    <dgm:pt modelId="{B952DDAD-7257-4F2F-8928-5D022AEE9C79}" type="pres">
      <dgm:prSet presAssocID="{8F865FA8-1D89-406E-978F-A272975EFF8E}" presName="root2" presStyleCnt="0"/>
      <dgm:spPr/>
    </dgm:pt>
    <dgm:pt modelId="{65E1ED00-4310-43D2-9238-2B6A63BF184C}" type="pres">
      <dgm:prSet presAssocID="{8F865FA8-1D89-406E-978F-A272975EFF8E}" presName="LevelTwoTextNode" presStyleLbl="node4" presStyleIdx="6" presStyleCnt="8">
        <dgm:presLayoutVars>
          <dgm:chPref val="3"/>
        </dgm:presLayoutVars>
      </dgm:prSet>
      <dgm:spPr/>
    </dgm:pt>
    <dgm:pt modelId="{77886B60-8BC3-4698-B2B6-63E55B0EFA96}" type="pres">
      <dgm:prSet presAssocID="{8F865FA8-1D89-406E-978F-A272975EFF8E}" presName="level3hierChild" presStyleCnt="0"/>
      <dgm:spPr/>
    </dgm:pt>
    <dgm:pt modelId="{6D58E83A-0468-4758-9133-37D1F900E2FA}" type="pres">
      <dgm:prSet presAssocID="{96741CD1-F983-44B4-83A8-EB1CF28844B9}" presName="conn2-1" presStyleLbl="parChTrans1D4" presStyleIdx="7" presStyleCnt="8"/>
      <dgm:spPr/>
    </dgm:pt>
    <dgm:pt modelId="{F017195B-9C55-49B8-BFB6-5C2ADC77AA8A}" type="pres">
      <dgm:prSet presAssocID="{96741CD1-F983-44B4-83A8-EB1CF28844B9}" presName="connTx" presStyleLbl="parChTrans1D4" presStyleIdx="7" presStyleCnt="8"/>
      <dgm:spPr/>
    </dgm:pt>
    <dgm:pt modelId="{5AA23125-F0C7-4344-A87C-8E24D0ED1388}" type="pres">
      <dgm:prSet presAssocID="{25DBF358-105E-4291-9093-0189A3F8CB32}" presName="root2" presStyleCnt="0"/>
      <dgm:spPr/>
    </dgm:pt>
    <dgm:pt modelId="{1B8C6801-6086-452F-B520-14B0E7CC9943}" type="pres">
      <dgm:prSet presAssocID="{25DBF358-105E-4291-9093-0189A3F8CB32}" presName="LevelTwoTextNode" presStyleLbl="node4" presStyleIdx="7" presStyleCnt="8">
        <dgm:presLayoutVars>
          <dgm:chPref val="3"/>
        </dgm:presLayoutVars>
      </dgm:prSet>
      <dgm:spPr/>
    </dgm:pt>
    <dgm:pt modelId="{7E141CFB-83EB-41B7-896B-401C68A117A3}" type="pres">
      <dgm:prSet presAssocID="{25DBF358-105E-4291-9093-0189A3F8CB32}" presName="level3hierChild" presStyleCnt="0"/>
      <dgm:spPr/>
    </dgm:pt>
    <dgm:pt modelId="{78ADF14F-57DE-4EB8-8050-83F76D12CC1C}" type="pres">
      <dgm:prSet presAssocID="{D136F453-18BC-4AC5-A480-5A328A849862}" presName="conn2-1" presStyleLbl="parChTrans1D3" presStyleIdx="4" presStyleCnt="6"/>
      <dgm:spPr/>
    </dgm:pt>
    <dgm:pt modelId="{463EB62A-098E-41D8-BF12-59B63F5A86B6}" type="pres">
      <dgm:prSet presAssocID="{D136F453-18BC-4AC5-A480-5A328A849862}" presName="connTx" presStyleLbl="parChTrans1D3" presStyleIdx="4" presStyleCnt="6"/>
      <dgm:spPr/>
    </dgm:pt>
    <dgm:pt modelId="{1F3C1702-1007-44B4-8A13-F54AE3BC0036}" type="pres">
      <dgm:prSet presAssocID="{F1D42973-0D0C-4AD3-A55B-55155712C773}" presName="root2" presStyleCnt="0"/>
      <dgm:spPr/>
    </dgm:pt>
    <dgm:pt modelId="{4AA4C108-E617-422C-92D7-2149C15BC340}" type="pres">
      <dgm:prSet presAssocID="{F1D42973-0D0C-4AD3-A55B-55155712C773}" presName="LevelTwoTextNode" presStyleLbl="node3" presStyleIdx="4" presStyleCnt="6">
        <dgm:presLayoutVars>
          <dgm:chPref val="3"/>
        </dgm:presLayoutVars>
      </dgm:prSet>
      <dgm:spPr/>
    </dgm:pt>
    <dgm:pt modelId="{369BF831-4F71-4D7F-813C-C9A67D043362}" type="pres">
      <dgm:prSet presAssocID="{F1D42973-0D0C-4AD3-A55B-55155712C773}" presName="level3hierChild" presStyleCnt="0"/>
      <dgm:spPr/>
    </dgm:pt>
    <dgm:pt modelId="{30F4C49C-3AE9-42E8-B6EE-DB7D96A0D534}" type="pres">
      <dgm:prSet presAssocID="{729230E2-D782-4D5C-A48E-FBB12653306C}" presName="conn2-1" presStyleLbl="parChTrans1D3" presStyleIdx="5" presStyleCnt="6"/>
      <dgm:spPr/>
    </dgm:pt>
    <dgm:pt modelId="{C81F9D22-ACA2-4C41-BD2D-4F746D0BD932}" type="pres">
      <dgm:prSet presAssocID="{729230E2-D782-4D5C-A48E-FBB12653306C}" presName="connTx" presStyleLbl="parChTrans1D3" presStyleIdx="5" presStyleCnt="6"/>
      <dgm:spPr/>
    </dgm:pt>
    <dgm:pt modelId="{E712426C-E7E6-4E75-90E5-11CEA93A6A86}" type="pres">
      <dgm:prSet presAssocID="{30C8C9EC-E90F-4936-AB18-431D571D4634}" presName="root2" presStyleCnt="0"/>
      <dgm:spPr/>
    </dgm:pt>
    <dgm:pt modelId="{FC34DEBE-7999-4A45-80B8-46EFE0D59713}" type="pres">
      <dgm:prSet presAssocID="{30C8C9EC-E90F-4936-AB18-431D571D4634}" presName="LevelTwoTextNode" presStyleLbl="node3" presStyleIdx="5" presStyleCnt="6">
        <dgm:presLayoutVars>
          <dgm:chPref val="3"/>
        </dgm:presLayoutVars>
      </dgm:prSet>
      <dgm:spPr/>
    </dgm:pt>
    <dgm:pt modelId="{F6AD26D5-B7EC-4325-A62A-06F4D12E6907}" type="pres">
      <dgm:prSet presAssocID="{30C8C9EC-E90F-4936-AB18-431D571D4634}" presName="level3hierChild" presStyleCnt="0"/>
      <dgm:spPr/>
    </dgm:pt>
  </dgm:ptLst>
  <dgm:cxnLst>
    <dgm:cxn modelId="{9C021801-2E91-4D77-8F77-96C4A2B14840}" srcId="{07399D53-8574-42A5-8351-F6C4235C7C36}" destId="{015F712D-92CB-4A08-BC57-57D2F9EE9229}" srcOrd="3" destOrd="0" parTransId="{3B9E46A7-D9AB-48B5-B3F3-B95A23187643}" sibTransId="{88B11561-213A-4F0D-B75F-DC700224FF5A}"/>
    <dgm:cxn modelId="{151E670B-05EB-4628-B081-A6C12262236B}" type="presOf" srcId="{3513100E-5D39-49C1-8835-E7DA70694C78}" destId="{37998A45-8A22-4CF3-97BA-2CBF30130CEA}" srcOrd="0" destOrd="0" presId="urn:microsoft.com/office/officeart/2008/layout/HorizontalMultiLevelHierarchy"/>
    <dgm:cxn modelId="{64344B0C-E96D-4ADF-AD18-0802377C67A1}" type="presOf" srcId="{2B71B708-A3C3-49E0-98BC-8396B3466AFC}" destId="{80CE44B3-5B7F-40DD-9A9B-24451978D004}" srcOrd="0" destOrd="0" presId="urn:microsoft.com/office/officeart/2008/layout/HorizontalMultiLevelHierarchy"/>
    <dgm:cxn modelId="{91E8400E-885E-4DAE-B216-849F372ED49F}" type="presOf" srcId="{729230E2-D782-4D5C-A48E-FBB12653306C}" destId="{C81F9D22-ACA2-4C41-BD2D-4F746D0BD932}" srcOrd="1" destOrd="0" presId="urn:microsoft.com/office/officeart/2008/layout/HorizontalMultiLevelHierarchy"/>
    <dgm:cxn modelId="{36668C16-AD27-43DD-AEE6-3FA641E4AEE7}" type="presOf" srcId="{F08BF71F-37A7-4488-AFD5-E5AFAEE22F71}" destId="{34B474E9-142B-446C-9C57-01ECB30DAE89}" srcOrd="0" destOrd="0" presId="urn:microsoft.com/office/officeart/2008/layout/HorizontalMultiLevelHierarchy"/>
    <dgm:cxn modelId="{F77D7217-C460-4C44-B200-EC45A820810F}" type="presOf" srcId="{07399D53-8574-42A5-8351-F6C4235C7C36}" destId="{DFAA872C-CC39-4C3C-B4C1-CB590BD16A28}" srcOrd="0" destOrd="0" presId="urn:microsoft.com/office/officeart/2008/layout/HorizontalMultiLevelHierarchy"/>
    <dgm:cxn modelId="{6652001C-BA9B-478D-9B7E-346FF4026105}" type="presOf" srcId="{25DBF358-105E-4291-9093-0189A3F8CB32}" destId="{1B8C6801-6086-452F-B520-14B0E7CC9943}" srcOrd="0" destOrd="0" presId="urn:microsoft.com/office/officeart/2008/layout/HorizontalMultiLevelHierarchy"/>
    <dgm:cxn modelId="{2B6A3E1C-7189-4316-A9D9-9B4D723E878F}" type="presOf" srcId="{3513100E-5D39-49C1-8835-E7DA70694C78}" destId="{1CA388A4-C078-4FC7-B498-EF4FE8B59834}" srcOrd="1" destOrd="0" presId="urn:microsoft.com/office/officeart/2008/layout/HorizontalMultiLevelHierarchy"/>
    <dgm:cxn modelId="{310A751C-32CC-49E0-BE70-60D35889D13C}" type="presOf" srcId="{0B3A0535-B0E4-44B9-941A-ABE774A2FB45}" destId="{32D319F5-4615-4392-A412-FF185BC3C31D}" srcOrd="0" destOrd="0" presId="urn:microsoft.com/office/officeart/2008/layout/HorizontalMultiLevelHierarchy"/>
    <dgm:cxn modelId="{0F1DEA1D-A0AE-411D-A0B9-F73910F70893}" type="presOf" srcId="{C20654A1-DE20-4689-A55A-633A1B72D843}" destId="{02CB8564-7604-4AC2-BC1C-0CB150E8F7A8}" srcOrd="0" destOrd="0" presId="urn:microsoft.com/office/officeart/2008/layout/HorizontalMultiLevelHierarchy"/>
    <dgm:cxn modelId="{2C6BB520-6F48-469B-BF7B-DFC9D4734921}" srcId="{07399D53-8574-42A5-8351-F6C4235C7C36}" destId="{F1D42973-0D0C-4AD3-A55B-55155712C773}" srcOrd="4" destOrd="0" parTransId="{D136F453-18BC-4AC5-A480-5A328A849862}" sibTransId="{C8D68200-7B6C-4C8A-8614-77D0116B87DD}"/>
    <dgm:cxn modelId="{AF722A24-848E-4D46-A6DC-21F88A13142E}" type="presOf" srcId="{68B64361-88B0-4AE5-A1D2-0C5E7A967177}" destId="{383C256B-4688-452A-93C2-62EDA853DF55}" srcOrd="0" destOrd="0" presId="urn:microsoft.com/office/officeart/2008/layout/HorizontalMultiLevelHierarchy"/>
    <dgm:cxn modelId="{03D3192B-ED5B-45B1-B000-844766D6C4EF}" srcId="{68B64361-88B0-4AE5-A1D2-0C5E7A967177}" destId="{3C41FEDE-95D0-48CB-9648-AFBA8930CDBB}" srcOrd="0" destOrd="0" parTransId="{71BC979F-4748-424C-A80F-FDBDF777D876}" sibTransId="{ED88AE5D-AC02-4CD3-B18A-B894A03C6C0B}"/>
    <dgm:cxn modelId="{16A7562E-8DE4-45C1-8E2C-E13E7D7E8482}" type="presOf" srcId="{71BC979F-4748-424C-A80F-FDBDF777D876}" destId="{35B7E4BD-E9E0-49CF-8327-645400E4E4E6}" srcOrd="0" destOrd="0" presId="urn:microsoft.com/office/officeart/2008/layout/HorizontalMultiLevelHierarchy"/>
    <dgm:cxn modelId="{DB14722F-CA3F-4F4E-99DB-D2456C6CCAB6}" type="presOf" srcId="{729230E2-D782-4D5C-A48E-FBB12653306C}" destId="{30F4C49C-3AE9-42E8-B6EE-DB7D96A0D534}" srcOrd="0" destOrd="0" presId="urn:microsoft.com/office/officeart/2008/layout/HorizontalMultiLevelHierarchy"/>
    <dgm:cxn modelId="{60728E33-A40F-4447-B860-3B9A5BBDEB84}" type="presOf" srcId="{B6AA5AE9-7983-4C72-BB85-DE09F3E7642B}" destId="{C01D8884-9BE0-4953-8B48-53783A1C7727}" srcOrd="0" destOrd="0" presId="urn:microsoft.com/office/officeart/2008/layout/HorizontalMultiLevelHierarchy"/>
    <dgm:cxn modelId="{3387A636-C93D-4D44-B47C-C83BF113D015}" srcId="{65BD2B72-8153-4FA7-8EC1-8CD88DCB30D4}" destId="{46934A0A-7B5D-4E3E-BEDC-8FE88BA3D557}" srcOrd="0" destOrd="0" parTransId="{0B3A0535-B0E4-44B9-941A-ABE774A2FB45}" sibTransId="{74401B9F-6DF6-412F-85CC-53BCA8E7276F}"/>
    <dgm:cxn modelId="{B6A59640-50C2-4B66-89FF-E94E25C31268}" type="presOf" srcId="{69A2AA0B-FC89-4FF0-A27B-80BB870AF58C}" destId="{91D6BE70-892D-4735-9CDD-D16C0ACC4795}" srcOrd="0" destOrd="0" presId="urn:microsoft.com/office/officeart/2008/layout/HorizontalMultiLevelHierarchy"/>
    <dgm:cxn modelId="{BA3AE35E-E41E-49FB-8F3B-B3252161DA9D}" type="presOf" srcId="{B8485879-8943-4801-B3C5-DD35C72C191F}" destId="{BA1D352B-5365-4D30-A238-743966E5566D}" srcOrd="1" destOrd="0" presId="urn:microsoft.com/office/officeart/2008/layout/HorizontalMultiLevelHierarchy"/>
    <dgm:cxn modelId="{927FC244-791F-4501-A050-7FEBCBE8EE25}" type="presOf" srcId="{0B3A0535-B0E4-44B9-941A-ABE774A2FB45}" destId="{57D7669B-C7EA-4B52-AE1D-1A3BB5B78EA2}" srcOrd="1" destOrd="0" presId="urn:microsoft.com/office/officeart/2008/layout/HorizontalMultiLevelHierarchy"/>
    <dgm:cxn modelId="{3CF41D65-739E-449C-8386-FA2284CDEBB2}" type="presOf" srcId="{4FA334C2-F8C8-4CE3-950F-CF6C83305613}" destId="{E55FB68A-9744-4652-A87B-CCAA23D33526}" srcOrd="0" destOrd="0" presId="urn:microsoft.com/office/officeart/2008/layout/HorizontalMultiLevelHierarchy"/>
    <dgm:cxn modelId="{DDC87465-28C9-4C0A-AF54-C8B348E22708}" type="presOf" srcId="{3B9E46A7-D9AB-48B5-B3F3-B95A23187643}" destId="{90EA1B81-8537-4F16-9670-637E15C3588D}" srcOrd="1" destOrd="0" presId="urn:microsoft.com/office/officeart/2008/layout/HorizontalMultiLevelHierarchy"/>
    <dgm:cxn modelId="{A4D3FF45-B43C-4922-984A-BEEB67E62703}" type="presOf" srcId="{F7A13221-7224-4636-9B74-D77C02F47CA5}" destId="{7F8919C9-624F-4CEC-9B59-1DD993C747F1}" srcOrd="0" destOrd="0" presId="urn:microsoft.com/office/officeart/2008/layout/HorizontalMultiLevelHierarchy"/>
    <dgm:cxn modelId="{7CBFE946-EBEB-47B5-9153-2C99483AF0E6}" srcId="{07399D53-8574-42A5-8351-F6C4235C7C36}" destId="{C20654A1-DE20-4689-A55A-633A1B72D843}" srcOrd="0" destOrd="0" parTransId="{B8485879-8943-4801-B3C5-DD35C72C191F}" sibTransId="{41C1DF7F-F3EA-4790-BE9D-75CFF118C964}"/>
    <dgm:cxn modelId="{65F62A6D-6F4F-42BA-B0F6-E185AB3E143E}" srcId="{B6AA5AE9-7983-4C72-BB85-DE09F3E7642B}" destId="{07399D53-8574-42A5-8351-F6C4235C7C36}" srcOrd="0" destOrd="0" parTransId="{3513100E-5D39-49C1-8835-E7DA70694C78}" sibTransId="{9EB6970B-2A3E-4E99-835A-6284609A9379}"/>
    <dgm:cxn modelId="{CB515A4E-BF59-4F4F-B62B-E5CAD54C9244}" type="presOf" srcId="{97D70E09-5421-4663-B0E1-5B386B339025}" destId="{44B50E44-838E-4A89-9B79-C24DBD4625D4}" srcOrd="0" destOrd="0" presId="urn:microsoft.com/office/officeart/2008/layout/HorizontalMultiLevelHierarchy"/>
    <dgm:cxn modelId="{EC71C34E-C174-4C03-BB99-EE7466CF7D6D}" type="presOf" srcId="{EA2982CD-D0C8-4DDB-AE78-881CE26230A8}" destId="{34C1CDAF-2C77-4C82-8961-F1B48AEFD2DB}" srcOrd="0" destOrd="0" presId="urn:microsoft.com/office/officeart/2008/layout/HorizontalMultiLevelHierarchy"/>
    <dgm:cxn modelId="{3F4B1351-B4D8-40DC-B57E-70FCCEFA293E}" srcId="{015F712D-92CB-4A08-BC57-57D2F9EE9229}" destId="{25DBF358-105E-4291-9093-0189A3F8CB32}" srcOrd="1" destOrd="0" parTransId="{96741CD1-F983-44B4-83A8-EB1CF28844B9}" sibTransId="{4AAF45DB-80E6-459E-B960-CCCFB1E412FE}"/>
    <dgm:cxn modelId="{61BDCE53-FB5C-4651-84CE-2FB73C087C3C}" srcId="{65BD2B72-8153-4FA7-8EC1-8CD88DCB30D4}" destId="{0A81100C-D263-472A-A14E-DDC1279D12E0}" srcOrd="1" destOrd="0" parTransId="{3A32C989-3F3D-43DA-A1EF-25A01E7D7DB5}" sibTransId="{46072C64-5572-4BFD-9F79-08E03AF7A03D}"/>
    <dgm:cxn modelId="{EDEDD855-E119-44B6-8447-74525BAA414A}" type="presOf" srcId="{F08BF71F-37A7-4488-AFD5-E5AFAEE22F71}" destId="{D90591C5-ADE1-4ACB-94CD-53F519F81CA6}" srcOrd="1" destOrd="0" presId="urn:microsoft.com/office/officeart/2008/layout/HorizontalMultiLevelHierarchy"/>
    <dgm:cxn modelId="{5A24F575-900B-4BDE-B59C-662F8E58ECAB}" type="presOf" srcId="{0A81100C-D263-472A-A14E-DDC1279D12E0}" destId="{38911D68-C47A-42BD-995C-D6D9286C024C}" srcOrd="0" destOrd="0" presId="urn:microsoft.com/office/officeart/2008/layout/HorizontalMultiLevelHierarchy"/>
    <dgm:cxn modelId="{A3D72178-A676-4DC0-A219-D1E7D7AF73E7}" type="presOf" srcId="{405FDF96-4DA0-4433-8F09-2243D077FEB9}" destId="{55CB0C1F-680E-4C1B-9427-82741FCB6236}" srcOrd="0" destOrd="0" presId="urn:microsoft.com/office/officeart/2008/layout/HorizontalMultiLevelHierarchy"/>
    <dgm:cxn modelId="{4E8BE27A-0865-4D0E-8CCC-A5B8F23A4767}" type="presOf" srcId="{30C8C9EC-E90F-4936-AB18-431D571D4634}" destId="{FC34DEBE-7999-4A45-80B8-46EFE0D59713}" srcOrd="0" destOrd="0" presId="urn:microsoft.com/office/officeart/2008/layout/HorizontalMultiLevelHierarchy"/>
    <dgm:cxn modelId="{76F74C7F-6A45-4FF2-84EB-3A7368E2743F}" srcId="{68B64361-88B0-4AE5-A1D2-0C5E7A967177}" destId="{7F9F86C7-F093-4CC5-B697-0138C9E05569}" srcOrd="1" destOrd="0" parTransId="{EA2982CD-D0C8-4DDB-AE78-881CE26230A8}" sibTransId="{6D463ED2-BFBA-4095-BCBB-22852A813159}"/>
    <dgm:cxn modelId="{2866EF7F-F3DE-411A-8319-E5476D7FC59B}" srcId="{405FDF96-4DA0-4433-8F09-2243D077FEB9}" destId="{B6AA5AE9-7983-4C72-BB85-DE09F3E7642B}" srcOrd="0" destOrd="0" parTransId="{CF3A5DC5-285E-4266-B87B-51AB0CD8DC1F}" sibTransId="{7ACCC96C-5EA4-4335-A9EB-C2276EF38171}"/>
    <dgm:cxn modelId="{D202D686-04D4-4BB0-B042-4F9573207241}" type="presOf" srcId="{F7A13221-7224-4636-9B74-D77C02F47CA5}" destId="{6CF77A05-1D8D-4C44-809E-352198E5C4DB}" srcOrd="1" destOrd="0" presId="urn:microsoft.com/office/officeart/2008/layout/HorizontalMultiLevelHierarchy"/>
    <dgm:cxn modelId="{E7CBBB87-3777-4E8F-B234-E50B320840E3}" type="presOf" srcId="{46934A0A-7B5D-4E3E-BEDC-8FE88BA3D557}" destId="{887ACE80-C92B-4D1F-A3E0-E345115F08BB}" srcOrd="0" destOrd="0" presId="urn:microsoft.com/office/officeart/2008/layout/HorizontalMultiLevelHierarchy"/>
    <dgm:cxn modelId="{E040ED8B-2B04-46F8-A4F0-F6CD6BECCD20}" type="presOf" srcId="{3A32C989-3F3D-43DA-A1EF-25A01E7D7DB5}" destId="{C19C64D1-BA09-43ED-B2C7-D8715D404D07}" srcOrd="1" destOrd="0" presId="urn:microsoft.com/office/officeart/2008/layout/HorizontalMultiLevelHierarchy"/>
    <dgm:cxn modelId="{89639D8D-7B77-4F45-9B7D-A49B21A8E05B}" type="presOf" srcId="{015F712D-92CB-4A08-BC57-57D2F9EE9229}" destId="{03DE1832-D82F-40B0-8A8B-76E0B0EB3340}" srcOrd="0" destOrd="0" presId="urn:microsoft.com/office/officeart/2008/layout/HorizontalMultiLevelHierarchy"/>
    <dgm:cxn modelId="{B5C0989D-9F26-46A2-953A-BEEDCA9203DC}" type="presOf" srcId="{7F9F86C7-F093-4CC5-B697-0138C9E05569}" destId="{1BF9C8A8-EDE8-45A8-A39E-376B90E38AA4}" srcOrd="0" destOrd="0" presId="urn:microsoft.com/office/officeart/2008/layout/HorizontalMultiLevelHierarchy"/>
    <dgm:cxn modelId="{2730649F-49B4-428A-9B48-F2EAD748609F}" type="presOf" srcId="{96741CD1-F983-44B4-83A8-EB1CF28844B9}" destId="{6D58E83A-0468-4758-9133-37D1F900E2FA}" srcOrd="0" destOrd="0" presId="urn:microsoft.com/office/officeart/2008/layout/HorizontalMultiLevelHierarchy"/>
    <dgm:cxn modelId="{58E483A0-A154-480A-9F26-609F4C2581C4}" srcId="{07399D53-8574-42A5-8351-F6C4235C7C36}" destId="{65BD2B72-8153-4FA7-8EC1-8CD88DCB30D4}" srcOrd="2" destOrd="0" parTransId="{F08BF71F-37A7-4488-AFD5-E5AFAEE22F71}" sibTransId="{A793291E-0FB7-45C4-A507-320C4801CC00}"/>
    <dgm:cxn modelId="{7EB933A5-4E67-46B6-AE47-8F8534502D22}" type="presOf" srcId="{F1D42973-0D0C-4AD3-A55B-55155712C773}" destId="{4AA4C108-E617-422C-92D7-2149C15BC340}" srcOrd="0" destOrd="0" presId="urn:microsoft.com/office/officeart/2008/layout/HorizontalMultiLevelHierarchy"/>
    <dgm:cxn modelId="{AA0F10A8-DCFA-4FA3-B2B5-47D45C924032}" type="presOf" srcId="{8724385B-FD73-43A0-86F9-7E775537A7ED}" destId="{9BC3B612-9E89-47FB-92A0-A724660C5AF4}" srcOrd="0" destOrd="0" presId="urn:microsoft.com/office/officeart/2008/layout/HorizontalMultiLevelHierarchy"/>
    <dgm:cxn modelId="{BB182AB2-9A73-49DB-9535-4B2139A3BA5F}" type="presOf" srcId="{96741CD1-F983-44B4-83A8-EB1CF28844B9}" destId="{F017195B-9C55-49B8-BFB6-5C2ADC77AA8A}" srcOrd="1" destOrd="0" presId="urn:microsoft.com/office/officeart/2008/layout/HorizontalMultiLevelHierarchy"/>
    <dgm:cxn modelId="{21C884BA-BC63-486F-B489-CD488D9F7692}" srcId="{C20654A1-DE20-4689-A55A-633A1B72D843}" destId="{8724385B-FD73-43A0-86F9-7E775537A7ED}" srcOrd="0" destOrd="0" parTransId="{F7A13221-7224-4636-9B74-D77C02F47CA5}" sibTransId="{0FB59BBA-90B1-458C-B6D6-6A3088E9A6F5}"/>
    <dgm:cxn modelId="{AC2173C3-36D6-491F-AF1D-BDC57E24629B}" srcId="{015F712D-92CB-4A08-BC57-57D2F9EE9229}" destId="{8F865FA8-1D89-406E-978F-A272975EFF8E}" srcOrd="0" destOrd="0" parTransId="{97D70E09-5421-4663-B0E1-5B386B339025}" sibTransId="{2B1651B4-29D9-4575-9B4C-CCF98809EC0A}"/>
    <dgm:cxn modelId="{4D3C7BC5-EAA2-4034-8F15-D2361D4B45CD}" type="presOf" srcId="{3C41FEDE-95D0-48CB-9648-AFBA8930CDBB}" destId="{1E0616A3-24CF-4C05-A23C-7E45CF0B3974}" srcOrd="0" destOrd="0" presId="urn:microsoft.com/office/officeart/2008/layout/HorizontalMultiLevelHierarchy"/>
    <dgm:cxn modelId="{CC37D6C6-8E8D-4BE7-91F7-3837A7FE27EB}" type="presOf" srcId="{2B71B708-A3C3-49E0-98BC-8396B3466AFC}" destId="{C130EDA8-6F81-4E10-8B62-BF65554ED4F8}" srcOrd="1" destOrd="0" presId="urn:microsoft.com/office/officeart/2008/layout/HorizontalMultiLevelHierarchy"/>
    <dgm:cxn modelId="{F1576EC7-8B09-4AB2-96E7-3BF760BBAF56}" type="presOf" srcId="{3A32C989-3F3D-43DA-A1EF-25A01E7D7DB5}" destId="{FAD40387-FE74-4105-9B26-AA47429CCE5C}" srcOrd="0" destOrd="0" presId="urn:microsoft.com/office/officeart/2008/layout/HorizontalMultiLevelHierarchy"/>
    <dgm:cxn modelId="{F42798C7-ABF9-43B0-83A4-97EF999F856A}" type="presOf" srcId="{3B9E46A7-D9AB-48B5-B3F3-B95A23187643}" destId="{79D4B43D-E243-426D-988A-7333789BB04E}" srcOrd="0" destOrd="0" presId="urn:microsoft.com/office/officeart/2008/layout/HorizontalMultiLevelHierarchy"/>
    <dgm:cxn modelId="{577C21C9-1CB4-47E7-8727-AE5272367446}" type="presOf" srcId="{65BD2B72-8153-4FA7-8EC1-8CD88DCB30D4}" destId="{B4EB9E1A-A55B-4B08-B021-1842A81F01C4}" srcOrd="0" destOrd="0" presId="urn:microsoft.com/office/officeart/2008/layout/HorizontalMultiLevelHierarchy"/>
    <dgm:cxn modelId="{12156ECF-1182-47BF-89C3-70C343AD6F84}" srcId="{07399D53-8574-42A5-8351-F6C4235C7C36}" destId="{30C8C9EC-E90F-4936-AB18-431D571D4634}" srcOrd="5" destOrd="0" parTransId="{729230E2-D782-4D5C-A48E-FBB12653306C}" sibTransId="{2549F814-C912-42CE-B0BF-8E650DCF1364}"/>
    <dgm:cxn modelId="{579240D5-B1A8-476A-8BD4-6D668B1165D0}" srcId="{07399D53-8574-42A5-8351-F6C4235C7C36}" destId="{68B64361-88B0-4AE5-A1D2-0C5E7A967177}" srcOrd="1" destOrd="0" parTransId="{4FA334C2-F8C8-4CE3-950F-CF6C83305613}" sibTransId="{C83CE0AF-2710-40B2-B0C5-17C5A97E9760}"/>
    <dgm:cxn modelId="{14FF77DC-59C7-4C23-A93C-1C7951B53CF2}" type="presOf" srcId="{D136F453-18BC-4AC5-A480-5A328A849862}" destId="{463EB62A-098E-41D8-BF12-59B63F5A86B6}" srcOrd="1" destOrd="0" presId="urn:microsoft.com/office/officeart/2008/layout/HorizontalMultiLevelHierarchy"/>
    <dgm:cxn modelId="{1E6763DF-B80B-44DF-9113-C4D6022E30EA}" type="presOf" srcId="{97D70E09-5421-4663-B0E1-5B386B339025}" destId="{1138A5A7-135A-4319-84C9-3B2EF3F933F7}" srcOrd="1" destOrd="0" presId="urn:microsoft.com/office/officeart/2008/layout/HorizontalMultiLevelHierarchy"/>
    <dgm:cxn modelId="{2BDFEBE8-48A3-4921-880C-B094483F0C8E}" type="presOf" srcId="{71BC979F-4748-424C-A80F-FDBDF777D876}" destId="{02360166-E009-41DA-8174-97B651177991}" srcOrd="1" destOrd="0" presId="urn:microsoft.com/office/officeart/2008/layout/HorizontalMultiLevelHierarchy"/>
    <dgm:cxn modelId="{620E48EA-4796-455D-9864-AF4C85181150}" type="presOf" srcId="{B8485879-8943-4801-B3C5-DD35C72C191F}" destId="{04657716-74F5-4B68-B4E7-D5B8D2346638}" srcOrd="0" destOrd="0" presId="urn:microsoft.com/office/officeart/2008/layout/HorizontalMultiLevelHierarchy"/>
    <dgm:cxn modelId="{519685EE-0BBF-4146-BA9B-8A8D6BDC7D03}" type="presOf" srcId="{4FA334C2-F8C8-4CE3-950F-CF6C83305613}" destId="{35045018-F260-41AA-8794-338827BD557D}" srcOrd="1" destOrd="0" presId="urn:microsoft.com/office/officeart/2008/layout/HorizontalMultiLevelHierarchy"/>
    <dgm:cxn modelId="{EBF68CF7-BA15-4489-B5E8-2F9A88DBB9A6}" type="presOf" srcId="{D136F453-18BC-4AC5-A480-5A328A849862}" destId="{78ADF14F-57DE-4EB8-8050-83F76D12CC1C}" srcOrd="0" destOrd="0" presId="urn:microsoft.com/office/officeart/2008/layout/HorizontalMultiLevelHierarchy"/>
    <dgm:cxn modelId="{2FB0ACFA-F255-432F-B33C-775A03FA7BD8}" type="presOf" srcId="{8F865FA8-1D89-406E-978F-A272975EFF8E}" destId="{65E1ED00-4310-43D2-9238-2B6A63BF184C}" srcOrd="0" destOrd="0" presId="urn:microsoft.com/office/officeart/2008/layout/HorizontalMultiLevelHierarchy"/>
    <dgm:cxn modelId="{47B678FC-C076-4731-B01D-129450822F3C}" type="presOf" srcId="{EA2982CD-D0C8-4DDB-AE78-881CE26230A8}" destId="{08EA8CF8-D295-4F62-B212-A14F6A412D8F}" srcOrd="1" destOrd="0" presId="urn:microsoft.com/office/officeart/2008/layout/HorizontalMultiLevelHierarchy"/>
    <dgm:cxn modelId="{7EE722FF-0CBF-438F-8679-D531D8B7259E}" srcId="{C20654A1-DE20-4689-A55A-633A1B72D843}" destId="{69A2AA0B-FC89-4FF0-A27B-80BB870AF58C}" srcOrd="1" destOrd="0" parTransId="{2B71B708-A3C3-49E0-98BC-8396B3466AFC}" sibTransId="{16939249-BBD0-42F0-B02C-12AD0ECF7317}"/>
    <dgm:cxn modelId="{C348DD51-CEC8-4847-8227-B55EF060ACBA}" type="presParOf" srcId="{55CB0C1F-680E-4C1B-9427-82741FCB6236}" destId="{AECA1C67-1BB7-4EAF-90E9-8B1858D6A508}" srcOrd="0" destOrd="0" presId="urn:microsoft.com/office/officeart/2008/layout/HorizontalMultiLevelHierarchy"/>
    <dgm:cxn modelId="{9D8B59FC-EB1D-4A7F-BAEF-F03C6582BE40}" type="presParOf" srcId="{AECA1C67-1BB7-4EAF-90E9-8B1858D6A508}" destId="{C01D8884-9BE0-4953-8B48-53783A1C7727}" srcOrd="0" destOrd="0" presId="urn:microsoft.com/office/officeart/2008/layout/HorizontalMultiLevelHierarchy"/>
    <dgm:cxn modelId="{7ED2A8F3-EE8B-4118-8836-1B288CA20C37}" type="presParOf" srcId="{AECA1C67-1BB7-4EAF-90E9-8B1858D6A508}" destId="{1C728CA9-2FBB-4BE1-9C6A-A8B0706425AC}" srcOrd="1" destOrd="0" presId="urn:microsoft.com/office/officeart/2008/layout/HorizontalMultiLevelHierarchy"/>
    <dgm:cxn modelId="{F539A59E-4100-4FD2-90AA-9A6E3C059231}" type="presParOf" srcId="{1C728CA9-2FBB-4BE1-9C6A-A8B0706425AC}" destId="{37998A45-8A22-4CF3-97BA-2CBF30130CEA}" srcOrd="0" destOrd="0" presId="urn:microsoft.com/office/officeart/2008/layout/HorizontalMultiLevelHierarchy"/>
    <dgm:cxn modelId="{2DF29BC9-BF6B-476C-B0A4-C287DA50FDC1}" type="presParOf" srcId="{37998A45-8A22-4CF3-97BA-2CBF30130CEA}" destId="{1CA388A4-C078-4FC7-B498-EF4FE8B59834}" srcOrd="0" destOrd="0" presId="urn:microsoft.com/office/officeart/2008/layout/HorizontalMultiLevelHierarchy"/>
    <dgm:cxn modelId="{977A81AE-8FE0-45C5-8A37-D5C20F48DAC1}" type="presParOf" srcId="{1C728CA9-2FBB-4BE1-9C6A-A8B0706425AC}" destId="{CE6DB503-269A-498E-A245-05DA6E4FBC3C}" srcOrd="1" destOrd="0" presId="urn:microsoft.com/office/officeart/2008/layout/HorizontalMultiLevelHierarchy"/>
    <dgm:cxn modelId="{0F89BF77-6B9A-4853-9702-17784C107563}" type="presParOf" srcId="{CE6DB503-269A-498E-A245-05DA6E4FBC3C}" destId="{DFAA872C-CC39-4C3C-B4C1-CB590BD16A28}" srcOrd="0" destOrd="0" presId="urn:microsoft.com/office/officeart/2008/layout/HorizontalMultiLevelHierarchy"/>
    <dgm:cxn modelId="{9FCBA52E-C733-410A-9397-C3E53911BCC1}" type="presParOf" srcId="{CE6DB503-269A-498E-A245-05DA6E4FBC3C}" destId="{26708556-C7DA-402E-85AB-F754B0310347}" srcOrd="1" destOrd="0" presId="urn:microsoft.com/office/officeart/2008/layout/HorizontalMultiLevelHierarchy"/>
    <dgm:cxn modelId="{FE432BC2-4DBF-4D3F-9F61-9BB7EE282394}" type="presParOf" srcId="{26708556-C7DA-402E-85AB-F754B0310347}" destId="{04657716-74F5-4B68-B4E7-D5B8D2346638}" srcOrd="0" destOrd="0" presId="urn:microsoft.com/office/officeart/2008/layout/HorizontalMultiLevelHierarchy"/>
    <dgm:cxn modelId="{CE01E6A6-409B-40BC-BADC-1E31ABB93412}" type="presParOf" srcId="{04657716-74F5-4B68-B4E7-D5B8D2346638}" destId="{BA1D352B-5365-4D30-A238-743966E5566D}" srcOrd="0" destOrd="0" presId="urn:microsoft.com/office/officeart/2008/layout/HorizontalMultiLevelHierarchy"/>
    <dgm:cxn modelId="{67EB436B-7A4D-43C3-8A15-1E4058A2EF61}" type="presParOf" srcId="{26708556-C7DA-402E-85AB-F754B0310347}" destId="{19C2FA25-A2B8-4BBB-A12C-814A8F8E3020}" srcOrd="1" destOrd="0" presId="urn:microsoft.com/office/officeart/2008/layout/HorizontalMultiLevelHierarchy"/>
    <dgm:cxn modelId="{D3BE2839-F912-4260-9A16-9AA929D05590}" type="presParOf" srcId="{19C2FA25-A2B8-4BBB-A12C-814A8F8E3020}" destId="{02CB8564-7604-4AC2-BC1C-0CB150E8F7A8}" srcOrd="0" destOrd="0" presId="urn:microsoft.com/office/officeart/2008/layout/HorizontalMultiLevelHierarchy"/>
    <dgm:cxn modelId="{DCF15F9B-CC00-4E43-A0FB-9A7B03F3BC9A}" type="presParOf" srcId="{19C2FA25-A2B8-4BBB-A12C-814A8F8E3020}" destId="{E225DB2B-BB81-49E4-8B17-B14A7ECD068C}" srcOrd="1" destOrd="0" presId="urn:microsoft.com/office/officeart/2008/layout/HorizontalMultiLevelHierarchy"/>
    <dgm:cxn modelId="{BC455640-C2F2-43A0-B0A1-5F87772139FD}" type="presParOf" srcId="{E225DB2B-BB81-49E4-8B17-B14A7ECD068C}" destId="{7F8919C9-624F-4CEC-9B59-1DD993C747F1}" srcOrd="0" destOrd="0" presId="urn:microsoft.com/office/officeart/2008/layout/HorizontalMultiLevelHierarchy"/>
    <dgm:cxn modelId="{C0852D18-2A53-4E8F-A2F9-542A620F6DB0}" type="presParOf" srcId="{7F8919C9-624F-4CEC-9B59-1DD993C747F1}" destId="{6CF77A05-1D8D-4C44-809E-352198E5C4DB}" srcOrd="0" destOrd="0" presId="urn:microsoft.com/office/officeart/2008/layout/HorizontalMultiLevelHierarchy"/>
    <dgm:cxn modelId="{FF2B2F24-9215-4151-84CE-CFFB7CE2595C}" type="presParOf" srcId="{E225DB2B-BB81-49E4-8B17-B14A7ECD068C}" destId="{FB5D6B53-CC40-4F95-92C2-CAD68E641605}" srcOrd="1" destOrd="0" presId="urn:microsoft.com/office/officeart/2008/layout/HorizontalMultiLevelHierarchy"/>
    <dgm:cxn modelId="{D26E8AFC-3884-4C18-AE6C-598DF6787747}" type="presParOf" srcId="{FB5D6B53-CC40-4F95-92C2-CAD68E641605}" destId="{9BC3B612-9E89-47FB-92A0-A724660C5AF4}" srcOrd="0" destOrd="0" presId="urn:microsoft.com/office/officeart/2008/layout/HorizontalMultiLevelHierarchy"/>
    <dgm:cxn modelId="{DD445B8A-4A94-42FE-9647-D24F7AE76EE5}" type="presParOf" srcId="{FB5D6B53-CC40-4F95-92C2-CAD68E641605}" destId="{0C45EF69-72F1-4947-8A52-33C29CCBB14E}" srcOrd="1" destOrd="0" presId="urn:microsoft.com/office/officeart/2008/layout/HorizontalMultiLevelHierarchy"/>
    <dgm:cxn modelId="{84BB3B21-B06F-408A-B64D-DCC31C5F3E1E}" type="presParOf" srcId="{E225DB2B-BB81-49E4-8B17-B14A7ECD068C}" destId="{80CE44B3-5B7F-40DD-9A9B-24451978D004}" srcOrd="2" destOrd="0" presId="urn:microsoft.com/office/officeart/2008/layout/HorizontalMultiLevelHierarchy"/>
    <dgm:cxn modelId="{D71F3BF9-810D-4A99-AFA7-AB32DED4D113}" type="presParOf" srcId="{80CE44B3-5B7F-40DD-9A9B-24451978D004}" destId="{C130EDA8-6F81-4E10-8B62-BF65554ED4F8}" srcOrd="0" destOrd="0" presId="urn:microsoft.com/office/officeart/2008/layout/HorizontalMultiLevelHierarchy"/>
    <dgm:cxn modelId="{DD84E759-E2CF-4E95-B3C4-99D3B37A0622}" type="presParOf" srcId="{E225DB2B-BB81-49E4-8B17-B14A7ECD068C}" destId="{9554FD22-A4F5-4905-A4E0-DE25385D1D90}" srcOrd="3" destOrd="0" presId="urn:microsoft.com/office/officeart/2008/layout/HorizontalMultiLevelHierarchy"/>
    <dgm:cxn modelId="{17B54B0F-744A-4438-8537-FF49FEA5E475}" type="presParOf" srcId="{9554FD22-A4F5-4905-A4E0-DE25385D1D90}" destId="{91D6BE70-892D-4735-9CDD-D16C0ACC4795}" srcOrd="0" destOrd="0" presId="urn:microsoft.com/office/officeart/2008/layout/HorizontalMultiLevelHierarchy"/>
    <dgm:cxn modelId="{C8850033-9D6C-49A1-946E-7DE95349DB9A}" type="presParOf" srcId="{9554FD22-A4F5-4905-A4E0-DE25385D1D90}" destId="{C703137C-F5F1-4C28-A0A0-F8D498A4A55A}" srcOrd="1" destOrd="0" presId="urn:microsoft.com/office/officeart/2008/layout/HorizontalMultiLevelHierarchy"/>
    <dgm:cxn modelId="{3337DCFD-90FF-4EF0-94FD-4E63855BC863}" type="presParOf" srcId="{26708556-C7DA-402E-85AB-F754B0310347}" destId="{E55FB68A-9744-4652-A87B-CCAA23D33526}" srcOrd="2" destOrd="0" presId="urn:microsoft.com/office/officeart/2008/layout/HorizontalMultiLevelHierarchy"/>
    <dgm:cxn modelId="{060F9C6A-25F5-42FB-B67C-6075F6BABB17}" type="presParOf" srcId="{E55FB68A-9744-4652-A87B-CCAA23D33526}" destId="{35045018-F260-41AA-8794-338827BD557D}" srcOrd="0" destOrd="0" presId="urn:microsoft.com/office/officeart/2008/layout/HorizontalMultiLevelHierarchy"/>
    <dgm:cxn modelId="{3A3DA561-2D9A-4171-ACA5-8C6A2CDFFC9F}" type="presParOf" srcId="{26708556-C7DA-402E-85AB-F754B0310347}" destId="{68DB270D-2008-4736-B8D6-F7F98893C21C}" srcOrd="3" destOrd="0" presId="urn:microsoft.com/office/officeart/2008/layout/HorizontalMultiLevelHierarchy"/>
    <dgm:cxn modelId="{9A368B24-3D52-47EC-9764-2FF4446E343E}" type="presParOf" srcId="{68DB270D-2008-4736-B8D6-F7F98893C21C}" destId="{383C256B-4688-452A-93C2-62EDA853DF55}" srcOrd="0" destOrd="0" presId="urn:microsoft.com/office/officeart/2008/layout/HorizontalMultiLevelHierarchy"/>
    <dgm:cxn modelId="{89CF0BB9-46A3-403F-9DEF-868B32A02860}" type="presParOf" srcId="{68DB270D-2008-4736-B8D6-F7F98893C21C}" destId="{09A0846F-0A9D-47B8-9EBC-C08338AF70E7}" srcOrd="1" destOrd="0" presId="urn:microsoft.com/office/officeart/2008/layout/HorizontalMultiLevelHierarchy"/>
    <dgm:cxn modelId="{B991BE50-FBBF-4581-85AC-F9A2EEFA86A5}" type="presParOf" srcId="{09A0846F-0A9D-47B8-9EBC-C08338AF70E7}" destId="{35B7E4BD-E9E0-49CF-8327-645400E4E4E6}" srcOrd="0" destOrd="0" presId="urn:microsoft.com/office/officeart/2008/layout/HorizontalMultiLevelHierarchy"/>
    <dgm:cxn modelId="{499D09CA-E8EA-483C-92E7-B7936FC231D1}" type="presParOf" srcId="{35B7E4BD-E9E0-49CF-8327-645400E4E4E6}" destId="{02360166-E009-41DA-8174-97B651177991}" srcOrd="0" destOrd="0" presId="urn:microsoft.com/office/officeart/2008/layout/HorizontalMultiLevelHierarchy"/>
    <dgm:cxn modelId="{C1A46477-02AF-416B-B27C-509A982643D0}" type="presParOf" srcId="{09A0846F-0A9D-47B8-9EBC-C08338AF70E7}" destId="{86AF4A37-78E3-4713-937F-7542BCD71A8D}" srcOrd="1" destOrd="0" presId="urn:microsoft.com/office/officeart/2008/layout/HorizontalMultiLevelHierarchy"/>
    <dgm:cxn modelId="{E4031CB5-52D1-473B-A800-C29BEC4B0C01}" type="presParOf" srcId="{86AF4A37-78E3-4713-937F-7542BCD71A8D}" destId="{1E0616A3-24CF-4C05-A23C-7E45CF0B3974}" srcOrd="0" destOrd="0" presId="urn:microsoft.com/office/officeart/2008/layout/HorizontalMultiLevelHierarchy"/>
    <dgm:cxn modelId="{A364E530-ED1E-423F-86FD-41F1B85860F2}" type="presParOf" srcId="{86AF4A37-78E3-4713-937F-7542BCD71A8D}" destId="{E7635C41-0C4C-4A4D-8083-8B31562B315B}" srcOrd="1" destOrd="0" presId="urn:microsoft.com/office/officeart/2008/layout/HorizontalMultiLevelHierarchy"/>
    <dgm:cxn modelId="{5B29F837-4F35-4894-AA34-6B074538C34C}" type="presParOf" srcId="{09A0846F-0A9D-47B8-9EBC-C08338AF70E7}" destId="{34C1CDAF-2C77-4C82-8961-F1B48AEFD2DB}" srcOrd="2" destOrd="0" presId="urn:microsoft.com/office/officeart/2008/layout/HorizontalMultiLevelHierarchy"/>
    <dgm:cxn modelId="{1BA91A34-D351-48EF-B791-F1AEF6B6F03E}" type="presParOf" srcId="{34C1CDAF-2C77-4C82-8961-F1B48AEFD2DB}" destId="{08EA8CF8-D295-4F62-B212-A14F6A412D8F}" srcOrd="0" destOrd="0" presId="urn:microsoft.com/office/officeart/2008/layout/HorizontalMultiLevelHierarchy"/>
    <dgm:cxn modelId="{B90295BE-A4A9-49BD-A6FF-7A8E0D6506C0}" type="presParOf" srcId="{09A0846F-0A9D-47B8-9EBC-C08338AF70E7}" destId="{3D32318E-6647-4FB3-B6D7-A9A448286898}" srcOrd="3" destOrd="0" presId="urn:microsoft.com/office/officeart/2008/layout/HorizontalMultiLevelHierarchy"/>
    <dgm:cxn modelId="{AEAF629A-41B5-482F-A52B-034E03019C2D}" type="presParOf" srcId="{3D32318E-6647-4FB3-B6D7-A9A448286898}" destId="{1BF9C8A8-EDE8-45A8-A39E-376B90E38AA4}" srcOrd="0" destOrd="0" presId="urn:microsoft.com/office/officeart/2008/layout/HorizontalMultiLevelHierarchy"/>
    <dgm:cxn modelId="{58721237-A1DD-482C-8A5E-62D3C055F448}" type="presParOf" srcId="{3D32318E-6647-4FB3-B6D7-A9A448286898}" destId="{88AD51C1-0B57-4664-8F71-3BC6AEB3B48E}" srcOrd="1" destOrd="0" presId="urn:microsoft.com/office/officeart/2008/layout/HorizontalMultiLevelHierarchy"/>
    <dgm:cxn modelId="{9F85C162-D790-42A2-B69E-A0F49E5B1A4E}" type="presParOf" srcId="{26708556-C7DA-402E-85AB-F754B0310347}" destId="{34B474E9-142B-446C-9C57-01ECB30DAE89}" srcOrd="4" destOrd="0" presId="urn:microsoft.com/office/officeart/2008/layout/HorizontalMultiLevelHierarchy"/>
    <dgm:cxn modelId="{B1338557-BCFF-4024-AC96-2B4C29329BDC}" type="presParOf" srcId="{34B474E9-142B-446C-9C57-01ECB30DAE89}" destId="{D90591C5-ADE1-4ACB-94CD-53F519F81CA6}" srcOrd="0" destOrd="0" presId="urn:microsoft.com/office/officeart/2008/layout/HorizontalMultiLevelHierarchy"/>
    <dgm:cxn modelId="{EE481308-9CBD-4186-90CF-1ADA052A1DBB}" type="presParOf" srcId="{26708556-C7DA-402E-85AB-F754B0310347}" destId="{768A1852-FDAA-48AF-A3DF-A6C1EB5315A1}" srcOrd="5" destOrd="0" presId="urn:microsoft.com/office/officeart/2008/layout/HorizontalMultiLevelHierarchy"/>
    <dgm:cxn modelId="{E0E56E0A-BA1C-4243-B9B7-176FFC0B31C2}" type="presParOf" srcId="{768A1852-FDAA-48AF-A3DF-A6C1EB5315A1}" destId="{B4EB9E1A-A55B-4B08-B021-1842A81F01C4}" srcOrd="0" destOrd="0" presId="urn:microsoft.com/office/officeart/2008/layout/HorizontalMultiLevelHierarchy"/>
    <dgm:cxn modelId="{0225A9D0-74DA-4557-BE70-9B421242FB99}" type="presParOf" srcId="{768A1852-FDAA-48AF-A3DF-A6C1EB5315A1}" destId="{E735F798-7D09-45C4-8EBA-182BCBC52860}" srcOrd="1" destOrd="0" presId="urn:microsoft.com/office/officeart/2008/layout/HorizontalMultiLevelHierarchy"/>
    <dgm:cxn modelId="{516F31CE-BF34-4429-82D2-BEB3B9890357}" type="presParOf" srcId="{E735F798-7D09-45C4-8EBA-182BCBC52860}" destId="{32D319F5-4615-4392-A412-FF185BC3C31D}" srcOrd="0" destOrd="0" presId="urn:microsoft.com/office/officeart/2008/layout/HorizontalMultiLevelHierarchy"/>
    <dgm:cxn modelId="{9220B395-8AF4-4264-95DD-B05E65E25009}" type="presParOf" srcId="{32D319F5-4615-4392-A412-FF185BC3C31D}" destId="{57D7669B-C7EA-4B52-AE1D-1A3BB5B78EA2}" srcOrd="0" destOrd="0" presId="urn:microsoft.com/office/officeart/2008/layout/HorizontalMultiLevelHierarchy"/>
    <dgm:cxn modelId="{9EA81F35-B3D4-4862-918C-3335A063BAEA}" type="presParOf" srcId="{E735F798-7D09-45C4-8EBA-182BCBC52860}" destId="{1D264BC5-1C78-49E8-A8CE-366BB1B1F531}" srcOrd="1" destOrd="0" presId="urn:microsoft.com/office/officeart/2008/layout/HorizontalMultiLevelHierarchy"/>
    <dgm:cxn modelId="{673A9D01-ADAB-498A-91A5-86EDF0D0DFBE}" type="presParOf" srcId="{1D264BC5-1C78-49E8-A8CE-366BB1B1F531}" destId="{887ACE80-C92B-4D1F-A3E0-E345115F08BB}" srcOrd="0" destOrd="0" presId="urn:microsoft.com/office/officeart/2008/layout/HorizontalMultiLevelHierarchy"/>
    <dgm:cxn modelId="{099F19E7-73EA-49E9-A3B4-CD65A40AFE3D}" type="presParOf" srcId="{1D264BC5-1C78-49E8-A8CE-366BB1B1F531}" destId="{FDE64B72-7FC4-4004-828D-F1908011F74D}" srcOrd="1" destOrd="0" presId="urn:microsoft.com/office/officeart/2008/layout/HorizontalMultiLevelHierarchy"/>
    <dgm:cxn modelId="{DF91939C-AADB-46ED-8B08-562110DA0F0E}" type="presParOf" srcId="{E735F798-7D09-45C4-8EBA-182BCBC52860}" destId="{FAD40387-FE74-4105-9B26-AA47429CCE5C}" srcOrd="2" destOrd="0" presId="urn:microsoft.com/office/officeart/2008/layout/HorizontalMultiLevelHierarchy"/>
    <dgm:cxn modelId="{5D4C2AFA-4B8D-47A4-B534-E1F52961F553}" type="presParOf" srcId="{FAD40387-FE74-4105-9B26-AA47429CCE5C}" destId="{C19C64D1-BA09-43ED-B2C7-D8715D404D07}" srcOrd="0" destOrd="0" presId="urn:microsoft.com/office/officeart/2008/layout/HorizontalMultiLevelHierarchy"/>
    <dgm:cxn modelId="{404F6FCE-A950-487D-8300-A00B45D3AA4D}" type="presParOf" srcId="{E735F798-7D09-45C4-8EBA-182BCBC52860}" destId="{89029EBA-97B1-4B65-96B3-1A6E3EDD9544}" srcOrd="3" destOrd="0" presId="urn:microsoft.com/office/officeart/2008/layout/HorizontalMultiLevelHierarchy"/>
    <dgm:cxn modelId="{F0A00659-4C2D-456F-8BC0-D999D6F88262}" type="presParOf" srcId="{89029EBA-97B1-4B65-96B3-1A6E3EDD9544}" destId="{38911D68-C47A-42BD-995C-D6D9286C024C}" srcOrd="0" destOrd="0" presId="urn:microsoft.com/office/officeart/2008/layout/HorizontalMultiLevelHierarchy"/>
    <dgm:cxn modelId="{1BBFDE38-A19B-4B6D-86C9-DB8703BBEAEE}" type="presParOf" srcId="{89029EBA-97B1-4B65-96B3-1A6E3EDD9544}" destId="{C431AA96-A671-4967-95F1-2C685C5EB05C}" srcOrd="1" destOrd="0" presId="urn:microsoft.com/office/officeart/2008/layout/HorizontalMultiLevelHierarchy"/>
    <dgm:cxn modelId="{144111CC-305C-41BD-AF64-1DF9D284F924}" type="presParOf" srcId="{26708556-C7DA-402E-85AB-F754B0310347}" destId="{79D4B43D-E243-426D-988A-7333789BB04E}" srcOrd="6" destOrd="0" presId="urn:microsoft.com/office/officeart/2008/layout/HorizontalMultiLevelHierarchy"/>
    <dgm:cxn modelId="{A5687239-FCB1-4E8F-8750-EB22F5D2837C}" type="presParOf" srcId="{79D4B43D-E243-426D-988A-7333789BB04E}" destId="{90EA1B81-8537-4F16-9670-637E15C3588D}" srcOrd="0" destOrd="0" presId="urn:microsoft.com/office/officeart/2008/layout/HorizontalMultiLevelHierarchy"/>
    <dgm:cxn modelId="{7EEF88C1-8861-4A21-8508-7F3EB407071C}" type="presParOf" srcId="{26708556-C7DA-402E-85AB-F754B0310347}" destId="{1E4DFF0B-AFD7-41B3-98F6-AF4767BE581A}" srcOrd="7" destOrd="0" presId="urn:microsoft.com/office/officeart/2008/layout/HorizontalMultiLevelHierarchy"/>
    <dgm:cxn modelId="{B17C755F-0578-49A5-8A60-FE13D3EB7FA2}" type="presParOf" srcId="{1E4DFF0B-AFD7-41B3-98F6-AF4767BE581A}" destId="{03DE1832-D82F-40B0-8A8B-76E0B0EB3340}" srcOrd="0" destOrd="0" presId="urn:microsoft.com/office/officeart/2008/layout/HorizontalMultiLevelHierarchy"/>
    <dgm:cxn modelId="{3F2EF1B5-55AC-437A-B42D-59CD1E1FE3A7}" type="presParOf" srcId="{1E4DFF0B-AFD7-41B3-98F6-AF4767BE581A}" destId="{E09E6714-85D1-41FE-A5EC-7BF5CFCCF738}" srcOrd="1" destOrd="0" presId="urn:microsoft.com/office/officeart/2008/layout/HorizontalMultiLevelHierarchy"/>
    <dgm:cxn modelId="{16C0A216-C321-45D1-BC72-EB4BF2B95B16}" type="presParOf" srcId="{E09E6714-85D1-41FE-A5EC-7BF5CFCCF738}" destId="{44B50E44-838E-4A89-9B79-C24DBD4625D4}" srcOrd="0" destOrd="0" presId="urn:microsoft.com/office/officeart/2008/layout/HorizontalMultiLevelHierarchy"/>
    <dgm:cxn modelId="{47C64C6B-B6F2-4DED-BD0A-2977571E990E}" type="presParOf" srcId="{44B50E44-838E-4A89-9B79-C24DBD4625D4}" destId="{1138A5A7-135A-4319-84C9-3B2EF3F933F7}" srcOrd="0" destOrd="0" presId="urn:microsoft.com/office/officeart/2008/layout/HorizontalMultiLevelHierarchy"/>
    <dgm:cxn modelId="{C8F02B00-26C5-4497-B694-6A249814CC19}" type="presParOf" srcId="{E09E6714-85D1-41FE-A5EC-7BF5CFCCF738}" destId="{B952DDAD-7257-4F2F-8928-5D022AEE9C79}" srcOrd="1" destOrd="0" presId="urn:microsoft.com/office/officeart/2008/layout/HorizontalMultiLevelHierarchy"/>
    <dgm:cxn modelId="{EA6513C4-672E-450B-A416-69F7309EEF89}" type="presParOf" srcId="{B952DDAD-7257-4F2F-8928-5D022AEE9C79}" destId="{65E1ED00-4310-43D2-9238-2B6A63BF184C}" srcOrd="0" destOrd="0" presId="urn:microsoft.com/office/officeart/2008/layout/HorizontalMultiLevelHierarchy"/>
    <dgm:cxn modelId="{C897CE2E-23BC-4E88-963A-AD98B96EC19C}" type="presParOf" srcId="{B952DDAD-7257-4F2F-8928-5D022AEE9C79}" destId="{77886B60-8BC3-4698-B2B6-63E55B0EFA96}" srcOrd="1" destOrd="0" presId="urn:microsoft.com/office/officeart/2008/layout/HorizontalMultiLevelHierarchy"/>
    <dgm:cxn modelId="{54DAD831-19AF-4435-A361-C0AE05E64A68}" type="presParOf" srcId="{E09E6714-85D1-41FE-A5EC-7BF5CFCCF738}" destId="{6D58E83A-0468-4758-9133-37D1F900E2FA}" srcOrd="2" destOrd="0" presId="urn:microsoft.com/office/officeart/2008/layout/HorizontalMultiLevelHierarchy"/>
    <dgm:cxn modelId="{C9DF55E8-074E-4787-89A2-F1D7A5EF2837}" type="presParOf" srcId="{6D58E83A-0468-4758-9133-37D1F900E2FA}" destId="{F017195B-9C55-49B8-BFB6-5C2ADC77AA8A}" srcOrd="0" destOrd="0" presId="urn:microsoft.com/office/officeart/2008/layout/HorizontalMultiLevelHierarchy"/>
    <dgm:cxn modelId="{2B8EFB59-E5D7-4040-8F80-4F04223597BB}" type="presParOf" srcId="{E09E6714-85D1-41FE-A5EC-7BF5CFCCF738}" destId="{5AA23125-F0C7-4344-A87C-8E24D0ED1388}" srcOrd="3" destOrd="0" presId="urn:microsoft.com/office/officeart/2008/layout/HorizontalMultiLevelHierarchy"/>
    <dgm:cxn modelId="{975DC6E7-0110-43FD-9A6E-5B56F79FC802}" type="presParOf" srcId="{5AA23125-F0C7-4344-A87C-8E24D0ED1388}" destId="{1B8C6801-6086-452F-B520-14B0E7CC9943}" srcOrd="0" destOrd="0" presId="urn:microsoft.com/office/officeart/2008/layout/HorizontalMultiLevelHierarchy"/>
    <dgm:cxn modelId="{E54F2F02-6F58-4B3A-A0C1-F405E4CB0ADD}" type="presParOf" srcId="{5AA23125-F0C7-4344-A87C-8E24D0ED1388}" destId="{7E141CFB-83EB-41B7-896B-401C68A117A3}" srcOrd="1" destOrd="0" presId="urn:microsoft.com/office/officeart/2008/layout/HorizontalMultiLevelHierarchy"/>
    <dgm:cxn modelId="{43A7D417-58D0-43ED-BD4D-D6A8FAACF8CB}" type="presParOf" srcId="{26708556-C7DA-402E-85AB-F754B0310347}" destId="{78ADF14F-57DE-4EB8-8050-83F76D12CC1C}" srcOrd="8" destOrd="0" presId="urn:microsoft.com/office/officeart/2008/layout/HorizontalMultiLevelHierarchy"/>
    <dgm:cxn modelId="{BC30A38B-95D5-46DC-9FF6-53FE1BC6C8BE}" type="presParOf" srcId="{78ADF14F-57DE-4EB8-8050-83F76D12CC1C}" destId="{463EB62A-098E-41D8-BF12-59B63F5A86B6}" srcOrd="0" destOrd="0" presId="urn:microsoft.com/office/officeart/2008/layout/HorizontalMultiLevelHierarchy"/>
    <dgm:cxn modelId="{026C6DEE-ADD8-4286-A61B-5ACF9BAEDBBA}" type="presParOf" srcId="{26708556-C7DA-402E-85AB-F754B0310347}" destId="{1F3C1702-1007-44B4-8A13-F54AE3BC0036}" srcOrd="9" destOrd="0" presId="urn:microsoft.com/office/officeart/2008/layout/HorizontalMultiLevelHierarchy"/>
    <dgm:cxn modelId="{6368A858-25D0-4525-9E96-3991E005B597}" type="presParOf" srcId="{1F3C1702-1007-44B4-8A13-F54AE3BC0036}" destId="{4AA4C108-E617-422C-92D7-2149C15BC340}" srcOrd="0" destOrd="0" presId="urn:microsoft.com/office/officeart/2008/layout/HorizontalMultiLevelHierarchy"/>
    <dgm:cxn modelId="{70E0712D-5824-43F0-87D0-0532D15A2751}" type="presParOf" srcId="{1F3C1702-1007-44B4-8A13-F54AE3BC0036}" destId="{369BF831-4F71-4D7F-813C-C9A67D043362}" srcOrd="1" destOrd="0" presId="urn:microsoft.com/office/officeart/2008/layout/HorizontalMultiLevelHierarchy"/>
    <dgm:cxn modelId="{3A6AE152-A139-4416-8DAE-CCECC0182A89}" type="presParOf" srcId="{26708556-C7DA-402E-85AB-F754B0310347}" destId="{30F4C49C-3AE9-42E8-B6EE-DB7D96A0D534}" srcOrd="10" destOrd="0" presId="urn:microsoft.com/office/officeart/2008/layout/HorizontalMultiLevelHierarchy"/>
    <dgm:cxn modelId="{5045E657-6D49-4E65-90F2-D4D424662D9E}" type="presParOf" srcId="{30F4C49C-3AE9-42E8-B6EE-DB7D96A0D534}" destId="{C81F9D22-ACA2-4C41-BD2D-4F746D0BD932}" srcOrd="0" destOrd="0" presId="urn:microsoft.com/office/officeart/2008/layout/HorizontalMultiLevelHierarchy"/>
    <dgm:cxn modelId="{412524B9-6AA3-4EFE-89A6-43F31CEF54B9}" type="presParOf" srcId="{26708556-C7DA-402E-85AB-F754B0310347}" destId="{E712426C-E7E6-4E75-90E5-11CEA93A6A86}" srcOrd="11" destOrd="0" presId="urn:microsoft.com/office/officeart/2008/layout/HorizontalMultiLevelHierarchy"/>
    <dgm:cxn modelId="{00AD3710-5823-4A1A-ADA2-4D266FFB91DA}" type="presParOf" srcId="{E712426C-E7E6-4E75-90E5-11CEA93A6A86}" destId="{FC34DEBE-7999-4A45-80B8-46EFE0D59713}" srcOrd="0" destOrd="0" presId="urn:microsoft.com/office/officeart/2008/layout/HorizontalMultiLevelHierarchy"/>
    <dgm:cxn modelId="{D0B51CD4-4EC8-4484-ADD6-36449F41D503}" type="presParOf" srcId="{E712426C-E7E6-4E75-90E5-11CEA93A6A86}" destId="{F6AD26D5-B7EC-4325-A62A-06F4D12E690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E61E39-27EC-457A-B4D4-6CE22DC58904}" type="doc">
      <dgm:prSet loTypeId="urn:microsoft.com/office/officeart/2005/8/layout/hierarchy1" loCatId="hierarchy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de-CH"/>
        </a:p>
      </dgm:t>
    </dgm:pt>
    <dgm:pt modelId="{E3964E49-94B3-4A9D-9A56-95FF0B509EA4}">
      <dgm:prSet phldrT="[Text]" custT="1"/>
      <dgm:spPr/>
      <dgm:t>
        <a:bodyPr/>
        <a:lstStyle/>
        <a:p>
          <a:r>
            <a:rPr lang="de-CH" sz="2400" dirty="0"/>
            <a:t>Politische</a:t>
          </a:r>
          <a:r>
            <a:rPr lang="de-CH" sz="2900" dirty="0"/>
            <a:t> </a:t>
          </a:r>
          <a:r>
            <a:rPr lang="de-CH" sz="2400" dirty="0"/>
            <a:t>Theorie</a:t>
          </a:r>
          <a:r>
            <a:rPr lang="de-CH" sz="2900" dirty="0"/>
            <a:t> </a:t>
          </a:r>
        </a:p>
      </dgm:t>
    </dgm:pt>
    <dgm:pt modelId="{0525C187-5171-4658-8397-BFF3388688DF}" type="parTrans" cxnId="{CB4348D2-325D-43DB-AD5B-6C38B507503F}">
      <dgm:prSet/>
      <dgm:spPr/>
      <dgm:t>
        <a:bodyPr/>
        <a:lstStyle/>
        <a:p>
          <a:endParaRPr lang="de-CH"/>
        </a:p>
      </dgm:t>
    </dgm:pt>
    <dgm:pt modelId="{EF2D07E2-7BEA-4F17-8F95-9065398728B9}" type="sibTrans" cxnId="{CB4348D2-325D-43DB-AD5B-6C38B507503F}">
      <dgm:prSet/>
      <dgm:spPr/>
      <dgm:t>
        <a:bodyPr/>
        <a:lstStyle/>
        <a:p>
          <a:endParaRPr lang="de-CH"/>
        </a:p>
      </dgm:t>
    </dgm:pt>
    <dgm:pt modelId="{D98C78A7-A2BF-4ED6-AA5D-B758DF37882B}">
      <dgm:prSet phldrT="[Text]"/>
      <dgm:spPr/>
      <dgm:t>
        <a:bodyPr/>
        <a:lstStyle/>
        <a:p>
          <a:r>
            <a:rPr lang="de-CH" dirty="0"/>
            <a:t>Klassisch (normativ)</a:t>
          </a:r>
        </a:p>
      </dgm:t>
    </dgm:pt>
    <dgm:pt modelId="{E47CACE7-8817-4254-B593-5E9E2EAEAD70}" type="parTrans" cxnId="{5748C433-D4A8-47C4-B849-0EFEE3A186A3}">
      <dgm:prSet/>
      <dgm:spPr/>
      <dgm:t>
        <a:bodyPr/>
        <a:lstStyle/>
        <a:p>
          <a:endParaRPr lang="de-CH"/>
        </a:p>
      </dgm:t>
    </dgm:pt>
    <dgm:pt modelId="{1B9EF2FE-7D5D-4B3C-81D0-CD670A3784D8}" type="sibTrans" cxnId="{5748C433-D4A8-47C4-B849-0EFEE3A186A3}">
      <dgm:prSet/>
      <dgm:spPr/>
      <dgm:t>
        <a:bodyPr/>
        <a:lstStyle/>
        <a:p>
          <a:endParaRPr lang="de-CH"/>
        </a:p>
      </dgm:t>
    </dgm:pt>
    <dgm:pt modelId="{9282C269-854E-4B13-9D77-C4C5D2F84ADF}">
      <dgm:prSet phldrT="[Text]"/>
      <dgm:spPr/>
      <dgm:t>
        <a:bodyPr/>
        <a:lstStyle/>
        <a:p>
          <a:r>
            <a:rPr lang="de-CH" dirty="0"/>
            <a:t>Modern (positiv)</a:t>
          </a:r>
        </a:p>
      </dgm:t>
    </dgm:pt>
    <dgm:pt modelId="{F33A97FD-C4E1-4CEE-81CD-CF339CC94ABC}" type="parTrans" cxnId="{B6CED69C-5C1A-48AB-BEEF-14033CAEE48E}">
      <dgm:prSet/>
      <dgm:spPr/>
      <dgm:t>
        <a:bodyPr/>
        <a:lstStyle/>
        <a:p>
          <a:endParaRPr lang="de-CH"/>
        </a:p>
      </dgm:t>
    </dgm:pt>
    <dgm:pt modelId="{A58E7777-632D-42B6-A0BB-29C13401A5EA}" type="sibTrans" cxnId="{B6CED69C-5C1A-48AB-BEEF-14033CAEE48E}">
      <dgm:prSet/>
      <dgm:spPr/>
      <dgm:t>
        <a:bodyPr/>
        <a:lstStyle/>
        <a:p>
          <a:endParaRPr lang="de-CH"/>
        </a:p>
      </dgm:t>
    </dgm:pt>
    <dgm:pt modelId="{B9C7F3D0-730B-4B4C-8125-A0C9D149B5F8}">
      <dgm:prSet/>
      <dgm:spPr/>
      <dgm:t>
        <a:bodyPr/>
        <a:lstStyle/>
        <a:p>
          <a:r>
            <a:rPr lang="de-CH" dirty="0"/>
            <a:t>Ideen-geschichte</a:t>
          </a:r>
        </a:p>
      </dgm:t>
    </dgm:pt>
    <dgm:pt modelId="{D5E4DA5D-14CE-491F-B621-F94D4B243590}" type="parTrans" cxnId="{3B8AC6F0-DA9D-4164-A021-830568999ED0}">
      <dgm:prSet/>
      <dgm:spPr/>
      <dgm:t>
        <a:bodyPr/>
        <a:lstStyle/>
        <a:p>
          <a:endParaRPr lang="de-CH"/>
        </a:p>
      </dgm:t>
    </dgm:pt>
    <dgm:pt modelId="{D74D3D38-97B8-4851-A7B3-995DB0AE3FE3}" type="sibTrans" cxnId="{3B8AC6F0-DA9D-4164-A021-830568999ED0}">
      <dgm:prSet/>
      <dgm:spPr/>
      <dgm:t>
        <a:bodyPr/>
        <a:lstStyle/>
        <a:p>
          <a:endParaRPr lang="de-CH"/>
        </a:p>
      </dgm:t>
    </dgm:pt>
    <dgm:pt modelId="{F2855280-849D-42DF-A25E-E4BB95066D79}">
      <dgm:prSet/>
      <dgm:spPr/>
      <dgm:t>
        <a:bodyPr/>
        <a:lstStyle/>
        <a:p>
          <a:r>
            <a:rPr lang="de-CH" dirty="0"/>
            <a:t>Politische Philosophie</a:t>
          </a:r>
        </a:p>
      </dgm:t>
    </dgm:pt>
    <dgm:pt modelId="{59D321F7-6A18-4C87-AAC5-2C0C80A19F64}" type="parTrans" cxnId="{4233AB33-D41A-4B38-99C6-2C84076626CE}">
      <dgm:prSet/>
      <dgm:spPr/>
      <dgm:t>
        <a:bodyPr/>
        <a:lstStyle/>
        <a:p>
          <a:endParaRPr lang="de-CH"/>
        </a:p>
      </dgm:t>
    </dgm:pt>
    <dgm:pt modelId="{760FDBC9-26F8-49E4-BE8D-3F69FDC071AF}" type="sibTrans" cxnId="{4233AB33-D41A-4B38-99C6-2C84076626CE}">
      <dgm:prSet/>
      <dgm:spPr/>
      <dgm:t>
        <a:bodyPr/>
        <a:lstStyle/>
        <a:p>
          <a:endParaRPr lang="de-CH"/>
        </a:p>
      </dgm:t>
    </dgm:pt>
    <dgm:pt modelId="{7C236771-084A-4778-9C3A-B129735D2A36}">
      <dgm:prSet/>
      <dgm:spPr>
        <a:noFill/>
        <a:ln>
          <a:noFill/>
        </a:ln>
        <a:effectLst/>
      </dgm:spPr>
      <dgm:t>
        <a:bodyPr/>
        <a:lstStyle/>
        <a:p>
          <a:endParaRPr lang="de-CH" dirty="0"/>
        </a:p>
      </dgm:t>
    </dgm:pt>
    <dgm:pt modelId="{DAE6FABE-F5A6-4FBD-9076-9880CE1BC4BE}" type="parTrans" cxnId="{DD968BA0-69C6-466F-B895-2D23461C7D5F}">
      <dgm:prSet/>
      <dgm:spPr>
        <a:ln>
          <a:noFill/>
        </a:ln>
      </dgm:spPr>
      <dgm:t>
        <a:bodyPr/>
        <a:lstStyle/>
        <a:p>
          <a:endParaRPr lang="de-CH"/>
        </a:p>
      </dgm:t>
    </dgm:pt>
    <dgm:pt modelId="{BD4E73A8-9AD6-4F3B-9C49-B2CD58B7D442}" type="sibTrans" cxnId="{DD968BA0-69C6-466F-B895-2D23461C7D5F}">
      <dgm:prSet/>
      <dgm:spPr/>
      <dgm:t>
        <a:bodyPr/>
        <a:lstStyle/>
        <a:p>
          <a:endParaRPr lang="de-CH"/>
        </a:p>
      </dgm:t>
    </dgm:pt>
    <dgm:pt modelId="{96516701-2349-4731-B339-1EC9D2825290}">
      <dgm:prSet/>
      <dgm:spPr>
        <a:noFill/>
        <a:ln>
          <a:noFill/>
        </a:ln>
      </dgm:spPr>
      <dgm:t>
        <a:bodyPr/>
        <a:lstStyle/>
        <a:p>
          <a:endParaRPr lang="de-CH" dirty="0"/>
        </a:p>
      </dgm:t>
    </dgm:pt>
    <dgm:pt modelId="{5743791A-4853-4398-93A4-D918C64F4AD4}" type="sibTrans" cxnId="{570A2845-DE1D-4F88-BE31-6353FE1E11B5}">
      <dgm:prSet/>
      <dgm:spPr/>
      <dgm:t>
        <a:bodyPr/>
        <a:lstStyle/>
        <a:p>
          <a:endParaRPr lang="de-CH"/>
        </a:p>
      </dgm:t>
    </dgm:pt>
    <dgm:pt modelId="{091DB079-0831-4BE0-A9ED-CE7F54244C96}" type="parTrans" cxnId="{570A2845-DE1D-4F88-BE31-6353FE1E11B5}">
      <dgm:prSet/>
      <dgm:spPr>
        <a:ln>
          <a:noFill/>
        </a:ln>
      </dgm:spPr>
      <dgm:t>
        <a:bodyPr/>
        <a:lstStyle/>
        <a:p>
          <a:endParaRPr lang="de-CH"/>
        </a:p>
      </dgm:t>
    </dgm:pt>
    <dgm:pt modelId="{524E86C5-A4D2-43AB-8745-536581A218B6}" type="pres">
      <dgm:prSet presAssocID="{02E61E39-27EC-457A-B4D4-6CE22DC5890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0A4B24D-9E1A-4759-901F-766E41C0ED00}" type="pres">
      <dgm:prSet presAssocID="{E3964E49-94B3-4A9D-9A56-95FF0B509EA4}" presName="hierRoot1" presStyleCnt="0"/>
      <dgm:spPr/>
    </dgm:pt>
    <dgm:pt modelId="{EE25108D-C7C1-44E7-99A5-CB8ED2DD748F}" type="pres">
      <dgm:prSet presAssocID="{E3964E49-94B3-4A9D-9A56-95FF0B509EA4}" presName="composite" presStyleCnt="0"/>
      <dgm:spPr/>
    </dgm:pt>
    <dgm:pt modelId="{472CCA87-0371-4599-9589-F13F6F25EE7E}" type="pres">
      <dgm:prSet presAssocID="{E3964E49-94B3-4A9D-9A56-95FF0B509EA4}" presName="background" presStyleLbl="node0" presStyleIdx="0" presStyleCnt="1"/>
      <dgm:spPr/>
    </dgm:pt>
    <dgm:pt modelId="{E31B16E3-BEBF-4E5E-AD1C-37D77BEFCC35}" type="pres">
      <dgm:prSet presAssocID="{E3964E49-94B3-4A9D-9A56-95FF0B509EA4}" presName="text" presStyleLbl="fgAcc0" presStyleIdx="0" presStyleCnt="1" custScaleX="264661">
        <dgm:presLayoutVars>
          <dgm:chPref val="3"/>
        </dgm:presLayoutVars>
      </dgm:prSet>
      <dgm:spPr/>
    </dgm:pt>
    <dgm:pt modelId="{6A969738-3964-4A62-9F83-385A4E423E27}" type="pres">
      <dgm:prSet presAssocID="{E3964E49-94B3-4A9D-9A56-95FF0B509EA4}" presName="hierChild2" presStyleCnt="0"/>
      <dgm:spPr/>
    </dgm:pt>
    <dgm:pt modelId="{298B4F55-4CBA-4AE9-8782-269B8BF94261}" type="pres">
      <dgm:prSet presAssocID="{E47CACE7-8817-4254-B593-5E9E2EAEAD70}" presName="Name10" presStyleLbl="parChTrans1D2" presStyleIdx="0" presStyleCnt="2"/>
      <dgm:spPr/>
    </dgm:pt>
    <dgm:pt modelId="{C700B46A-DE88-4E58-80F2-679BD40740D1}" type="pres">
      <dgm:prSet presAssocID="{D98C78A7-A2BF-4ED6-AA5D-B758DF37882B}" presName="hierRoot2" presStyleCnt="0"/>
      <dgm:spPr/>
    </dgm:pt>
    <dgm:pt modelId="{1E53C308-8261-4CB2-B62E-59F5DA9C2916}" type="pres">
      <dgm:prSet presAssocID="{D98C78A7-A2BF-4ED6-AA5D-B758DF37882B}" presName="composite2" presStyleCnt="0"/>
      <dgm:spPr/>
    </dgm:pt>
    <dgm:pt modelId="{C5056A44-EE62-4692-9F90-483C55E5B398}" type="pres">
      <dgm:prSet presAssocID="{D98C78A7-A2BF-4ED6-AA5D-B758DF37882B}" presName="background2" presStyleLbl="node2" presStyleIdx="0" presStyleCnt="2"/>
      <dgm:spPr/>
    </dgm:pt>
    <dgm:pt modelId="{9F42DDD4-F73B-4E70-8F27-56A79EA29514}" type="pres">
      <dgm:prSet presAssocID="{D98C78A7-A2BF-4ED6-AA5D-B758DF37882B}" presName="text2" presStyleLbl="fgAcc2" presStyleIdx="0" presStyleCnt="2">
        <dgm:presLayoutVars>
          <dgm:chPref val="3"/>
        </dgm:presLayoutVars>
      </dgm:prSet>
      <dgm:spPr/>
    </dgm:pt>
    <dgm:pt modelId="{33DCAAF0-809E-4975-906A-10F6ADD32E86}" type="pres">
      <dgm:prSet presAssocID="{D98C78A7-A2BF-4ED6-AA5D-B758DF37882B}" presName="hierChild3" presStyleCnt="0"/>
      <dgm:spPr/>
    </dgm:pt>
    <dgm:pt modelId="{AF711C72-D700-45D4-B8CA-A5E86341DDF9}" type="pres">
      <dgm:prSet presAssocID="{D5E4DA5D-14CE-491F-B621-F94D4B243590}" presName="Name17" presStyleLbl="parChTrans1D3" presStyleIdx="0" presStyleCnt="4"/>
      <dgm:spPr/>
    </dgm:pt>
    <dgm:pt modelId="{766496E9-51DC-4AA3-9E34-E40525DFBF8A}" type="pres">
      <dgm:prSet presAssocID="{B9C7F3D0-730B-4B4C-8125-A0C9D149B5F8}" presName="hierRoot3" presStyleCnt="0"/>
      <dgm:spPr/>
    </dgm:pt>
    <dgm:pt modelId="{3CF6ADC5-4D05-4422-80B0-11C8AD9C3C03}" type="pres">
      <dgm:prSet presAssocID="{B9C7F3D0-730B-4B4C-8125-A0C9D149B5F8}" presName="composite3" presStyleCnt="0"/>
      <dgm:spPr/>
    </dgm:pt>
    <dgm:pt modelId="{1087827C-CC2E-4BF2-BC37-0BF3D8C28580}" type="pres">
      <dgm:prSet presAssocID="{B9C7F3D0-730B-4B4C-8125-A0C9D149B5F8}" presName="background3" presStyleLbl="node3" presStyleIdx="0" presStyleCnt="4"/>
      <dgm:spPr/>
    </dgm:pt>
    <dgm:pt modelId="{9AC02BCF-DDBC-469D-9B4A-432C990BB69B}" type="pres">
      <dgm:prSet presAssocID="{B9C7F3D0-730B-4B4C-8125-A0C9D149B5F8}" presName="text3" presStyleLbl="fgAcc3" presStyleIdx="0" presStyleCnt="4">
        <dgm:presLayoutVars>
          <dgm:chPref val="3"/>
        </dgm:presLayoutVars>
      </dgm:prSet>
      <dgm:spPr/>
    </dgm:pt>
    <dgm:pt modelId="{75A59551-4702-48FC-95B8-5E89AB55F033}" type="pres">
      <dgm:prSet presAssocID="{B9C7F3D0-730B-4B4C-8125-A0C9D149B5F8}" presName="hierChild4" presStyleCnt="0"/>
      <dgm:spPr/>
    </dgm:pt>
    <dgm:pt modelId="{0C933E9E-F06E-426B-8910-CC33DDBE1125}" type="pres">
      <dgm:prSet presAssocID="{59D321F7-6A18-4C87-AAC5-2C0C80A19F64}" presName="Name17" presStyleLbl="parChTrans1D3" presStyleIdx="1" presStyleCnt="4"/>
      <dgm:spPr/>
    </dgm:pt>
    <dgm:pt modelId="{648D6227-F5D2-415E-AE4F-831B6B22550C}" type="pres">
      <dgm:prSet presAssocID="{F2855280-849D-42DF-A25E-E4BB95066D79}" presName="hierRoot3" presStyleCnt="0"/>
      <dgm:spPr/>
    </dgm:pt>
    <dgm:pt modelId="{25CD11A1-D0A4-4AEA-800E-BF2D6C192328}" type="pres">
      <dgm:prSet presAssocID="{F2855280-849D-42DF-A25E-E4BB95066D79}" presName="composite3" presStyleCnt="0"/>
      <dgm:spPr/>
    </dgm:pt>
    <dgm:pt modelId="{EAFF936E-E865-4994-8EA9-B997D639DD38}" type="pres">
      <dgm:prSet presAssocID="{F2855280-849D-42DF-A25E-E4BB95066D79}" presName="background3" presStyleLbl="node3" presStyleIdx="1" presStyleCnt="4"/>
      <dgm:spPr/>
    </dgm:pt>
    <dgm:pt modelId="{DE2C984B-E299-4731-A9C7-C7E6B6BC06A6}" type="pres">
      <dgm:prSet presAssocID="{F2855280-849D-42DF-A25E-E4BB95066D79}" presName="text3" presStyleLbl="fgAcc3" presStyleIdx="1" presStyleCnt="4">
        <dgm:presLayoutVars>
          <dgm:chPref val="3"/>
        </dgm:presLayoutVars>
      </dgm:prSet>
      <dgm:spPr/>
    </dgm:pt>
    <dgm:pt modelId="{706D0BBB-393E-401B-B7CE-21D5F94EB406}" type="pres">
      <dgm:prSet presAssocID="{F2855280-849D-42DF-A25E-E4BB95066D79}" presName="hierChild4" presStyleCnt="0"/>
      <dgm:spPr/>
    </dgm:pt>
    <dgm:pt modelId="{EAE7A40D-886E-4A70-97B7-EFD20A020F33}" type="pres">
      <dgm:prSet presAssocID="{F33A97FD-C4E1-4CEE-81CD-CF339CC94ABC}" presName="Name10" presStyleLbl="parChTrans1D2" presStyleIdx="1" presStyleCnt="2"/>
      <dgm:spPr/>
    </dgm:pt>
    <dgm:pt modelId="{009483F7-97AF-4293-9EF3-D124A6690614}" type="pres">
      <dgm:prSet presAssocID="{9282C269-854E-4B13-9D77-C4C5D2F84ADF}" presName="hierRoot2" presStyleCnt="0"/>
      <dgm:spPr/>
    </dgm:pt>
    <dgm:pt modelId="{DCE9A752-D9BC-4FF8-B956-70204830ADE3}" type="pres">
      <dgm:prSet presAssocID="{9282C269-854E-4B13-9D77-C4C5D2F84ADF}" presName="composite2" presStyleCnt="0"/>
      <dgm:spPr/>
    </dgm:pt>
    <dgm:pt modelId="{43855A16-5E88-4C22-B657-D63874CB4042}" type="pres">
      <dgm:prSet presAssocID="{9282C269-854E-4B13-9D77-C4C5D2F84ADF}" presName="background2" presStyleLbl="node2" presStyleIdx="1" presStyleCnt="2"/>
      <dgm:spPr/>
    </dgm:pt>
    <dgm:pt modelId="{D85EA6EE-EADF-4AC0-AC8E-E26EED7949BD}" type="pres">
      <dgm:prSet presAssocID="{9282C269-854E-4B13-9D77-C4C5D2F84ADF}" presName="text2" presStyleLbl="fgAcc2" presStyleIdx="1" presStyleCnt="2">
        <dgm:presLayoutVars>
          <dgm:chPref val="3"/>
        </dgm:presLayoutVars>
      </dgm:prSet>
      <dgm:spPr/>
    </dgm:pt>
    <dgm:pt modelId="{2ED4F0F9-1D23-419B-8EA8-7955659BC715}" type="pres">
      <dgm:prSet presAssocID="{9282C269-854E-4B13-9D77-C4C5D2F84ADF}" presName="hierChild3" presStyleCnt="0"/>
      <dgm:spPr/>
    </dgm:pt>
    <dgm:pt modelId="{A59CE9D3-FAB9-4549-A4F5-4E3CE23EC5C8}" type="pres">
      <dgm:prSet presAssocID="{091DB079-0831-4BE0-A9ED-CE7F54244C96}" presName="Name17" presStyleLbl="parChTrans1D3" presStyleIdx="2" presStyleCnt="4"/>
      <dgm:spPr/>
    </dgm:pt>
    <dgm:pt modelId="{AA6FBEF0-FD7E-4B91-9DBA-FE45BACA06A7}" type="pres">
      <dgm:prSet presAssocID="{96516701-2349-4731-B339-1EC9D2825290}" presName="hierRoot3" presStyleCnt="0"/>
      <dgm:spPr/>
    </dgm:pt>
    <dgm:pt modelId="{FF44B11D-AF64-49B0-8B43-4EF5CDEF0810}" type="pres">
      <dgm:prSet presAssocID="{96516701-2349-4731-B339-1EC9D2825290}" presName="composite3" presStyleCnt="0"/>
      <dgm:spPr/>
    </dgm:pt>
    <dgm:pt modelId="{216DA6F6-C2A8-4CB7-AAD4-AAA886C0B864}" type="pres">
      <dgm:prSet presAssocID="{96516701-2349-4731-B339-1EC9D2825290}" presName="background3" presStyleLbl="node3" presStyleIdx="2" presStyleCnt="4"/>
      <dgm:spPr>
        <a:noFill/>
      </dgm:spPr>
    </dgm:pt>
    <dgm:pt modelId="{32D3C853-F604-4D70-A87B-2A99FB119A9A}" type="pres">
      <dgm:prSet presAssocID="{96516701-2349-4731-B339-1EC9D2825290}" presName="text3" presStyleLbl="fgAcc3" presStyleIdx="2" presStyleCnt="4">
        <dgm:presLayoutVars>
          <dgm:chPref val="3"/>
        </dgm:presLayoutVars>
      </dgm:prSet>
      <dgm:spPr/>
    </dgm:pt>
    <dgm:pt modelId="{C1C0C515-49FC-42C7-A232-226523DA39F2}" type="pres">
      <dgm:prSet presAssocID="{96516701-2349-4731-B339-1EC9D2825290}" presName="hierChild4" presStyleCnt="0"/>
      <dgm:spPr/>
    </dgm:pt>
    <dgm:pt modelId="{A626DCF0-5CE6-4C0F-8921-1DD4FAD4B11E}" type="pres">
      <dgm:prSet presAssocID="{DAE6FABE-F5A6-4FBD-9076-9880CE1BC4BE}" presName="Name17" presStyleLbl="parChTrans1D3" presStyleIdx="3" presStyleCnt="4"/>
      <dgm:spPr/>
    </dgm:pt>
    <dgm:pt modelId="{8546A6C3-0B2C-444F-B44F-1B59DAEE31C3}" type="pres">
      <dgm:prSet presAssocID="{7C236771-084A-4778-9C3A-B129735D2A36}" presName="hierRoot3" presStyleCnt="0"/>
      <dgm:spPr/>
    </dgm:pt>
    <dgm:pt modelId="{BFA90FEC-80C3-4FBA-B5D0-DB69D40BC6D4}" type="pres">
      <dgm:prSet presAssocID="{7C236771-084A-4778-9C3A-B129735D2A36}" presName="composite3" presStyleCnt="0"/>
      <dgm:spPr/>
    </dgm:pt>
    <dgm:pt modelId="{06D9EB4E-EA10-4033-977D-BBF30FD30AEC}" type="pres">
      <dgm:prSet presAssocID="{7C236771-084A-4778-9C3A-B129735D2A36}" presName="background3" presStyleLbl="node3" presStyleIdx="3" presStyleCnt="4"/>
      <dgm:spPr>
        <a:noFill/>
      </dgm:spPr>
    </dgm:pt>
    <dgm:pt modelId="{9CACB0C4-8BD9-4EE8-9B40-B30F2D98A5AF}" type="pres">
      <dgm:prSet presAssocID="{7C236771-084A-4778-9C3A-B129735D2A36}" presName="text3" presStyleLbl="fgAcc3" presStyleIdx="3" presStyleCnt="4">
        <dgm:presLayoutVars>
          <dgm:chPref val="3"/>
        </dgm:presLayoutVars>
      </dgm:prSet>
      <dgm:spPr/>
    </dgm:pt>
    <dgm:pt modelId="{A19657F2-C95B-4DA2-9E4B-46DCFD87D4E4}" type="pres">
      <dgm:prSet presAssocID="{7C236771-084A-4778-9C3A-B129735D2A36}" presName="hierChild4" presStyleCnt="0"/>
      <dgm:spPr/>
    </dgm:pt>
  </dgm:ptLst>
  <dgm:cxnLst>
    <dgm:cxn modelId="{DBF51422-FF8E-4D34-B1B2-2EDF0491E025}" type="presOf" srcId="{091DB079-0831-4BE0-A9ED-CE7F54244C96}" destId="{A59CE9D3-FAB9-4549-A4F5-4E3CE23EC5C8}" srcOrd="0" destOrd="0" presId="urn:microsoft.com/office/officeart/2005/8/layout/hierarchy1"/>
    <dgm:cxn modelId="{56F34424-4952-487E-8AF4-4A23D35E6875}" type="presOf" srcId="{F33A97FD-C4E1-4CEE-81CD-CF339CC94ABC}" destId="{EAE7A40D-886E-4A70-97B7-EFD20A020F33}" srcOrd="0" destOrd="0" presId="urn:microsoft.com/office/officeart/2005/8/layout/hierarchy1"/>
    <dgm:cxn modelId="{9D471730-2662-4878-8ADC-34BD7F239C60}" type="presOf" srcId="{59D321F7-6A18-4C87-AAC5-2C0C80A19F64}" destId="{0C933E9E-F06E-426B-8910-CC33DDBE1125}" srcOrd="0" destOrd="0" presId="urn:microsoft.com/office/officeart/2005/8/layout/hierarchy1"/>
    <dgm:cxn modelId="{4233AB33-D41A-4B38-99C6-2C84076626CE}" srcId="{D98C78A7-A2BF-4ED6-AA5D-B758DF37882B}" destId="{F2855280-849D-42DF-A25E-E4BB95066D79}" srcOrd="1" destOrd="0" parTransId="{59D321F7-6A18-4C87-AAC5-2C0C80A19F64}" sibTransId="{760FDBC9-26F8-49E4-BE8D-3F69FDC071AF}"/>
    <dgm:cxn modelId="{5748C433-D4A8-47C4-B849-0EFEE3A186A3}" srcId="{E3964E49-94B3-4A9D-9A56-95FF0B509EA4}" destId="{D98C78A7-A2BF-4ED6-AA5D-B758DF37882B}" srcOrd="0" destOrd="0" parTransId="{E47CACE7-8817-4254-B593-5E9E2EAEAD70}" sibTransId="{1B9EF2FE-7D5D-4B3C-81D0-CD670A3784D8}"/>
    <dgm:cxn modelId="{570A2845-DE1D-4F88-BE31-6353FE1E11B5}" srcId="{9282C269-854E-4B13-9D77-C4C5D2F84ADF}" destId="{96516701-2349-4731-B339-1EC9D2825290}" srcOrd="0" destOrd="0" parTransId="{091DB079-0831-4BE0-A9ED-CE7F54244C96}" sibTransId="{5743791A-4853-4398-93A4-D918C64F4AD4}"/>
    <dgm:cxn modelId="{523E9046-747C-43F7-8145-18E86177680E}" type="presOf" srcId="{9282C269-854E-4B13-9D77-C4C5D2F84ADF}" destId="{D85EA6EE-EADF-4AC0-AC8E-E26EED7949BD}" srcOrd="0" destOrd="0" presId="urn:microsoft.com/office/officeart/2005/8/layout/hierarchy1"/>
    <dgm:cxn modelId="{92A1096B-31B6-4B86-AC8B-55D077BBBF96}" type="presOf" srcId="{F2855280-849D-42DF-A25E-E4BB95066D79}" destId="{DE2C984B-E299-4731-A9C7-C7E6B6BC06A6}" srcOrd="0" destOrd="0" presId="urn:microsoft.com/office/officeart/2005/8/layout/hierarchy1"/>
    <dgm:cxn modelId="{F8FAA24E-A4F8-4640-A33C-48D1EE57BB94}" type="presOf" srcId="{DAE6FABE-F5A6-4FBD-9076-9880CE1BC4BE}" destId="{A626DCF0-5CE6-4C0F-8921-1DD4FAD4B11E}" srcOrd="0" destOrd="0" presId="urn:microsoft.com/office/officeart/2005/8/layout/hierarchy1"/>
    <dgm:cxn modelId="{0CDF3B4F-125C-4BA3-AD4D-55BBD847B86D}" type="presOf" srcId="{D5E4DA5D-14CE-491F-B621-F94D4B243590}" destId="{AF711C72-D700-45D4-B8CA-A5E86341DDF9}" srcOrd="0" destOrd="0" presId="urn:microsoft.com/office/officeart/2005/8/layout/hierarchy1"/>
    <dgm:cxn modelId="{B6CED69C-5C1A-48AB-BEEF-14033CAEE48E}" srcId="{E3964E49-94B3-4A9D-9A56-95FF0B509EA4}" destId="{9282C269-854E-4B13-9D77-C4C5D2F84ADF}" srcOrd="1" destOrd="0" parTransId="{F33A97FD-C4E1-4CEE-81CD-CF339CC94ABC}" sibTransId="{A58E7777-632D-42B6-A0BB-29C13401A5EA}"/>
    <dgm:cxn modelId="{DD968BA0-69C6-466F-B895-2D23461C7D5F}" srcId="{9282C269-854E-4B13-9D77-C4C5D2F84ADF}" destId="{7C236771-084A-4778-9C3A-B129735D2A36}" srcOrd="1" destOrd="0" parTransId="{DAE6FABE-F5A6-4FBD-9076-9880CE1BC4BE}" sibTransId="{BD4E73A8-9AD6-4F3B-9C49-B2CD58B7D442}"/>
    <dgm:cxn modelId="{29A379B3-033B-4354-B1CC-5317CDBB9BB3}" type="presOf" srcId="{E47CACE7-8817-4254-B593-5E9E2EAEAD70}" destId="{298B4F55-4CBA-4AE9-8782-269B8BF94261}" srcOrd="0" destOrd="0" presId="urn:microsoft.com/office/officeart/2005/8/layout/hierarchy1"/>
    <dgm:cxn modelId="{21C5E4B5-283F-429E-9FE5-F47EF1CF49C0}" type="presOf" srcId="{96516701-2349-4731-B339-1EC9D2825290}" destId="{32D3C853-F604-4D70-A87B-2A99FB119A9A}" srcOrd="0" destOrd="0" presId="urn:microsoft.com/office/officeart/2005/8/layout/hierarchy1"/>
    <dgm:cxn modelId="{CB4348D2-325D-43DB-AD5B-6C38B507503F}" srcId="{02E61E39-27EC-457A-B4D4-6CE22DC58904}" destId="{E3964E49-94B3-4A9D-9A56-95FF0B509EA4}" srcOrd="0" destOrd="0" parTransId="{0525C187-5171-4658-8397-BFF3388688DF}" sibTransId="{EF2D07E2-7BEA-4F17-8F95-9065398728B9}"/>
    <dgm:cxn modelId="{23BA91E3-0623-490B-9143-6AB287178915}" type="presOf" srcId="{D98C78A7-A2BF-4ED6-AA5D-B758DF37882B}" destId="{9F42DDD4-F73B-4E70-8F27-56A79EA29514}" srcOrd="0" destOrd="0" presId="urn:microsoft.com/office/officeart/2005/8/layout/hierarchy1"/>
    <dgm:cxn modelId="{2FA43AEA-710A-4FD4-94C7-6E9B63BD5B80}" type="presOf" srcId="{02E61E39-27EC-457A-B4D4-6CE22DC58904}" destId="{524E86C5-A4D2-43AB-8745-536581A218B6}" srcOrd="0" destOrd="0" presId="urn:microsoft.com/office/officeart/2005/8/layout/hierarchy1"/>
    <dgm:cxn modelId="{3B8AC6F0-DA9D-4164-A021-830568999ED0}" srcId="{D98C78A7-A2BF-4ED6-AA5D-B758DF37882B}" destId="{B9C7F3D0-730B-4B4C-8125-A0C9D149B5F8}" srcOrd="0" destOrd="0" parTransId="{D5E4DA5D-14CE-491F-B621-F94D4B243590}" sibTransId="{D74D3D38-97B8-4851-A7B3-995DB0AE3FE3}"/>
    <dgm:cxn modelId="{21368DF3-3939-4F4C-9947-3D806E9C935B}" type="presOf" srcId="{B9C7F3D0-730B-4B4C-8125-A0C9D149B5F8}" destId="{9AC02BCF-DDBC-469D-9B4A-432C990BB69B}" srcOrd="0" destOrd="0" presId="urn:microsoft.com/office/officeart/2005/8/layout/hierarchy1"/>
    <dgm:cxn modelId="{D74ED5F3-212A-4F25-A7F9-53F405AD8F6C}" type="presOf" srcId="{7C236771-084A-4778-9C3A-B129735D2A36}" destId="{9CACB0C4-8BD9-4EE8-9B40-B30F2D98A5AF}" srcOrd="0" destOrd="0" presId="urn:microsoft.com/office/officeart/2005/8/layout/hierarchy1"/>
    <dgm:cxn modelId="{9F0E97F5-B48C-4A28-9DCA-BDBB18E331F8}" type="presOf" srcId="{E3964E49-94B3-4A9D-9A56-95FF0B509EA4}" destId="{E31B16E3-BEBF-4E5E-AD1C-37D77BEFCC35}" srcOrd="0" destOrd="0" presId="urn:microsoft.com/office/officeart/2005/8/layout/hierarchy1"/>
    <dgm:cxn modelId="{AFC0C10B-449A-4CAD-B54F-6A3E79AD7A6C}" type="presParOf" srcId="{524E86C5-A4D2-43AB-8745-536581A218B6}" destId="{B0A4B24D-9E1A-4759-901F-766E41C0ED00}" srcOrd="0" destOrd="0" presId="urn:microsoft.com/office/officeart/2005/8/layout/hierarchy1"/>
    <dgm:cxn modelId="{8186AC65-3863-4364-9C9A-039693C6994F}" type="presParOf" srcId="{B0A4B24D-9E1A-4759-901F-766E41C0ED00}" destId="{EE25108D-C7C1-44E7-99A5-CB8ED2DD748F}" srcOrd="0" destOrd="0" presId="urn:microsoft.com/office/officeart/2005/8/layout/hierarchy1"/>
    <dgm:cxn modelId="{15FDF169-7EEB-47F2-A02A-830C50FA3ABC}" type="presParOf" srcId="{EE25108D-C7C1-44E7-99A5-CB8ED2DD748F}" destId="{472CCA87-0371-4599-9589-F13F6F25EE7E}" srcOrd="0" destOrd="0" presId="urn:microsoft.com/office/officeart/2005/8/layout/hierarchy1"/>
    <dgm:cxn modelId="{EA181E94-C1F5-4EB7-84B5-9677C755E83C}" type="presParOf" srcId="{EE25108D-C7C1-44E7-99A5-CB8ED2DD748F}" destId="{E31B16E3-BEBF-4E5E-AD1C-37D77BEFCC35}" srcOrd="1" destOrd="0" presId="urn:microsoft.com/office/officeart/2005/8/layout/hierarchy1"/>
    <dgm:cxn modelId="{F9B44800-B5F2-4484-9AE6-DAF512C194B3}" type="presParOf" srcId="{B0A4B24D-9E1A-4759-901F-766E41C0ED00}" destId="{6A969738-3964-4A62-9F83-385A4E423E27}" srcOrd="1" destOrd="0" presId="urn:microsoft.com/office/officeart/2005/8/layout/hierarchy1"/>
    <dgm:cxn modelId="{4834979A-2BD2-4740-987E-3B2B505568A0}" type="presParOf" srcId="{6A969738-3964-4A62-9F83-385A4E423E27}" destId="{298B4F55-4CBA-4AE9-8782-269B8BF94261}" srcOrd="0" destOrd="0" presId="urn:microsoft.com/office/officeart/2005/8/layout/hierarchy1"/>
    <dgm:cxn modelId="{BCF00795-C03D-4D1E-9197-2F0D29858B15}" type="presParOf" srcId="{6A969738-3964-4A62-9F83-385A4E423E27}" destId="{C700B46A-DE88-4E58-80F2-679BD40740D1}" srcOrd="1" destOrd="0" presId="urn:microsoft.com/office/officeart/2005/8/layout/hierarchy1"/>
    <dgm:cxn modelId="{6F7E28CF-4DD7-416C-B7E9-F4636B21731A}" type="presParOf" srcId="{C700B46A-DE88-4E58-80F2-679BD40740D1}" destId="{1E53C308-8261-4CB2-B62E-59F5DA9C2916}" srcOrd="0" destOrd="0" presId="urn:microsoft.com/office/officeart/2005/8/layout/hierarchy1"/>
    <dgm:cxn modelId="{3C96BB27-6CA3-4504-915E-F300A5854862}" type="presParOf" srcId="{1E53C308-8261-4CB2-B62E-59F5DA9C2916}" destId="{C5056A44-EE62-4692-9F90-483C55E5B398}" srcOrd="0" destOrd="0" presId="urn:microsoft.com/office/officeart/2005/8/layout/hierarchy1"/>
    <dgm:cxn modelId="{BFDEB759-056C-46B5-B087-610C682FA4CC}" type="presParOf" srcId="{1E53C308-8261-4CB2-B62E-59F5DA9C2916}" destId="{9F42DDD4-F73B-4E70-8F27-56A79EA29514}" srcOrd="1" destOrd="0" presId="urn:microsoft.com/office/officeart/2005/8/layout/hierarchy1"/>
    <dgm:cxn modelId="{8C725F5F-F8ED-4434-A4B3-8676C1E7B0EC}" type="presParOf" srcId="{C700B46A-DE88-4E58-80F2-679BD40740D1}" destId="{33DCAAF0-809E-4975-906A-10F6ADD32E86}" srcOrd="1" destOrd="0" presId="urn:microsoft.com/office/officeart/2005/8/layout/hierarchy1"/>
    <dgm:cxn modelId="{4FC3179E-ABD4-442D-AF2A-DB9F05177A80}" type="presParOf" srcId="{33DCAAF0-809E-4975-906A-10F6ADD32E86}" destId="{AF711C72-D700-45D4-B8CA-A5E86341DDF9}" srcOrd="0" destOrd="0" presId="urn:microsoft.com/office/officeart/2005/8/layout/hierarchy1"/>
    <dgm:cxn modelId="{FE2CE6BE-33FE-4208-B18F-D2FC5F7939CE}" type="presParOf" srcId="{33DCAAF0-809E-4975-906A-10F6ADD32E86}" destId="{766496E9-51DC-4AA3-9E34-E40525DFBF8A}" srcOrd="1" destOrd="0" presId="urn:microsoft.com/office/officeart/2005/8/layout/hierarchy1"/>
    <dgm:cxn modelId="{AC250846-73E3-48E7-B037-3C3AD7FC6758}" type="presParOf" srcId="{766496E9-51DC-4AA3-9E34-E40525DFBF8A}" destId="{3CF6ADC5-4D05-4422-80B0-11C8AD9C3C03}" srcOrd="0" destOrd="0" presId="urn:microsoft.com/office/officeart/2005/8/layout/hierarchy1"/>
    <dgm:cxn modelId="{5FD9F28F-67AA-46EB-91FB-41EB4D1C08AE}" type="presParOf" srcId="{3CF6ADC5-4D05-4422-80B0-11C8AD9C3C03}" destId="{1087827C-CC2E-4BF2-BC37-0BF3D8C28580}" srcOrd="0" destOrd="0" presId="urn:microsoft.com/office/officeart/2005/8/layout/hierarchy1"/>
    <dgm:cxn modelId="{99386406-CE39-449C-B872-E8915BB147B0}" type="presParOf" srcId="{3CF6ADC5-4D05-4422-80B0-11C8AD9C3C03}" destId="{9AC02BCF-DDBC-469D-9B4A-432C990BB69B}" srcOrd="1" destOrd="0" presId="urn:microsoft.com/office/officeart/2005/8/layout/hierarchy1"/>
    <dgm:cxn modelId="{FE7D5F24-90F6-4906-9A3D-62F87F00FA70}" type="presParOf" srcId="{766496E9-51DC-4AA3-9E34-E40525DFBF8A}" destId="{75A59551-4702-48FC-95B8-5E89AB55F033}" srcOrd="1" destOrd="0" presId="urn:microsoft.com/office/officeart/2005/8/layout/hierarchy1"/>
    <dgm:cxn modelId="{A6EAB5D8-C4D2-43C0-B943-C0615A0A6228}" type="presParOf" srcId="{33DCAAF0-809E-4975-906A-10F6ADD32E86}" destId="{0C933E9E-F06E-426B-8910-CC33DDBE1125}" srcOrd="2" destOrd="0" presId="urn:microsoft.com/office/officeart/2005/8/layout/hierarchy1"/>
    <dgm:cxn modelId="{F36EF3C4-4D02-4799-A9E6-263A84F64892}" type="presParOf" srcId="{33DCAAF0-809E-4975-906A-10F6ADD32E86}" destId="{648D6227-F5D2-415E-AE4F-831B6B22550C}" srcOrd="3" destOrd="0" presId="urn:microsoft.com/office/officeart/2005/8/layout/hierarchy1"/>
    <dgm:cxn modelId="{6EA9D3EE-8F45-45B8-921B-BF7B59399FEF}" type="presParOf" srcId="{648D6227-F5D2-415E-AE4F-831B6B22550C}" destId="{25CD11A1-D0A4-4AEA-800E-BF2D6C192328}" srcOrd="0" destOrd="0" presId="urn:microsoft.com/office/officeart/2005/8/layout/hierarchy1"/>
    <dgm:cxn modelId="{9951C623-8DEF-4F7F-BC7F-2F044254FC17}" type="presParOf" srcId="{25CD11A1-D0A4-4AEA-800E-BF2D6C192328}" destId="{EAFF936E-E865-4994-8EA9-B997D639DD38}" srcOrd="0" destOrd="0" presId="urn:microsoft.com/office/officeart/2005/8/layout/hierarchy1"/>
    <dgm:cxn modelId="{531C1098-073A-4702-A51D-276F344A90FD}" type="presParOf" srcId="{25CD11A1-D0A4-4AEA-800E-BF2D6C192328}" destId="{DE2C984B-E299-4731-A9C7-C7E6B6BC06A6}" srcOrd="1" destOrd="0" presId="urn:microsoft.com/office/officeart/2005/8/layout/hierarchy1"/>
    <dgm:cxn modelId="{79BA5E9C-43E5-4261-8434-DAAD66538EA9}" type="presParOf" srcId="{648D6227-F5D2-415E-AE4F-831B6B22550C}" destId="{706D0BBB-393E-401B-B7CE-21D5F94EB406}" srcOrd="1" destOrd="0" presId="urn:microsoft.com/office/officeart/2005/8/layout/hierarchy1"/>
    <dgm:cxn modelId="{AB5DE3C1-4C5A-4D1F-9D50-F03DB89D9F4A}" type="presParOf" srcId="{6A969738-3964-4A62-9F83-385A4E423E27}" destId="{EAE7A40D-886E-4A70-97B7-EFD20A020F33}" srcOrd="2" destOrd="0" presId="urn:microsoft.com/office/officeart/2005/8/layout/hierarchy1"/>
    <dgm:cxn modelId="{2D83F54E-8B02-4702-9CE8-DB7174C1BDAF}" type="presParOf" srcId="{6A969738-3964-4A62-9F83-385A4E423E27}" destId="{009483F7-97AF-4293-9EF3-D124A6690614}" srcOrd="3" destOrd="0" presId="urn:microsoft.com/office/officeart/2005/8/layout/hierarchy1"/>
    <dgm:cxn modelId="{F6957F60-C6CE-45CD-B02E-D6C6A33A186E}" type="presParOf" srcId="{009483F7-97AF-4293-9EF3-D124A6690614}" destId="{DCE9A752-D9BC-4FF8-B956-70204830ADE3}" srcOrd="0" destOrd="0" presId="urn:microsoft.com/office/officeart/2005/8/layout/hierarchy1"/>
    <dgm:cxn modelId="{B1417866-4041-4B11-8F2E-734C1AD3B2F8}" type="presParOf" srcId="{DCE9A752-D9BC-4FF8-B956-70204830ADE3}" destId="{43855A16-5E88-4C22-B657-D63874CB4042}" srcOrd="0" destOrd="0" presId="urn:microsoft.com/office/officeart/2005/8/layout/hierarchy1"/>
    <dgm:cxn modelId="{41D5B137-1AF5-4403-BC85-894C9B9907C7}" type="presParOf" srcId="{DCE9A752-D9BC-4FF8-B956-70204830ADE3}" destId="{D85EA6EE-EADF-4AC0-AC8E-E26EED7949BD}" srcOrd="1" destOrd="0" presId="urn:microsoft.com/office/officeart/2005/8/layout/hierarchy1"/>
    <dgm:cxn modelId="{3C74C7B9-7191-464D-BF0A-C045CE77F5CB}" type="presParOf" srcId="{009483F7-97AF-4293-9EF3-D124A6690614}" destId="{2ED4F0F9-1D23-419B-8EA8-7955659BC715}" srcOrd="1" destOrd="0" presId="urn:microsoft.com/office/officeart/2005/8/layout/hierarchy1"/>
    <dgm:cxn modelId="{3ED4B5BA-DAFE-4B73-8570-34BBA3B149A7}" type="presParOf" srcId="{2ED4F0F9-1D23-419B-8EA8-7955659BC715}" destId="{A59CE9D3-FAB9-4549-A4F5-4E3CE23EC5C8}" srcOrd="0" destOrd="0" presId="urn:microsoft.com/office/officeart/2005/8/layout/hierarchy1"/>
    <dgm:cxn modelId="{F20CA8D6-F9F1-4BA4-A73D-2C8693982558}" type="presParOf" srcId="{2ED4F0F9-1D23-419B-8EA8-7955659BC715}" destId="{AA6FBEF0-FD7E-4B91-9DBA-FE45BACA06A7}" srcOrd="1" destOrd="0" presId="urn:microsoft.com/office/officeart/2005/8/layout/hierarchy1"/>
    <dgm:cxn modelId="{2C43FAF5-9CD5-49D4-822B-42C8491F5923}" type="presParOf" srcId="{AA6FBEF0-FD7E-4B91-9DBA-FE45BACA06A7}" destId="{FF44B11D-AF64-49B0-8B43-4EF5CDEF0810}" srcOrd="0" destOrd="0" presId="urn:microsoft.com/office/officeart/2005/8/layout/hierarchy1"/>
    <dgm:cxn modelId="{26A6F267-C72F-4762-9B44-9374A63B6DE4}" type="presParOf" srcId="{FF44B11D-AF64-49B0-8B43-4EF5CDEF0810}" destId="{216DA6F6-C2A8-4CB7-AAD4-AAA886C0B864}" srcOrd="0" destOrd="0" presId="urn:microsoft.com/office/officeart/2005/8/layout/hierarchy1"/>
    <dgm:cxn modelId="{295BB16E-18F5-45CC-9360-ADF8CD8AB7DE}" type="presParOf" srcId="{FF44B11D-AF64-49B0-8B43-4EF5CDEF0810}" destId="{32D3C853-F604-4D70-A87B-2A99FB119A9A}" srcOrd="1" destOrd="0" presId="urn:microsoft.com/office/officeart/2005/8/layout/hierarchy1"/>
    <dgm:cxn modelId="{EEDDBA60-D041-4545-A8B9-560BF5A80BD9}" type="presParOf" srcId="{AA6FBEF0-FD7E-4B91-9DBA-FE45BACA06A7}" destId="{C1C0C515-49FC-42C7-A232-226523DA39F2}" srcOrd="1" destOrd="0" presId="urn:microsoft.com/office/officeart/2005/8/layout/hierarchy1"/>
    <dgm:cxn modelId="{CF7A1B96-E0BD-4FE8-93D2-EC8F15008886}" type="presParOf" srcId="{2ED4F0F9-1D23-419B-8EA8-7955659BC715}" destId="{A626DCF0-5CE6-4C0F-8921-1DD4FAD4B11E}" srcOrd="2" destOrd="0" presId="urn:microsoft.com/office/officeart/2005/8/layout/hierarchy1"/>
    <dgm:cxn modelId="{8F0A6841-F24E-431A-B42D-93CB150C0731}" type="presParOf" srcId="{2ED4F0F9-1D23-419B-8EA8-7955659BC715}" destId="{8546A6C3-0B2C-444F-B44F-1B59DAEE31C3}" srcOrd="3" destOrd="0" presId="urn:microsoft.com/office/officeart/2005/8/layout/hierarchy1"/>
    <dgm:cxn modelId="{A4289FFB-6595-4B47-8B22-A09FFEDF2204}" type="presParOf" srcId="{8546A6C3-0B2C-444F-B44F-1B59DAEE31C3}" destId="{BFA90FEC-80C3-4FBA-B5D0-DB69D40BC6D4}" srcOrd="0" destOrd="0" presId="urn:microsoft.com/office/officeart/2005/8/layout/hierarchy1"/>
    <dgm:cxn modelId="{6F7CD17D-BA97-4B12-A054-73BBEA9B4DA4}" type="presParOf" srcId="{BFA90FEC-80C3-4FBA-B5D0-DB69D40BC6D4}" destId="{06D9EB4E-EA10-4033-977D-BBF30FD30AEC}" srcOrd="0" destOrd="0" presId="urn:microsoft.com/office/officeart/2005/8/layout/hierarchy1"/>
    <dgm:cxn modelId="{2466CEF3-A411-4143-9B95-22E4A7D57D9B}" type="presParOf" srcId="{BFA90FEC-80C3-4FBA-B5D0-DB69D40BC6D4}" destId="{9CACB0C4-8BD9-4EE8-9B40-B30F2D98A5AF}" srcOrd="1" destOrd="0" presId="urn:microsoft.com/office/officeart/2005/8/layout/hierarchy1"/>
    <dgm:cxn modelId="{AF5D764D-F489-4AA9-AF85-856835F29E92}" type="presParOf" srcId="{8546A6C3-0B2C-444F-B44F-1B59DAEE31C3}" destId="{A19657F2-C95B-4DA2-9E4B-46DCFD87D4E4}" srcOrd="1" destOrd="0" presId="urn:microsoft.com/office/officeart/2005/8/layout/hierarchy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E61E39-27EC-457A-B4D4-6CE22DC58904}" type="doc">
      <dgm:prSet loTypeId="urn:microsoft.com/office/officeart/2005/8/layout/hierarchy1" loCatId="hierarchy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de-CH"/>
        </a:p>
      </dgm:t>
    </dgm:pt>
    <dgm:pt modelId="{E3964E49-94B3-4A9D-9A56-95FF0B509EA4}">
      <dgm:prSet phldrT="[Text]" custT="1"/>
      <dgm:spPr/>
      <dgm:t>
        <a:bodyPr/>
        <a:lstStyle/>
        <a:p>
          <a:r>
            <a:rPr lang="de-CH" sz="2400" dirty="0"/>
            <a:t>Politische</a:t>
          </a:r>
          <a:r>
            <a:rPr lang="de-CH" sz="2900" dirty="0"/>
            <a:t> </a:t>
          </a:r>
          <a:r>
            <a:rPr lang="de-CH" sz="2400" dirty="0"/>
            <a:t>Theorie</a:t>
          </a:r>
          <a:r>
            <a:rPr lang="de-CH" sz="2900" dirty="0"/>
            <a:t> </a:t>
          </a:r>
        </a:p>
      </dgm:t>
    </dgm:pt>
    <dgm:pt modelId="{0525C187-5171-4658-8397-BFF3388688DF}" type="parTrans" cxnId="{CB4348D2-325D-43DB-AD5B-6C38B507503F}">
      <dgm:prSet/>
      <dgm:spPr/>
      <dgm:t>
        <a:bodyPr/>
        <a:lstStyle/>
        <a:p>
          <a:endParaRPr lang="de-CH"/>
        </a:p>
      </dgm:t>
    </dgm:pt>
    <dgm:pt modelId="{EF2D07E2-7BEA-4F17-8F95-9065398728B9}" type="sibTrans" cxnId="{CB4348D2-325D-43DB-AD5B-6C38B507503F}">
      <dgm:prSet/>
      <dgm:spPr/>
      <dgm:t>
        <a:bodyPr/>
        <a:lstStyle/>
        <a:p>
          <a:endParaRPr lang="de-CH"/>
        </a:p>
      </dgm:t>
    </dgm:pt>
    <dgm:pt modelId="{D98C78A7-A2BF-4ED6-AA5D-B758DF37882B}">
      <dgm:prSet phldrT="[Text]"/>
      <dgm:spPr/>
      <dgm:t>
        <a:bodyPr/>
        <a:lstStyle/>
        <a:p>
          <a:r>
            <a:rPr lang="de-CH" dirty="0"/>
            <a:t>Klassisch (normativ)</a:t>
          </a:r>
        </a:p>
      </dgm:t>
    </dgm:pt>
    <dgm:pt modelId="{E47CACE7-8817-4254-B593-5E9E2EAEAD70}" type="parTrans" cxnId="{5748C433-D4A8-47C4-B849-0EFEE3A186A3}">
      <dgm:prSet/>
      <dgm:spPr/>
      <dgm:t>
        <a:bodyPr/>
        <a:lstStyle/>
        <a:p>
          <a:endParaRPr lang="de-CH"/>
        </a:p>
      </dgm:t>
    </dgm:pt>
    <dgm:pt modelId="{1B9EF2FE-7D5D-4B3C-81D0-CD670A3784D8}" type="sibTrans" cxnId="{5748C433-D4A8-47C4-B849-0EFEE3A186A3}">
      <dgm:prSet/>
      <dgm:spPr/>
      <dgm:t>
        <a:bodyPr/>
        <a:lstStyle/>
        <a:p>
          <a:endParaRPr lang="de-CH"/>
        </a:p>
      </dgm:t>
    </dgm:pt>
    <dgm:pt modelId="{9282C269-854E-4B13-9D77-C4C5D2F84ADF}">
      <dgm:prSet phldrT="[Text]"/>
      <dgm:spPr/>
      <dgm:t>
        <a:bodyPr/>
        <a:lstStyle/>
        <a:p>
          <a:r>
            <a:rPr lang="de-CH" dirty="0"/>
            <a:t>Modern (positiv)</a:t>
          </a:r>
        </a:p>
      </dgm:t>
    </dgm:pt>
    <dgm:pt modelId="{F33A97FD-C4E1-4CEE-81CD-CF339CC94ABC}" type="parTrans" cxnId="{B6CED69C-5C1A-48AB-BEEF-14033CAEE48E}">
      <dgm:prSet/>
      <dgm:spPr/>
      <dgm:t>
        <a:bodyPr/>
        <a:lstStyle/>
        <a:p>
          <a:endParaRPr lang="de-CH"/>
        </a:p>
      </dgm:t>
    </dgm:pt>
    <dgm:pt modelId="{A58E7777-632D-42B6-A0BB-29C13401A5EA}" type="sibTrans" cxnId="{B6CED69C-5C1A-48AB-BEEF-14033CAEE48E}">
      <dgm:prSet/>
      <dgm:spPr/>
      <dgm:t>
        <a:bodyPr/>
        <a:lstStyle/>
        <a:p>
          <a:endParaRPr lang="de-CH"/>
        </a:p>
      </dgm:t>
    </dgm:pt>
    <dgm:pt modelId="{B9C7F3D0-730B-4B4C-8125-A0C9D149B5F8}">
      <dgm:prSet/>
      <dgm:spPr/>
      <dgm:t>
        <a:bodyPr/>
        <a:lstStyle/>
        <a:p>
          <a:r>
            <a:rPr lang="de-CH" dirty="0"/>
            <a:t>Ideen-geschichte</a:t>
          </a:r>
        </a:p>
      </dgm:t>
    </dgm:pt>
    <dgm:pt modelId="{D5E4DA5D-14CE-491F-B621-F94D4B243590}" type="parTrans" cxnId="{3B8AC6F0-DA9D-4164-A021-830568999ED0}">
      <dgm:prSet/>
      <dgm:spPr/>
      <dgm:t>
        <a:bodyPr/>
        <a:lstStyle/>
        <a:p>
          <a:endParaRPr lang="de-CH"/>
        </a:p>
      </dgm:t>
    </dgm:pt>
    <dgm:pt modelId="{D74D3D38-97B8-4851-A7B3-995DB0AE3FE3}" type="sibTrans" cxnId="{3B8AC6F0-DA9D-4164-A021-830568999ED0}">
      <dgm:prSet/>
      <dgm:spPr/>
      <dgm:t>
        <a:bodyPr/>
        <a:lstStyle/>
        <a:p>
          <a:endParaRPr lang="de-CH"/>
        </a:p>
      </dgm:t>
    </dgm:pt>
    <dgm:pt modelId="{F2855280-849D-42DF-A25E-E4BB95066D79}">
      <dgm:prSet/>
      <dgm:spPr/>
      <dgm:t>
        <a:bodyPr/>
        <a:lstStyle/>
        <a:p>
          <a:r>
            <a:rPr lang="de-CH" dirty="0"/>
            <a:t>Politische Philosophie</a:t>
          </a:r>
        </a:p>
      </dgm:t>
    </dgm:pt>
    <dgm:pt modelId="{59D321F7-6A18-4C87-AAC5-2C0C80A19F64}" type="parTrans" cxnId="{4233AB33-D41A-4B38-99C6-2C84076626CE}">
      <dgm:prSet/>
      <dgm:spPr/>
      <dgm:t>
        <a:bodyPr/>
        <a:lstStyle/>
        <a:p>
          <a:endParaRPr lang="de-CH"/>
        </a:p>
      </dgm:t>
    </dgm:pt>
    <dgm:pt modelId="{760FDBC9-26F8-49E4-BE8D-3F69FDC071AF}" type="sibTrans" cxnId="{4233AB33-D41A-4B38-99C6-2C84076626CE}">
      <dgm:prSet/>
      <dgm:spPr/>
      <dgm:t>
        <a:bodyPr/>
        <a:lstStyle/>
        <a:p>
          <a:endParaRPr lang="de-CH"/>
        </a:p>
      </dgm:t>
    </dgm:pt>
    <dgm:pt modelId="{96516701-2349-4731-B339-1EC9D2825290}">
      <dgm:prSet/>
      <dgm:spPr/>
      <dgm:t>
        <a:bodyPr/>
        <a:lstStyle/>
        <a:p>
          <a:r>
            <a:rPr lang="de-CH" dirty="0"/>
            <a:t>Formale / empirische Theorie</a:t>
          </a:r>
        </a:p>
      </dgm:t>
    </dgm:pt>
    <dgm:pt modelId="{091DB079-0831-4BE0-A9ED-CE7F54244C96}" type="parTrans" cxnId="{570A2845-DE1D-4F88-BE31-6353FE1E11B5}">
      <dgm:prSet/>
      <dgm:spPr/>
      <dgm:t>
        <a:bodyPr/>
        <a:lstStyle/>
        <a:p>
          <a:endParaRPr lang="de-CH"/>
        </a:p>
      </dgm:t>
    </dgm:pt>
    <dgm:pt modelId="{5743791A-4853-4398-93A4-D918C64F4AD4}" type="sibTrans" cxnId="{570A2845-DE1D-4F88-BE31-6353FE1E11B5}">
      <dgm:prSet/>
      <dgm:spPr/>
      <dgm:t>
        <a:bodyPr/>
        <a:lstStyle/>
        <a:p>
          <a:endParaRPr lang="de-CH"/>
        </a:p>
      </dgm:t>
    </dgm:pt>
    <dgm:pt modelId="{7C236771-084A-4778-9C3A-B129735D2A36}">
      <dgm:prSet/>
      <dgm:spPr/>
      <dgm:t>
        <a:bodyPr/>
        <a:lstStyle/>
        <a:p>
          <a:r>
            <a:rPr lang="de-CH" dirty="0"/>
            <a:t>Wissens-schafts-theorie</a:t>
          </a:r>
        </a:p>
      </dgm:t>
    </dgm:pt>
    <dgm:pt modelId="{DAE6FABE-F5A6-4FBD-9076-9880CE1BC4BE}" type="parTrans" cxnId="{DD968BA0-69C6-466F-B895-2D23461C7D5F}">
      <dgm:prSet/>
      <dgm:spPr/>
      <dgm:t>
        <a:bodyPr/>
        <a:lstStyle/>
        <a:p>
          <a:endParaRPr lang="de-CH"/>
        </a:p>
      </dgm:t>
    </dgm:pt>
    <dgm:pt modelId="{BD4E73A8-9AD6-4F3B-9C49-B2CD58B7D442}" type="sibTrans" cxnId="{DD968BA0-69C6-466F-B895-2D23461C7D5F}">
      <dgm:prSet/>
      <dgm:spPr/>
      <dgm:t>
        <a:bodyPr/>
        <a:lstStyle/>
        <a:p>
          <a:endParaRPr lang="de-CH"/>
        </a:p>
      </dgm:t>
    </dgm:pt>
    <dgm:pt modelId="{524E86C5-A4D2-43AB-8745-536581A218B6}" type="pres">
      <dgm:prSet presAssocID="{02E61E39-27EC-457A-B4D4-6CE22DC5890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0A4B24D-9E1A-4759-901F-766E41C0ED00}" type="pres">
      <dgm:prSet presAssocID="{E3964E49-94B3-4A9D-9A56-95FF0B509EA4}" presName="hierRoot1" presStyleCnt="0"/>
      <dgm:spPr/>
    </dgm:pt>
    <dgm:pt modelId="{EE25108D-C7C1-44E7-99A5-CB8ED2DD748F}" type="pres">
      <dgm:prSet presAssocID="{E3964E49-94B3-4A9D-9A56-95FF0B509EA4}" presName="composite" presStyleCnt="0"/>
      <dgm:spPr/>
    </dgm:pt>
    <dgm:pt modelId="{472CCA87-0371-4599-9589-F13F6F25EE7E}" type="pres">
      <dgm:prSet presAssocID="{E3964E49-94B3-4A9D-9A56-95FF0B509EA4}" presName="background" presStyleLbl="node0" presStyleIdx="0" presStyleCnt="1"/>
      <dgm:spPr/>
    </dgm:pt>
    <dgm:pt modelId="{E31B16E3-BEBF-4E5E-AD1C-37D77BEFCC35}" type="pres">
      <dgm:prSet presAssocID="{E3964E49-94B3-4A9D-9A56-95FF0B509EA4}" presName="text" presStyleLbl="fgAcc0" presStyleIdx="0" presStyleCnt="1" custScaleX="264661">
        <dgm:presLayoutVars>
          <dgm:chPref val="3"/>
        </dgm:presLayoutVars>
      </dgm:prSet>
      <dgm:spPr/>
    </dgm:pt>
    <dgm:pt modelId="{6A969738-3964-4A62-9F83-385A4E423E27}" type="pres">
      <dgm:prSet presAssocID="{E3964E49-94B3-4A9D-9A56-95FF0B509EA4}" presName="hierChild2" presStyleCnt="0"/>
      <dgm:spPr/>
    </dgm:pt>
    <dgm:pt modelId="{298B4F55-4CBA-4AE9-8782-269B8BF94261}" type="pres">
      <dgm:prSet presAssocID="{E47CACE7-8817-4254-B593-5E9E2EAEAD70}" presName="Name10" presStyleLbl="parChTrans1D2" presStyleIdx="0" presStyleCnt="2"/>
      <dgm:spPr/>
    </dgm:pt>
    <dgm:pt modelId="{C700B46A-DE88-4E58-80F2-679BD40740D1}" type="pres">
      <dgm:prSet presAssocID="{D98C78A7-A2BF-4ED6-AA5D-B758DF37882B}" presName="hierRoot2" presStyleCnt="0"/>
      <dgm:spPr/>
    </dgm:pt>
    <dgm:pt modelId="{1E53C308-8261-4CB2-B62E-59F5DA9C2916}" type="pres">
      <dgm:prSet presAssocID="{D98C78A7-A2BF-4ED6-AA5D-B758DF37882B}" presName="composite2" presStyleCnt="0"/>
      <dgm:spPr/>
    </dgm:pt>
    <dgm:pt modelId="{C5056A44-EE62-4692-9F90-483C55E5B398}" type="pres">
      <dgm:prSet presAssocID="{D98C78A7-A2BF-4ED6-AA5D-B758DF37882B}" presName="background2" presStyleLbl="node2" presStyleIdx="0" presStyleCnt="2"/>
      <dgm:spPr/>
    </dgm:pt>
    <dgm:pt modelId="{9F42DDD4-F73B-4E70-8F27-56A79EA29514}" type="pres">
      <dgm:prSet presAssocID="{D98C78A7-A2BF-4ED6-AA5D-B758DF37882B}" presName="text2" presStyleLbl="fgAcc2" presStyleIdx="0" presStyleCnt="2">
        <dgm:presLayoutVars>
          <dgm:chPref val="3"/>
        </dgm:presLayoutVars>
      </dgm:prSet>
      <dgm:spPr/>
    </dgm:pt>
    <dgm:pt modelId="{33DCAAF0-809E-4975-906A-10F6ADD32E86}" type="pres">
      <dgm:prSet presAssocID="{D98C78A7-A2BF-4ED6-AA5D-B758DF37882B}" presName="hierChild3" presStyleCnt="0"/>
      <dgm:spPr/>
    </dgm:pt>
    <dgm:pt modelId="{AF711C72-D700-45D4-B8CA-A5E86341DDF9}" type="pres">
      <dgm:prSet presAssocID="{D5E4DA5D-14CE-491F-B621-F94D4B243590}" presName="Name17" presStyleLbl="parChTrans1D3" presStyleIdx="0" presStyleCnt="4"/>
      <dgm:spPr/>
    </dgm:pt>
    <dgm:pt modelId="{766496E9-51DC-4AA3-9E34-E40525DFBF8A}" type="pres">
      <dgm:prSet presAssocID="{B9C7F3D0-730B-4B4C-8125-A0C9D149B5F8}" presName="hierRoot3" presStyleCnt="0"/>
      <dgm:spPr/>
    </dgm:pt>
    <dgm:pt modelId="{3CF6ADC5-4D05-4422-80B0-11C8AD9C3C03}" type="pres">
      <dgm:prSet presAssocID="{B9C7F3D0-730B-4B4C-8125-A0C9D149B5F8}" presName="composite3" presStyleCnt="0"/>
      <dgm:spPr/>
    </dgm:pt>
    <dgm:pt modelId="{1087827C-CC2E-4BF2-BC37-0BF3D8C28580}" type="pres">
      <dgm:prSet presAssocID="{B9C7F3D0-730B-4B4C-8125-A0C9D149B5F8}" presName="background3" presStyleLbl="node3" presStyleIdx="0" presStyleCnt="4"/>
      <dgm:spPr/>
    </dgm:pt>
    <dgm:pt modelId="{9AC02BCF-DDBC-469D-9B4A-432C990BB69B}" type="pres">
      <dgm:prSet presAssocID="{B9C7F3D0-730B-4B4C-8125-A0C9D149B5F8}" presName="text3" presStyleLbl="fgAcc3" presStyleIdx="0" presStyleCnt="4">
        <dgm:presLayoutVars>
          <dgm:chPref val="3"/>
        </dgm:presLayoutVars>
      </dgm:prSet>
      <dgm:spPr/>
    </dgm:pt>
    <dgm:pt modelId="{75A59551-4702-48FC-95B8-5E89AB55F033}" type="pres">
      <dgm:prSet presAssocID="{B9C7F3D0-730B-4B4C-8125-A0C9D149B5F8}" presName="hierChild4" presStyleCnt="0"/>
      <dgm:spPr/>
    </dgm:pt>
    <dgm:pt modelId="{0C933E9E-F06E-426B-8910-CC33DDBE1125}" type="pres">
      <dgm:prSet presAssocID="{59D321F7-6A18-4C87-AAC5-2C0C80A19F64}" presName="Name17" presStyleLbl="parChTrans1D3" presStyleIdx="1" presStyleCnt="4"/>
      <dgm:spPr/>
    </dgm:pt>
    <dgm:pt modelId="{648D6227-F5D2-415E-AE4F-831B6B22550C}" type="pres">
      <dgm:prSet presAssocID="{F2855280-849D-42DF-A25E-E4BB95066D79}" presName="hierRoot3" presStyleCnt="0"/>
      <dgm:spPr/>
    </dgm:pt>
    <dgm:pt modelId="{25CD11A1-D0A4-4AEA-800E-BF2D6C192328}" type="pres">
      <dgm:prSet presAssocID="{F2855280-849D-42DF-A25E-E4BB95066D79}" presName="composite3" presStyleCnt="0"/>
      <dgm:spPr/>
    </dgm:pt>
    <dgm:pt modelId="{EAFF936E-E865-4994-8EA9-B997D639DD38}" type="pres">
      <dgm:prSet presAssocID="{F2855280-849D-42DF-A25E-E4BB95066D79}" presName="background3" presStyleLbl="node3" presStyleIdx="1" presStyleCnt="4"/>
      <dgm:spPr/>
    </dgm:pt>
    <dgm:pt modelId="{DE2C984B-E299-4731-A9C7-C7E6B6BC06A6}" type="pres">
      <dgm:prSet presAssocID="{F2855280-849D-42DF-A25E-E4BB95066D79}" presName="text3" presStyleLbl="fgAcc3" presStyleIdx="1" presStyleCnt="4">
        <dgm:presLayoutVars>
          <dgm:chPref val="3"/>
        </dgm:presLayoutVars>
      </dgm:prSet>
      <dgm:spPr/>
    </dgm:pt>
    <dgm:pt modelId="{706D0BBB-393E-401B-B7CE-21D5F94EB406}" type="pres">
      <dgm:prSet presAssocID="{F2855280-849D-42DF-A25E-E4BB95066D79}" presName="hierChild4" presStyleCnt="0"/>
      <dgm:spPr/>
    </dgm:pt>
    <dgm:pt modelId="{EAE7A40D-886E-4A70-97B7-EFD20A020F33}" type="pres">
      <dgm:prSet presAssocID="{F33A97FD-C4E1-4CEE-81CD-CF339CC94ABC}" presName="Name10" presStyleLbl="parChTrans1D2" presStyleIdx="1" presStyleCnt="2"/>
      <dgm:spPr/>
    </dgm:pt>
    <dgm:pt modelId="{009483F7-97AF-4293-9EF3-D124A6690614}" type="pres">
      <dgm:prSet presAssocID="{9282C269-854E-4B13-9D77-C4C5D2F84ADF}" presName="hierRoot2" presStyleCnt="0"/>
      <dgm:spPr/>
    </dgm:pt>
    <dgm:pt modelId="{DCE9A752-D9BC-4FF8-B956-70204830ADE3}" type="pres">
      <dgm:prSet presAssocID="{9282C269-854E-4B13-9D77-C4C5D2F84ADF}" presName="composite2" presStyleCnt="0"/>
      <dgm:spPr/>
    </dgm:pt>
    <dgm:pt modelId="{43855A16-5E88-4C22-B657-D63874CB4042}" type="pres">
      <dgm:prSet presAssocID="{9282C269-854E-4B13-9D77-C4C5D2F84ADF}" presName="background2" presStyleLbl="node2" presStyleIdx="1" presStyleCnt="2"/>
      <dgm:spPr/>
    </dgm:pt>
    <dgm:pt modelId="{D85EA6EE-EADF-4AC0-AC8E-E26EED7949BD}" type="pres">
      <dgm:prSet presAssocID="{9282C269-854E-4B13-9D77-C4C5D2F84ADF}" presName="text2" presStyleLbl="fgAcc2" presStyleIdx="1" presStyleCnt="2">
        <dgm:presLayoutVars>
          <dgm:chPref val="3"/>
        </dgm:presLayoutVars>
      </dgm:prSet>
      <dgm:spPr/>
    </dgm:pt>
    <dgm:pt modelId="{2ED4F0F9-1D23-419B-8EA8-7955659BC715}" type="pres">
      <dgm:prSet presAssocID="{9282C269-854E-4B13-9D77-C4C5D2F84ADF}" presName="hierChild3" presStyleCnt="0"/>
      <dgm:spPr/>
    </dgm:pt>
    <dgm:pt modelId="{A59CE9D3-FAB9-4549-A4F5-4E3CE23EC5C8}" type="pres">
      <dgm:prSet presAssocID="{091DB079-0831-4BE0-A9ED-CE7F54244C96}" presName="Name17" presStyleLbl="parChTrans1D3" presStyleIdx="2" presStyleCnt="4"/>
      <dgm:spPr/>
    </dgm:pt>
    <dgm:pt modelId="{AA6FBEF0-FD7E-4B91-9DBA-FE45BACA06A7}" type="pres">
      <dgm:prSet presAssocID="{96516701-2349-4731-B339-1EC9D2825290}" presName="hierRoot3" presStyleCnt="0"/>
      <dgm:spPr/>
    </dgm:pt>
    <dgm:pt modelId="{FF44B11D-AF64-49B0-8B43-4EF5CDEF0810}" type="pres">
      <dgm:prSet presAssocID="{96516701-2349-4731-B339-1EC9D2825290}" presName="composite3" presStyleCnt="0"/>
      <dgm:spPr/>
    </dgm:pt>
    <dgm:pt modelId="{216DA6F6-C2A8-4CB7-AAD4-AAA886C0B864}" type="pres">
      <dgm:prSet presAssocID="{96516701-2349-4731-B339-1EC9D2825290}" presName="background3" presStyleLbl="node3" presStyleIdx="2" presStyleCnt="4"/>
      <dgm:spPr/>
    </dgm:pt>
    <dgm:pt modelId="{32D3C853-F604-4D70-A87B-2A99FB119A9A}" type="pres">
      <dgm:prSet presAssocID="{96516701-2349-4731-B339-1EC9D2825290}" presName="text3" presStyleLbl="fgAcc3" presStyleIdx="2" presStyleCnt="4">
        <dgm:presLayoutVars>
          <dgm:chPref val="3"/>
        </dgm:presLayoutVars>
      </dgm:prSet>
      <dgm:spPr/>
    </dgm:pt>
    <dgm:pt modelId="{C1C0C515-49FC-42C7-A232-226523DA39F2}" type="pres">
      <dgm:prSet presAssocID="{96516701-2349-4731-B339-1EC9D2825290}" presName="hierChild4" presStyleCnt="0"/>
      <dgm:spPr/>
    </dgm:pt>
    <dgm:pt modelId="{A626DCF0-5CE6-4C0F-8921-1DD4FAD4B11E}" type="pres">
      <dgm:prSet presAssocID="{DAE6FABE-F5A6-4FBD-9076-9880CE1BC4BE}" presName="Name17" presStyleLbl="parChTrans1D3" presStyleIdx="3" presStyleCnt="4"/>
      <dgm:spPr/>
    </dgm:pt>
    <dgm:pt modelId="{8546A6C3-0B2C-444F-B44F-1B59DAEE31C3}" type="pres">
      <dgm:prSet presAssocID="{7C236771-084A-4778-9C3A-B129735D2A36}" presName="hierRoot3" presStyleCnt="0"/>
      <dgm:spPr/>
    </dgm:pt>
    <dgm:pt modelId="{BFA90FEC-80C3-4FBA-B5D0-DB69D40BC6D4}" type="pres">
      <dgm:prSet presAssocID="{7C236771-084A-4778-9C3A-B129735D2A36}" presName="composite3" presStyleCnt="0"/>
      <dgm:spPr/>
    </dgm:pt>
    <dgm:pt modelId="{06D9EB4E-EA10-4033-977D-BBF30FD30AEC}" type="pres">
      <dgm:prSet presAssocID="{7C236771-084A-4778-9C3A-B129735D2A36}" presName="background3" presStyleLbl="node3" presStyleIdx="3" presStyleCnt="4"/>
      <dgm:spPr/>
    </dgm:pt>
    <dgm:pt modelId="{9CACB0C4-8BD9-4EE8-9B40-B30F2D98A5AF}" type="pres">
      <dgm:prSet presAssocID="{7C236771-084A-4778-9C3A-B129735D2A36}" presName="text3" presStyleLbl="fgAcc3" presStyleIdx="3" presStyleCnt="4">
        <dgm:presLayoutVars>
          <dgm:chPref val="3"/>
        </dgm:presLayoutVars>
      </dgm:prSet>
      <dgm:spPr/>
    </dgm:pt>
    <dgm:pt modelId="{A19657F2-C95B-4DA2-9E4B-46DCFD87D4E4}" type="pres">
      <dgm:prSet presAssocID="{7C236771-084A-4778-9C3A-B129735D2A36}" presName="hierChild4" presStyleCnt="0"/>
      <dgm:spPr/>
    </dgm:pt>
  </dgm:ptLst>
  <dgm:cxnLst>
    <dgm:cxn modelId="{74DCE002-139C-4CA8-BD8E-841789926AA7}" type="presOf" srcId="{9282C269-854E-4B13-9D77-C4C5D2F84ADF}" destId="{D85EA6EE-EADF-4AC0-AC8E-E26EED7949BD}" srcOrd="0" destOrd="0" presId="urn:microsoft.com/office/officeart/2005/8/layout/hierarchy1"/>
    <dgm:cxn modelId="{AE415C12-C391-436D-8E83-E127083F3970}" type="presOf" srcId="{F2855280-849D-42DF-A25E-E4BB95066D79}" destId="{DE2C984B-E299-4731-A9C7-C7E6B6BC06A6}" srcOrd="0" destOrd="0" presId="urn:microsoft.com/office/officeart/2005/8/layout/hierarchy1"/>
    <dgm:cxn modelId="{04EFF524-A698-4554-BB6F-C4C4C7CE3BAB}" type="presOf" srcId="{E47CACE7-8817-4254-B593-5E9E2EAEAD70}" destId="{298B4F55-4CBA-4AE9-8782-269B8BF94261}" srcOrd="0" destOrd="0" presId="urn:microsoft.com/office/officeart/2005/8/layout/hierarchy1"/>
    <dgm:cxn modelId="{4233AB33-D41A-4B38-99C6-2C84076626CE}" srcId="{D98C78A7-A2BF-4ED6-AA5D-B758DF37882B}" destId="{F2855280-849D-42DF-A25E-E4BB95066D79}" srcOrd="1" destOrd="0" parTransId="{59D321F7-6A18-4C87-AAC5-2C0C80A19F64}" sibTransId="{760FDBC9-26F8-49E4-BE8D-3F69FDC071AF}"/>
    <dgm:cxn modelId="{5748C433-D4A8-47C4-B849-0EFEE3A186A3}" srcId="{E3964E49-94B3-4A9D-9A56-95FF0B509EA4}" destId="{D98C78A7-A2BF-4ED6-AA5D-B758DF37882B}" srcOrd="0" destOrd="0" parTransId="{E47CACE7-8817-4254-B593-5E9E2EAEAD70}" sibTransId="{1B9EF2FE-7D5D-4B3C-81D0-CD670A3784D8}"/>
    <dgm:cxn modelId="{1777E95B-8138-44CA-84F9-CC4742C08F7A}" type="presOf" srcId="{96516701-2349-4731-B339-1EC9D2825290}" destId="{32D3C853-F604-4D70-A87B-2A99FB119A9A}" srcOrd="0" destOrd="0" presId="urn:microsoft.com/office/officeart/2005/8/layout/hierarchy1"/>
    <dgm:cxn modelId="{C15BC75C-CD93-42C2-8108-BF3655DD5762}" type="presOf" srcId="{B9C7F3D0-730B-4B4C-8125-A0C9D149B5F8}" destId="{9AC02BCF-DDBC-469D-9B4A-432C990BB69B}" srcOrd="0" destOrd="0" presId="urn:microsoft.com/office/officeart/2005/8/layout/hierarchy1"/>
    <dgm:cxn modelId="{570A2845-DE1D-4F88-BE31-6353FE1E11B5}" srcId="{9282C269-854E-4B13-9D77-C4C5D2F84ADF}" destId="{96516701-2349-4731-B339-1EC9D2825290}" srcOrd="0" destOrd="0" parTransId="{091DB079-0831-4BE0-A9ED-CE7F54244C96}" sibTransId="{5743791A-4853-4398-93A4-D918C64F4AD4}"/>
    <dgm:cxn modelId="{3BB5E968-1F98-4C4E-AAE9-409FB5F543D9}" type="presOf" srcId="{02E61E39-27EC-457A-B4D4-6CE22DC58904}" destId="{524E86C5-A4D2-43AB-8745-536581A218B6}" srcOrd="0" destOrd="0" presId="urn:microsoft.com/office/officeart/2005/8/layout/hierarchy1"/>
    <dgm:cxn modelId="{E9826854-79AC-4921-8056-C42E34F90E44}" type="presOf" srcId="{F33A97FD-C4E1-4CEE-81CD-CF339CC94ABC}" destId="{EAE7A40D-886E-4A70-97B7-EFD20A020F33}" srcOrd="0" destOrd="0" presId="urn:microsoft.com/office/officeart/2005/8/layout/hierarchy1"/>
    <dgm:cxn modelId="{26607C54-97A3-4632-8C20-23F1B38F3D87}" type="presOf" srcId="{DAE6FABE-F5A6-4FBD-9076-9880CE1BC4BE}" destId="{A626DCF0-5CE6-4C0F-8921-1DD4FAD4B11E}" srcOrd="0" destOrd="0" presId="urn:microsoft.com/office/officeart/2005/8/layout/hierarchy1"/>
    <dgm:cxn modelId="{8E112D78-5CCE-456E-9CE6-175DF70ECAE2}" type="presOf" srcId="{091DB079-0831-4BE0-A9ED-CE7F54244C96}" destId="{A59CE9D3-FAB9-4549-A4F5-4E3CE23EC5C8}" srcOrd="0" destOrd="0" presId="urn:microsoft.com/office/officeart/2005/8/layout/hierarchy1"/>
    <dgm:cxn modelId="{B1106C84-F425-4B3D-8698-C494B136399B}" type="presOf" srcId="{D98C78A7-A2BF-4ED6-AA5D-B758DF37882B}" destId="{9F42DDD4-F73B-4E70-8F27-56A79EA29514}" srcOrd="0" destOrd="0" presId="urn:microsoft.com/office/officeart/2005/8/layout/hierarchy1"/>
    <dgm:cxn modelId="{9C04EF97-A33F-4E44-A055-FD9712B327AD}" type="presOf" srcId="{D5E4DA5D-14CE-491F-B621-F94D4B243590}" destId="{AF711C72-D700-45D4-B8CA-A5E86341DDF9}" srcOrd="0" destOrd="0" presId="urn:microsoft.com/office/officeart/2005/8/layout/hierarchy1"/>
    <dgm:cxn modelId="{B6CED69C-5C1A-48AB-BEEF-14033CAEE48E}" srcId="{E3964E49-94B3-4A9D-9A56-95FF0B509EA4}" destId="{9282C269-854E-4B13-9D77-C4C5D2F84ADF}" srcOrd="1" destOrd="0" parTransId="{F33A97FD-C4E1-4CEE-81CD-CF339CC94ABC}" sibTransId="{A58E7777-632D-42B6-A0BB-29C13401A5EA}"/>
    <dgm:cxn modelId="{920A479F-15A4-4235-BC1D-1E34CE52178D}" type="presOf" srcId="{59D321F7-6A18-4C87-AAC5-2C0C80A19F64}" destId="{0C933E9E-F06E-426B-8910-CC33DDBE1125}" srcOrd="0" destOrd="0" presId="urn:microsoft.com/office/officeart/2005/8/layout/hierarchy1"/>
    <dgm:cxn modelId="{DD968BA0-69C6-466F-B895-2D23461C7D5F}" srcId="{9282C269-854E-4B13-9D77-C4C5D2F84ADF}" destId="{7C236771-084A-4778-9C3A-B129735D2A36}" srcOrd="1" destOrd="0" parTransId="{DAE6FABE-F5A6-4FBD-9076-9880CE1BC4BE}" sibTransId="{BD4E73A8-9AD6-4F3B-9C49-B2CD58B7D442}"/>
    <dgm:cxn modelId="{5D22BDB2-A7AE-41ED-92B2-5AF0BE0C8C19}" type="presOf" srcId="{7C236771-084A-4778-9C3A-B129735D2A36}" destId="{9CACB0C4-8BD9-4EE8-9B40-B30F2D98A5AF}" srcOrd="0" destOrd="0" presId="urn:microsoft.com/office/officeart/2005/8/layout/hierarchy1"/>
    <dgm:cxn modelId="{CB4348D2-325D-43DB-AD5B-6C38B507503F}" srcId="{02E61E39-27EC-457A-B4D4-6CE22DC58904}" destId="{E3964E49-94B3-4A9D-9A56-95FF0B509EA4}" srcOrd="0" destOrd="0" parTransId="{0525C187-5171-4658-8397-BFF3388688DF}" sibTransId="{EF2D07E2-7BEA-4F17-8F95-9065398728B9}"/>
    <dgm:cxn modelId="{15BF59E5-1D94-431A-8AC2-367B8EBCCAE4}" type="presOf" srcId="{E3964E49-94B3-4A9D-9A56-95FF0B509EA4}" destId="{E31B16E3-BEBF-4E5E-AD1C-37D77BEFCC35}" srcOrd="0" destOrd="0" presId="urn:microsoft.com/office/officeart/2005/8/layout/hierarchy1"/>
    <dgm:cxn modelId="{3B8AC6F0-DA9D-4164-A021-830568999ED0}" srcId="{D98C78A7-A2BF-4ED6-AA5D-B758DF37882B}" destId="{B9C7F3D0-730B-4B4C-8125-A0C9D149B5F8}" srcOrd="0" destOrd="0" parTransId="{D5E4DA5D-14CE-491F-B621-F94D4B243590}" sibTransId="{D74D3D38-97B8-4851-A7B3-995DB0AE3FE3}"/>
    <dgm:cxn modelId="{23F11F36-D001-47B1-B2C8-9F000EC48995}" type="presParOf" srcId="{524E86C5-A4D2-43AB-8745-536581A218B6}" destId="{B0A4B24D-9E1A-4759-901F-766E41C0ED00}" srcOrd="0" destOrd="0" presId="urn:microsoft.com/office/officeart/2005/8/layout/hierarchy1"/>
    <dgm:cxn modelId="{4C6554E9-87AD-45BF-A77E-1F6EAEF8C8E4}" type="presParOf" srcId="{B0A4B24D-9E1A-4759-901F-766E41C0ED00}" destId="{EE25108D-C7C1-44E7-99A5-CB8ED2DD748F}" srcOrd="0" destOrd="0" presId="urn:microsoft.com/office/officeart/2005/8/layout/hierarchy1"/>
    <dgm:cxn modelId="{7417D640-D965-4BF6-B201-F9F6CE7A3617}" type="presParOf" srcId="{EE25108D-C7C1-44E7-99A5-CB8ED2DD748F}" destId="{472CCA87-0371-4599-9589-F13F6F25EE7E}" srcOrd="0" destOrd="0" presId="urn:microsoft.com/office/officeart/2005/8/layout/hierarchy1"/>
    <dgm:cxn modelId="{E4A8E801-90E5-40CD-A228-2C3FF3B4CEF5}" type="presParOf" srcId="{EE25108D-C7C1-44E7-99A5-CB8ED2DD748F}" destId="{E31B16E3-BEBF-4E5E-AD1C-37D77BEFCC35}" srcOrd="1" destOrd="0" presId="urn:microsoft.com/office/officeart/2005/8/layout/hierarchy1"/>
    <dgm:cxn modelId="{A92DB8CA-C6D5-4756-9BA2-FE402E003826}" type="presParOf" srcId="{B0A4B24D-9E1A-4759-901F-766E41C0ED00}" destId="{6A969738-3964-4A62-9F83-385A4E423E27}" srcOrd="1" destOrd="0" presId="urn:microsoft.com/office/officeart/2005/8/layout/hierarchy1"/>
    <dgm:cxn modelId="{15375BCD-9B25-4892-B794-09AD04D0910E}" type="presParOf" srcId="{6A969738-3964-4A62-9F83-385A4E423E27}" destId="{298B4F55-4CBA-4AE9-8782-269B8BF94261}" srcOrd="0" destOrd="0" presId="urn:microsoft.com/office/officeart/2005/8/layout/hierarchy1"/>
    <dgm:cxn modelId="{AD9E8E97-C9B6-4796-B557-2AA11E120595}" type="presParOf" srcId="{6A969738-3964-4A62-9F83-385A4E423E27}" destId="{C700B46A-DE88-4E58-80F2-679BD40740D1}" srcOrd="1" destOrd="0" presId="urn:microsoft.com/office/officeart/2005/8/layout/hierarchy1"/>
    <dgm:cxn modelId="{87E4FA18-BE17-4967-9FE9-44C96D699FBE}" type="presParOf" srcId="{C700B46A-DE88-4E58-80F2-679BD40740D1}" destId="{1E53C308-8261-4CB2-B62E-59F5DA9C2916}" srcOrd="0" destOrd="0" presId="urn:microsoft.com/office/officeart/2005/8/layout/hierarchy1"/>
    <dgm:cxn modelId="{68A99AF4-70F1-4A1B-8851-4B5EFF9A17C2}" type="presParOf" srcId="{1E53C308-8261-4CB2-B62E-59F5DA9C2916}" destId="{C5056A44-EE62-4692-9F90-483C55E5B398}" srcOrd="0" destOrd="0" presId="urn:microsoft.com/office/officeart/2005/8/layout/hierarchy1"/>
    <dgm:cxn modelId="{0B8986BC-A8E4-447A-8177-7F9BB3ED6BE1}" type="presParOf" srcId="{1E53C308-8261-4CB2-B62E-59F5DA9C2916}" destId="{9F42DDD4-F73B-4E70-8F27-56A79EA29514}" srcOrd="1" destOrd="0" presId="urn:microsoft.com/office/officeart/2005/8/layout/hierarchy1"/>
    <dgm:cxn modelId="{7307BBDD-A94A-4844-BC02-03250E6D9EB6}" type="presParOf" srcId="{C700B46A-DE88-4E58-80F2-679BD40740D1}" destId="{33DCAAF0-809E-4975-906A-10F6ADD32E86}" srcOrd="1" destOrd="0" presId="urn:microsoft.com/office/officeart/2005/8/layout/hierarchy1"/>
    <dgm:cxn modelId="{561AD989-ED18-4A49-9A92-3ACFA9AEF00E}" type="presParOf" srcId="{33DCAAF0-809E-4975-906A-10F6ADD32E86}" destId="{AF711C72-D700-45D4-B8CA-A5E86341DDF9}" srcOrd="0" destOrd="0" presId="urn:microsoft.com/office/officeart/2005/8/layout/hierarchy1"/>
    <dgm:cxn modelId="{0684CD59-9802-403B-A517-108FD78968C8}" type="presParOf" srcId="{33DCAAF0-809E-4975-906A-10F6ADD32E86}" destId="{766496E9-51DC-4AA3-9E34-E40525DFBF8A}" srcOrd="1" destOrd="0" presId="urn:microsoft.com/office/officeart/2005/8/layout/hierarchy1"/>
    <dgm:cxn modelId="{5C3AA269-F0DE-4838-B676-98BB5602AE86}" type="presParOf" srcId="{766496E9-51DC-4AA3-9E34-E40525DFBF8A}" destId="{3CF6ADC5-4D05-4422-80B0-11C8AD9C3C03}" srcOrd="0" destOrd="0" presId="urn:microsoft.com/office/officeart/2005/8/layout/hierarchy1"/>
    <dgm:cxn modelId="{6E02B17A-3769-49E2-A803-3819D4DE4A42}" type="presParOf" srcId="{3CF6ADC5-4D05-4422-80B0-11C8AD9C3C03}" destId="{1087827C-CC2E-4BF2-BC37-0BF3D8C28580}" srcOrd="0" destOrd="0" presId="urn:microsoft.com/office/officeart/2005/8/layout/hierarchy1"/>
    <dgm:cxn modelId="{00B09FDE-58A5-42EC-9B89-79E57987BBC6}" type="presParOf" srcId="{3CF6ADC5-4D05-4422-80B0-11C8AD9C3C03}" destId="{9AC02BCF-DDBC-469D-9B4A-432C990BB69B}" srcOrd="1" destOrd="0" presId="urn:microsoft.com/office/officeart/2005/8/layout/hierarchy1"/>
    <dgm:cxn modelId="{171D6E27-D746-4DE0-BD64-98B38D1FE687}" type="presParOf" srcId="{766496E9-51DC-4AA3-9E34-E40525DFBF8A}" destId="{75A59551-4702-48FC-95B8-5E89AB55F033}" srcOrd="1" destOrd="0" presId="urn:microsoft.com/office/officeart/2005/8/layout/hierarchy1"/>
    <dgm:cxn modelId="{63EB9717-6D70-4AD8-8A16-B951057EA2FF}" type="presParOf" srcId="{33DCAAF0-809E-4975-906A-10F6ADD32E86}" destId="{0C933E9E-F06E-426B-8910-CC33DDBE1125}" srcOrd="2" destOrd="0" presId="urn:microsoft.com/office/officeart/2005/8/layout/hierarchy1"/>
    <dgm:cxn modelId="{69945C17-5F9E-4261-9EA7-3EF3D369678B}" type="presParOf" srcId="{33DCAAF0-809E-4975-906A-10F6ADD32E86}" destId="{648D6227-F5D2-415E-AE4F-831B6B22550C}" srcOrd="3" destOrd="0" presId="urn:microsoft.com/office/officeart/2005/8/layout/hierarchy1"/>
    <dgm:cxn modelId="{E9BB7864-F6E9-46DF-B2DF-D5B7B9DC5B08}" type="presParOf" srcId="{648D6227-F5D2-415E-AE4F-831B6B22550C}" destId="{25CD11A1-D0A4-4AEA-800E-BF2D6C192328}" srcOrd="0" destOrd="0" presId="urn:microsoft.com/office/officeart/2005/8/layout/hierarchy1"/>
    <dgm:cxn modelId="{69F03A49-5581-4706-9D37-AEFCD6C9CDBF}" type="presParOf" srcId="{25CD11A1-D0A4-4AEA-800E-BF2D6C192328}" destId="{EAFF936E-E865-4994-8EA9-B997D639DD38}" srcOrd="0" destOrd="0" presId="urn:microsoft.com/office/officeart/2005/8/layout/hierarchy1"/>
    <dgm:cxn modelId="{624D1CDF-F475-4767-B62A-93D6EE76EF7D}" type="presParOf" srcId="{25CD11A1-D0A4-4AEA-800E-BF2D6C192328}" destId="{DE2C984B-E299-4731-A9C7-C7E6B6BC06A6}" srcOrd="1" destOrd="0" presId="urn:microsoft.com/office/officeart/2005/8/layout/hierarchy1"/>
    <dgm:cxn modelId="{3D526EB0-52FB-454D-B524-A9AF8B0DBBAE}" type="presParOf" srcId="{648D6227-F5D2-415E-AE4F-831B6B22550C}" destId="{706D0BBB-393E-401B-B7CE-21D5F94EB406}" srcOrd="1" destOrd="0" presId="urn:microsoft.com/office/officeart/2005/8/layout/hierarchy1"/>
    <dgm:cxn modelId="{9122B8BA-19ED-431D-B9EC-1301C1BE81A8}" type="presParOf" srcId="{6A969738-3964-4A62-9F83-385A4E423E27}" destId="{EAE7A40D-886E-4A70-97B7-EFD20A020F33}" srcOrd="2" destOrd="0" presId="urn:microsoft.com/office/officeart/2005/8/layout/hierarchy1"/>
    <dgm:cxn modelId="{8C643704-BE13-4076-B7CD-C19C636A716F}" type="presParOf" srcId="{6A969738-3964-4A62-9F83-385A4E423E27}" destId="{009483F7-97AF-4293-9EF3-D124A6690614}" srcOrd="3" destOrd="0" presId="urn:microsoft.com/office/officeart/2005/8/layout/hierarchy1"/>
    <dgm:cxn modelId="{346FF048-7CFC-4FBA-B177-A7FEA55244AF}" type="presParOf" srcId="{009483F7-97AF-4293-9EF3-D124A6690614}" destId="{DCE9A752-D9BC-4FF8-B956-70204830ADE3}" srcOrd="0" destOrd="0" presId="urn:microsoft.com/office/officeart/2005/8/layout/hierarchy1"/>
    <dgm:cxn modelId="{91E8640E-742F-40B9-9F99-3A28C644FE43}" type="presParOf" srcId="{DCE9A752-D9BC-4FF8-B956-70204830ADE3}" destId="{43855A16-5E88-4C22-B657-D63874CB4042}" srcOrd="0" destOrd="0" presId="urn:microsoft.com/office/officeart/2005/8/layout/hierarchy1"/>
    <dgm:cxn modelId="{F5C37588-A26A-4BE5-9E33-A5CBBDAAAE29}" type="presParOf" srcId="{DCE9A752-D9BC-4FF8-B956-70204830ADE3}" destId="{D85EA6EE-EADF-4AC0-AC8E-E26EED7949BD}" srcOrd="1" destOrd="0" presId="urn:microsoft.com/office/officeart/2005/8/layout/hierarchy1"/>
    <dgm:cxn modelId="{D497223C-90BB-4FAB-B81E-7A97EB84BBE5}" type="presParOf" srcId="{009483F7-97AF-4293-9EF3-D124A6690614}" destId="{2ED4F0F9-1D23-419B-8EA8-7955659BC715}" srcOrd="1" destOrd="0" presId="urn:microsoft.com/office/officeart/2005/8/layout/hierarchy1"/>
    <dgm:cxn modelId="{C95D9DC3-6D6D-4B21-A207-432BCB921646}" type="presParOf" srcId="{2ED4F0F9-1D23-419B-8EA8-7955659BC715}" destId="{A59CE9D3-FAB9-4549-A4F5-4E3CE23EC5C8}" srcOrd="0" destOrd="0" presId="urn:microsoft.com/office/officeart/2005/8/layout/hierarchy1"/>
    <dgm:cxn modelId="{C3E20F92-772F-4C0E-B3B9-48199061F074}" type="presParOf" srcId="{2ED4F0F9-1D23-419B-8EA8-7955659BC715}" destId="{AA6FBEF0-FD7E-4B91-9DBA-FE45BACA06A7}" srcOrd="1" destOrd="0" presId="urn:microsoft.com/office/officeart/2005/8/layout/hierarchy1"/>
    <dgm:cxn modelId="{0D2D2341-BF23-4ED6-9FD1-D13DD6315ED0}" type="presParOf" srcId="{AA6FBEF0-FD7E-4B91-9DBA-FE45BACA06A7}" destId="{FF44B11D-AF64-49B0-8B43-4EF5CDEF0810}" srcOrd="0" destOrd="0" presId="urn:microsoft.com/office/officeart/2005/8/layout/hierarchy1"/>
    <dgm:cxn modelId="{FB8B5047-C090-4151-905D-F4C6345F59AB}" type="presParOf" srcId="{FF44B11D-AF64-49B0-8B43-4EF5CDEF0810}" destId="{216DA6F6-C2A8-4CB7-AAD4-AAA886C0B864}" srcOrd="0" destOrd="0" presId="urn:microsoft.com/office/officeart/2005/8/layout/hierarchy1"/>
    <dgm:cxn modelId="{D369019C-8E9B-48DE-9288-45774AEB8F44}" type="presParOf" srcId="{FF44B11D-AF64-49B0-8B43-4EF5CDEF0810}" destId="{32D3C853-F604-4D70-A87B-2A99FB119A9A}" srcOrd="1" destOrd="0" presId="urn:microsoft.com/office/officeart/2005/8/layout/hierarchy1"/>
    <dgm:cxn modelId="{88EB6B06-5599-4043-B84F-452A77F2ED7C}" type="presParOf" srcId="{AA6FBEF0-FD7E-4B91-9DBA-FE45BACA06A7}" destId="{C1C0C515-49FC-42C7-A232-226523DA39F2}" srcOrd="1" destOrd="0" presId="urn:microsoft.com/office/officeart/2005/8/layout/hierarchy1"/>
    <dgm:cxn modelId="{52D3D83A-13DF-46E4-BF8E-8EFCB5AD1F92}" type="presParOf" srcId="{2ED4F0F9-1D23-419B-8EA8-7955659BC715}" destId="{A626DCF0-5CE6-4C0F-8921-1DD4FAD4B11E}" srcOrd="2" destOrd="0" presId="urn:microsoft.com/office/officeart/2005/8/layout/hierarchy1"/>
    <dgm:cxn modelId="{241C17BA-099D-4B56-8DC7-A32EF8CB9D7C}" type="presParOf" srcId="{2ED4F0F9-1D23-419B-8EA8-7955659BC715}" destId="{8546A6C3-0B2C-444F-B44F-1B59DAEE31C3}" srcOrd="3" destOrd="0" presId="urn:microsoft.com/office/officeart/2005/8/layout/hierarchy1"/>
    <dgm:cxn modelId="{92DFF9E8-CACF-4FFB-86AE-7A22F6FA8A77}" type="presParOf" srcId="{8546A6C3-0B2C-444F-B44F-1B59DAEE31C3}" destId="{BFA90FEC-80C3-4FBA-B5D0-DB69D40BC6D4}" srcOrd="0" destOrd="0" presId="urn:microsoft.com/office/officeart/2005/8/layout/hierarchy1"/>
    <dgm:cxn modelId="{23FD7E80-0EDC-4AEE-AF23-466D83BB3C27}" type="presParOf" srcId="{BFA90FEC-80C3-4FBA-B5D0-DB69D40BC6D4}" destId="{06D9EB4E-EA10-4033-977D-BBF30FD30AEC}" srcOrd="0" destOrd="0" presId="urn:microsoft.com/office/officeart/2005/8/layout/hierarchy1"/>
    <dgm:cxn modelId="{1B61CF7F-F0F2-4A90-97B7-3F65F00189CB}" type="presParOf" srcId="{BFA90FEC-80C3-4FBA-B5D0-DB69D40BC6D4}" destId="{9CACB0C4-8BD9-4EE8-9B40-B30F2D98A5AF}" srcOrd="1" destOrd="0" presId="urn:microsoft.com/office/officeart/2005/8/layout/hierarchy1"/>
    <dgm:cxn modelId="{CCADD04A-AA64-43EE-8BE7-C706D36464B3}" type="presParOf" srcId="{8546A6C3-0B2C-444F-B44F-1B59DAEE31C3}" destId="{A19657F2-C95B-4DA2-9E4B-46DCFD87D4E4}" srcOrd="1" destOrd="0" presId="urn:microsoft.com/office/officeart/2005/8/layout/hierarchy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4C49C-3AE9-42E8-B6EE-DB7D96A0D534}">
      <dsp:nvSpPr>
        <dsp:cNvPr id="0" name=""/>
        <dsp:cNvSpPr/>
      </dsp:nvSpPr>
      <dsp:spPr>
        <a:xfrm>
          <a:off x="3775021" y="2276354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857827"/>
              </a:lnTo>
              <a:lnTo>
                <a:pt x="243746" y="1857827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3158424"/>
        <a:ext cx="93687" cy="93687"/>
      </dsp:txXfrm>
    </dsp:sp>
    <dsp:sp modelId="{78ADF14F-57DE-4EB8-8050-83F76D12CC1C}">
      <dsp:nvSpPr>
        <dsp:cNvPr id="0" name=""/>
        <dsp:cNvSpPr/>
      </dsp:nvSpPr>
      <dsp:spPr>
        <a:xfrm>
          <a:off x="3775021" y="2276354"/>
          <a:ext cx="243746" cy="1393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393370"/>
              </a:lnTo>
              <a:lnTo>
                <a:pt x="243746" y="139337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61532" y="2937676"/>
        <a:ext cx="70726" cy="70726"/>
      </dsp:txXfrm>
    </dsp:sp>
    <dsp:sp modelId="{6D58E83A-0468-4758-9133-37D1F900E2FA}">
      <dsp:nvSpPr>
        <dsp:cNvPr id="0" name=""/>
        <dsp:cNvSpPr/>
      </dsp:nvSpPr>
      <dsp:spPr>
        <a:xfrm>
          <a:off x="5237503" y="3205267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312965"/>
        <a:ext cx="16833" cy="16833"/>
      </dsp:txXfrm>
    </dsp:sp>
    <dsp:sp modelId="{44B50E44-838E-4A89-9B79-C24DBD4625D4}">
      <dsp:nvSpPr>
        <dsp:cNvPr id="0" name=""/>
        <dsp:cNvSpPr/>
      </dsp:nvSpPr>
      <dsp:spPr>
        <a:xfrm>
          <a:off x="5237503" y="2973039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080737"/>
        <a:ext cx="16833" cy="16833"/>
      </dsp:txXfrm>
    </dsp:sp>
    <dsp:sp modelId="{79D4B43D-E243-426D-988A-7333789BB04E}">
      <dsp:nvSpPr>
        <dsp:cNvPr id="0" name=""/>
        <dsp:cNvSpPr/>
      </dsp:nvSpPr>
      <dsp:spPr>
        <a:xfrm>
          <a:off x="3775021" y="2276354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928913"/>
              </a:lnTo>
              <a:lnTo>
                <a:pt x="243746" y="928913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2716802"/>
        <a:ext cx="48018" cy="48018"/>
      </dsp:txXfrm>
    </dsp:sp>
    <dsp:sp modelId="{FAD40387-FE74-4105-9B26-AA47429CCE5C}">
      <dsp:nvSpPr>
        <dsp:cNvPr id="0" name=""/>
        <dsp:cNvSpPr/>
      </dsp:nvSpPr>
      <dsp:spPr>
        <a:xfrm>
          <a:off x="5237503" y="2276354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384051"/>
        <a:ext cx="16833" cy="16833"/>
      </dsp:txXfrm>
    </dsp:sp>
    <dsp:sp modelId="{32D319F5-4615-4392-A412-FF185BC3C31D}">
      <dsp:nvSpPr>
        <dsp:cNvPr id="0" name=""/>
        <dsp:cNvSpPr/>
      </dsp:nvSpPr>
      <dsp:spPr>
        <a:xfrm>
          <a:off x="5237503" y="2044125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151823"/>
        <a:ext cx="16833" cy="16833"/>
      </dsp:txXfrm>
    </dsp:sp>
    <dsp:sp modelId="{34B474E9-142B-446C-9C57-01ECB30DAE89}">
      <dsp:nvSpPr>
        <dsp:cNvPr id="0" name=""/>
        <dsp:cNvSpPr/>
      </dsp:nvSpPr>
      <dsp:spPr>
        <a:xfrm>
          <a:off x="3775021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90801" y="2270260"/>
        <a:ext cx="12187" cy="12187"/>
      </dsp:txXfrm>
    </dsp:sp>
    <dsp:sp modelId="{34C1CDAF-2C77-4C82-8961-F1B48AEFD2DB}">
      <dsp:nvSpPr>
        <dsp:cNvPr id="0" name=""/>
        <dsp:cNvSpPr/>
      </dsp:nvSpPr>
      <dsp:spPr>
        <a:xfrm>
          <a:off x="5237503" y="1347440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455138"/>
        <a:ext cx="16833" cy="16833"/>
      </dsp:txXfrm>
    </dsp:sp>
    <dsp:sp modelId="{35B7E4BD-E9E0-49CF-8327-645400E4E4E6}">
      <dsp:nvSpPr>
        <dsp:cNvPr id="0" name=""/>
        <dsp:cNvSpPr/>
      </dsp:nvSpPr>
      <dsp:spPr>
        <a:xfrm>
          <a:off x="5237503" y="1115212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222909"/>
        <a:ext cx="16833" cy="16833"/>
      </dsp:txXfrm>
    </dsp:sp>
    <dsp:sp modelId="{E55FB68A-9744-4652-A87B-CCAA23D33526}">
      <dsp:nvSpPr>
        <dsp:cNvPr id="0" name=""/>
        <dsp:cNvSpPr/>
      </dsp:nvSpPr>
      <dsp:spPr>
        <a:xfrm>
          <a:off x="3775021" y="1347440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928913"/>
              </a:moveTo>
              <a:lnTo>
                <a:pt x="121873" y="928913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1787888"/>
        <a:ext cx="48018" cy="48018"/>
      </dsp:txXfrm>
    </dsp:sp>
    <dsp:sp modelId="{80CE44B3-5B7F-40DD-9A9B-24451978D004}">
      <dsp:nvSpPr>
        <dsp:cNvPr id="0" name=""/>
        <dsp:cNvSpPr/>
      </dsp:nvSpPr>
      <dsp:spPr>
        <a:xfrm>
          <a:off x="5237503" y="418526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526224"/>
        <a:ext cx="16833" cy="16833"/>
      </dsp:txXfrm>
    </dsp:sp>
    <dsp:sp modelId="{7F8919C9-624F-4CEC-9B59-1DD993C747F1}">
      <dsp:nvSpPr>
        <dsp:cNvPr id="0" name=""/>
        <dsp:cNvSpPr/>
      </dsp:nvSpPr>
      <dsp:spPr>
        <a:xfrm>
          <a:off x="5237503" y="186298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93995"/>
        <a:ext cx="16833" cy="16833"/>
      </dsp:txXfrm>
    </dsp:sp>
    <dsp:sp modelId="{04657716-74F5-4B68-B4E7-D5B8D2346638}">
      <dsp:nvSpPr>
        <dsp:cNvPr id="0" name=""/>
        <dsp:cNvSpPr/>
      </dsp:nvSpPr>
      <dsp:spPr>
        <a:xfrm>
          <a:off x="3775021" y="418526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1857827"/>
              </a:moveTo>
              <a:lnTo>
                <a:pt x="121873" y="1857827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1300596"/>
        <a:ext cx="93687" cy="93687"/>
      </dsp:txXfrm>
    </dsp:sp>
    <dsp:sp modelId="{37998A45-8A22-4CF3-97BA-2CBF30130CEA}">
      <dsp:nvSpPr>
        <dsp:cNvPr id="0" name=""/>
        <dsp:cNvSpPr/>
      </dsp:nvSpPr>
      <dsp:spPr>
        <a:xfrm>
          <a:off x="2312540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2428319" y="2270260"/>
        <a:ext cx="12187" cy="12187"/>
      </dsp:txXfrm>
    </dsp:sp>
    <dsp:sp modelId="{C01D8884-9BE0-4953-8B48-53783A1C7727}">
      <dsp:nvSpPr>
        <dsp:cNvPr id="0" name=""/>
        <dsp:cNvSpPr/>
      </dsp:nvSpPr>
      <dsp:spPr>
        <a:xfrm rot="16200000">
          <a:off x="658692" y="2090571"/>
          <a:ext cx="2936130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Politik / Wissenschaft</a:t>
          </a:r>
        </a:p>
      </dsp:txBody>
      <dsp:txXfrm>
        <a:off x="658692" y="2090571"/>
        <a:ext cx="2936130" cy="371565"/>
      </dsp:txXfrm>
    </dsp:sp>
    <dsp:sp modelId="{DFAA872C-CC39-4C3C-B4C1-CB590BD16A28}">
      <dsp:nvSpPr>
        <dsp:cNvPr id="0" name=""/>
        <dsp:cNvSpPr/>
      </dsp:nvSpPr>
      <dsp:spPr>
        <a:xfrm>
          <a:off x="2556287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Politikwissenschaft</a:t>
          </a:r>
        </a:p>
      </dsp:txBody>
      <dsp:txXfrm>
        <a:off x="2556287" y="2090571"/>
        <a:ext cx="1218734" cy="371565"/>
      </dsp:txXfrm>
    </dsp:sp>
    <dsp:sp modelId="{02CB8564-7604-4AC2-BC1C-0CB150E8F7A8}">
      <dsp:nvSpPr>
        <dsp:cNvPr id="0" name=""/>
        <dsp:cNvSpPr/>
      </dsp:nvSpPr>
      <dsp:spPr>
        <a:xfrm>
          <a:off x="4018768" y="2327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Theorie</a:t>
          </a:r>
        </a:p>
      </dsp:txBody>
      <dsp:txXfrm>
        <a:off x="4018768" y="232743"/>
        <a:ext cx="1218734" cy="371565"/>
      </dsp:txXfrm>
    </dsp:sp>
    <dsp:sp modelId="{9BC3B612-9E89-47FB-92A0-A724660C5AF4}">
      <dsp:nvSpPr>
        <dsp:cNvPr id="0" name=""/>
        <dsp:cNvSpPr/>
      </dsp:nvSpPr>
      <dsp:spPr>
        <a:xfrm>
          <a:off x="5481250" y="51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normativ</a:t>
          </a:r>
        </a:p>
      </dsp:txBody>
      <dsp:txXfrm>
        <a:off x="5481250" y="515"/>
        <a:ext cx="1218734" cy="371565"/>
      </dsp:txXfrm>
    </dsp:sp>
    <dsp:sp modelId="{91D6BE70-892D-4735-9CDD-D16C0ACC4795}">
      <dsp:nvSpPr>
        <dsp:cNvPr id="0" name=""/>
        <dsp:cNvSpPr/>
      </dsp:nvSpPr>
      <dsp:spPr>
        <a:xfrm>
          <a:off x="5481250" y="46497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empirisch</a:t>
          </a:r>
        </a:p>
      </dsp:txBody>
      <dsp:txXfrm>
        <a:off x="5481250" y="464972"/>
        <a:ext cx="1218734" cy="371565"/>
      </dsp:txXfrm>
    </dsp:sp>
    <dsp:sp modelId="{383C256B-4688-452A-93C2-62EDA853DF55}">
      <dsp:nvSpPr>
        <dsp:cNvPr id="0" name=""/>
        <dsp:cNvSpPr/>
      </dsp:nvSpPr>
      <dsp:spPr>
        <a:xfrm>
          <a:off x="4018768" y="1161657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Systeme</a:t>
          </a:r>
        </a:p>
      </dsp:txBody>
      <dsp:txXfrm>
        <a:off x="4018768" y="1161657"/>
        <a:ext cx="1218734" cy="371565"/>
      </dsp:txXfrm>
    </dsp:sp>
    <dsp:sp modelId="{1E0616A3-24CF-4C05-A23C-7E45CF0B3974}">
      <dsp:nvSpPr>
        <dsp:cNvPr id="0" name=""/>
        <dsp:cNvSpPr/>
      </dsp:nvSpPr>
      <dsp:spPr>
        <a:xfrm>
          <a:off x="5481250" y="92942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Schweiz</a:t>
          </a:r>
        </a:p>
      </dsp:txBody>
      <dsp:txXfrm>
        <a:off x="5481250" y="929429"/>
        <a:ext cx="1218734" cy="371565"/>
      </dsp:txXfrm>
    </dsp:sp>
    <dsp:sp modelId="{1BF9C8A8-EDE8-45A8-A39E-376B90E38AA4}">
      <dsp:nvSpPr>
        <dsp:cNvPr id="0" name=""/>
        <dsp:cNvSpPr/>
      </dsp:nvSpPr>
      <dsp:spPr>
        <a:xfrm>
          <a:off x="5481250" y="139388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EU</a:t>
          </a:r>
        </a:p>
      </dsp:txBody>
      <dsp:txXfrm>
        <a:off x="5481250" y="1393886"/>
        <a:ext cx="1218734" cy="371565"/>
      </dsp:txXfrm>
    </dsp:sp>
    <dsp:sp modelId="{B4EB9E1A-A55B-4B08-B021-1842A81F01C4}">
      <dsp:nvSpPr>
        <dsp:cNvPr id="0" name=""/>
        <dsp:cNvSpPr/>
      </dsp:nvSpPr>
      <dsp:spPr>
        <a:xfrm>
          <a:off x="4018768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Vergleichende Politik</a:t>
          </a:r>
        </a:p>
      </dsp:txBody>
      <dsp:txXfrm>
        <a:off x="4018768" y="2090571"/>
        <a:ext cx="1218734" cy="371565"/>
      </dsp:txXfrm>
    </dsp:sp>
    <dsp:sp modelId="{887ACE80-C92B-4D1F-A3E0-E345115F08BB}">
      <dsp:nvSpPr>
        <dsp:cNvPr id="0" name=""/>
        <dsp:cNvSpPr/>
      </dsp:nvSpPr>
      <dsp:spPr>
        <a:xfrm>
          <a:off x="5481250" y="18583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 err="1"/>
            <a:t>Comparative</a:t>
          </a:r>
          <a:r>
            <a:rPr lang="de-CH" sz="1000" kern="1200" dirty="0"/>
            <a:t> Politics</a:t>
          </a:r>
        </a:p>
      </dsp:txBody>
      <dsp:txXfrm>
        <a:off x="5481250" y="1858343"/>
        <a:ext cx="1218734" cy="371565"/>
      </dsp:txXfrm>
    </dsp:sp>
    <dsp:sp modelId="{38911D68-C47A-42BD-995C-D6D9286C024C}">
      <dsp:nvSpPr>
        <dsp:cNvPr id="0" name=""/>
        <dsp:cNvSpPr/>
      </dsp:nvSpPr>
      <dsp:spPr>
        <a:xfrm>
          <a:off x="5481250" y="232279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/>
            <a:t>Vergleichende Regierungslehre</a:t>
          </a:r>
          <a:endParaRPr lang="de-CH" sz="1000" kern="1200" dirty="0"/>
        </a:p>
      </dsp:txBody>
      <dsp:txXfrm>
        <a:off x="5481250" y="2322799"/>
        <a:ext cx="1218734" cy="371565"/>
      </dsp:txXfrm>
    </dsp:sp>
    <dsp:sp modelId="{03DE1832-D82F-40B0-8A8B-76E0B0EB3340}">
      <dsp:nvSpPr>
        <dsp:cNvPr id="0" name=""/>
        <dsp:cNvSpPr/>
      </dsp:nvSpPr>
      <dsp:spPr>
        <a:xfrm>
          <a:off x="4018768" y="301948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Soziologie</a:t>
          </a:r>
        </a:p>
      </dsp:txBody>
      <dsp:txXfrm>
        <a:off x="4018768" y="3019485"/>
        <a:ext cx="1218734" cy="371565"/>
      </dsp:txXfrm>
    </dsp:sp>
    <dsp:sp modelId="{65E1ED00-4310-43D2-9238-2B6A63BF184C}">
      <dsp:nvSpPr>
        <dsp:cNvPr id="0" name=""/>
        <dsp:cNvSpPr/>
      </dsp:nvSpPr>
      <dsp:spPr>
        <a:xfrm>
          <a:off x="5481250" y="278725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Kultur</a:t>
          </a:r>
        </a:p>
      </dsp:txBody>
      <dsp:txXfrm>
        <a:off x="5481250" y="2787256"/>
        <a:ext cx="1218734" cy="371565"/>
      </dsp:txXfrm>
    </dsp:sp>
    <dsp:sp modelId="{1B8C6801-6086-452F-B520-14B0E7CC9943}">
      <dsp:nvSpPr>
        <dsp:cNvPr id="0" name=""/>
        <dsp:cNvSpPr/>
      </dsp:nvSpPr>
      <dsp:spPr>
        <a:xfrm>
          <a:off x="5481250" y="325171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Political </a:t>
          </a:r>
          <a:r>
            <a:rPr lang="de-CH" sz="1000" kern="1200" dirty="0" err="1"/>
            <a:t>Behavior</a:t>
          </a:r>
          <a:endParaRPr lang="de-CH" sz="1000" kern="1200" dirty="0"/>
        </a:p>
      </dsp:txBody>
      <dsp:txXfrm>
        <a:off x="5481250" y="3251713"/>
        <a:ext cx="1218734" cy="371565"/>
      </dsp:txXfrm>
    </dsp:sp>
    <dsp:sp modelId="{4AA4C108-E617-422C-92D7-2149C15BC340}">
      <dsp:nvSpPr>
        <dsp:cNvPr id="0" name=""/>
        <dsp:cNvSpPr/>
      </dsp:nvSpPr>
      <dsp:spPr>
        <a:xfrm>
          <a:off x="4018768" y="348394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Policy-Analyse</a:t>
          </a:r>
        </a:p>
      </dsp:txBody>
      <dsp:txXfrm>
        <a:off x="4018768" y="3483942"/>
        <a:ext cx="1218734" cy="371565"/>
      </dsp:txXfrm>
    </dsp:sp>
    <dsp:sp modelId="{FC34DEBE-7999-4A45-80B8-46EFE0D59713}">
      <dsp:nvSpPr>
        <dsp:cNvPr id="0" name=""/>
        <dsp:cNvSpPr/>
      </dsp:nvSpPr>
      <dsp:spPr>
        <a:xfrm>
          <a:off x="4018768" y="3948398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Internationale Beziehungen</a:t>
          </a:r>
        </a:p>
      </dsp:txBody>
      <dsp:txXfrm>
        <a:off x="4018768" y="3948398"/>
        <a:ext cx="1218734" cy="3715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26DCF0-5CE6-4C0F-8921-1DD4FAD4B11E}">
      <dsp:nvSpPr>
        <dsp:cNvPr id="0" name=""/>
        <dsp:cNvSpPr/>
      </dsp:nvSpPr>
      <dsp:spPr>
        <a:xfrm>
          <a:off x="5051561" y="2037802"/>
          <a:ext cx="797850" cy="3797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757"/>
              </a:lnTo>
              <a:lnTo>
                <a:pt x="797850" y="258757"/>
              </a:lnTo>
              <a:lnTo>
                <a:pt x="797850" y="379704"/>
              </a:lnTo>
            </a:path>
          </a:pathLst>
        </a:custGeom>
        <a:noFill/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9CE9D3-FAB9-4549-A4F5-4E3CE23EC5C8}">
      <dsp:nvSpPr>
        <dsp:cNvPr id="0" name=""/>
        <dsp:cNvSpPr/>
      </dsp:nvSpPr>
      <dsp:spPr>
        <a:xfrm>
          <a:off x="4253710" y="2037802"/>
          <a:ext cx="797850" cy="379704"/>
        </a:xfrm>
        <a:custGeom>
          <a:avLst/>
          <a:gdLst/>
          <a:ahLst/>
          <a:cxnLst/>
          <a:rect l="0" t="0" r="0" b="0"/>
          <a:pathLst>
            <a:path>
              <a:moveTo>
                <a:pt x="797850" y="0"/>
              </a:moveTo>
              <a:lnTo>
                <a:pt x="797850" y="258757"/>
              </a:lnTo>
              <a:lnTo>
                <a:pt x="0" y="258757"/>
              </a:lnTo>
              <a:lnTo>
                <a:pt x="0" y="379704"/>
              </a:lnTo>
            </a:path>
          </a:pathLst>
        </a:custGeom>
        <a:noFill/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E7A40D-886E-4A70-97B7-EFD20A020F33}">
      <dsp:nvSpPr>
        <dsp:cNvPr id="0" name=""/>
        <dsp:cNvSpPr/>
      </dsp:nvSpPr>
      <dsp:spPr>
        <a:xfrm>
          <a:off x="3455860" y="829058"/>
          <a:ext cx="1595701" cy="3797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757"/>
              </a:lnTo>
              <a:lnTo>
                <a:pt x="1595701" y="258757"/>
              </a:lnTo>
              <a:lnTo>
                <a:pt x="1595701" y="379704"/>
              </a:lnTo>
            </a:path>
          </a:pathLst>
        </a:custGeom>
        <a:noFill/>
        <a:ln w="952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933E9E-F06E-426B-8910-CC33DDBE1125}">
      <dsp:nvSpPr>
        <dsp:cNvPr id="0" name=""/>
        <dsp:cNvSpPr/>
      </dsp:nvSpPr>
      <dsp:spPr>
        <a:xfrm>
          <a:off x="1860158" y="2037802"/>
          <a:ext cx="797850" cy="3797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757"/>
              </a:lnTo>
              <a:lnTo>
                <a:pt x="797850" y="258757"/>
              </a:lnTo>
              <a:lnTo>
                <a:pt x="797850" y="379704"/>
              </a:lnTo>
            </a:path>
          </a:pathLst>
        </a:custGeom>
        <a:noFill/>
        <a:ln w="95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711C72-D700-45D4-B8CA-A5E86341DDF9}">
      <dsp:nvSpPr>
        <dsp:cNvPr id="0" name=""/>
        <dsp:cNvSpPr/>
      </dsp:nvSpPr>
      <dsp:spPr>
        <a:xfrm>
          <a:off x="1062307" y="2037802"/>
          <a:ext cx="797850" cy="379704"/>
        </a:xfrm>
        <a:custGeom>
          <a:avLst/>
          <a:gdLst/>
          <a:ahLst/>
          <a:cxnLst/>
          <a:rect l="0" t="0" r="0" b="0"/>
          <a:pathLst>
            <a:path>
              <a:moveTo>
                <a:pt x="797850" y="0"/>
              </a:moveTo>
              <a:lnTo>
                <a:pt x="797850" y="258757"/>
              </a:lnTo>
              <a:lnTo>
                <a:pt x="0" y="258757"/>
              </a:lnTo>
              <a:lnTo>
                <a:pt x="0" y="379704"/>
              </a:lnTo>
            </a:path>
          </a:pathLst>
        </a:custGeom>
        <a:noFill/>
        <a:ln w="95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8B4F55-4CBA-4AE9-8782-269B8BF94261}">
      <dsp:nvSpPr>
        <dsp:cNvPr id="0" name=""/>
        <dsp:cNvSpPr/>
      </dsp:nvSpPr>
      <dsp:spPr>
        <a:xfrm>
          <a:off x="1860158" y="829058"/>
          <a:ext cx="1595701" cy="379704"/>
        </a:xfrm>
        <a:custGeom>
          <a:avLst/>
          <a:gdLst/>
          <a:ahLst/>
          <a:cxnLst/>
          <a:rect l="0" t="0" r="0" b="0"/>
          <a:pathLst>
            <a:path>
              <a:moveTo>
                <a:pt x="1595701" y="0"/>
              </a:moveTo>
              <a:lnTo>
                <a:pt x="1595701" y="258757"/>
              </a:lnTo>
              <a:lnTo>
                <a:pt x="0" y="258757"/>
              </a:lnTo>
              <a:lnTo>
                <a:pt x="0" y="379704"/>
              </a:lnTo>
            </a:path>
          </a:pathLst>
        </a:custGeom>
        <a:noFill/>
        <a:ln w="952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2CCA87-0371-4599-9589-F13F6F25EE7E}">
      <dsp:nvSpPr>
        <dsp:cNvPr id="0" name=""/>
        <dsp:cNvSpPr/>
      </dsp:nvSpPr>
      <dsp:spPr>
        <a:xfrm>
          <a:off x="1728187" y="19"/>
          <a:ext cx="3455345" cy="8290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1B16E3-BEBF-4E5E-AD1C-37D77BEFCC35}">
      <dsp:nvSpPr>
        <dsp:cNvPr id="0" name=""/>
        <dsp:cNvSpPr/>
      </dsp:nvSpPr>
      <dsp:spPr>
        <a:xfrm>
          <a:off x="1873251" y="137829"/>
          <a:ext cx="3455345" cy="82903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400" kern="1200" dirty="0"/>
            <a:t>Politische</a:t>
          </a:r>
          <a:r>
            <a:rPr lang="de-CH" sz="2900" kern="1200" dirty="0"/>
            <a:t> </a:t>
          </a:r>
          <a:r>
            <a:rPr lang="de-CH" sz="2400" kern="1200" dirty="0"/>
            <a:t>Theorie</a:t>
          </a:r>
          <a:r>
            <a:rPr lang="de-CH" sz="2900" kern="1200" dirty="0"/>
            <a:t> </a:t>
          </a:r>
        </a:p>
      </dsp:txBody>
      <dsp:txXfrm>
        <a:off x="1897533" y="162111"/>
        <a:ext cx="3406781" cy="780475"/>
      </dsp:txXfrm>
    </dsp:sp>
    <dsp:sp modelId="{C5056A44-EE62-4692-9F90-483C55E5B398}">
      <dsp:nvSpPr>
        <dsp:cNvPr id="0" name=""/>
        <dsp:cNvSpPr/>
      </dsp:nvSpPr>
      <dsp:spPr>
        <a:xfrm>
          <a:off x="1207371" y="1208762"/>
          <a:ext cx="1305573" cy="8290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42DDD4-F73B-4E70-8F27-56A79EA29514}">
      <dsp:nvSpPr>
        <dsp:cNvPr id="0" name=""/>
        <dsp:cNvSpPr/>
      </dsp:nvSpPr>
      <dsp:spPr>
        <a:xfrm>
          <a:off x="1352435" y="1346573"/>
          <a:ext cx="1305573" cy="82903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500" kern="1200" dirty="0"/>
            <a:t>Klassisch (normativ)</a:t>
          </a:r>
        </a:p>
      </dsp:txBody>
      <dsp:txXfrm>
        <a:off x="1376717" y="1370855"/>
        <a:ext cx="1257009" cy="780475"/>
      </dsp:txXfrm>
    </dsp:sp>
    <dsp:sp modelId="{1087827C-CC2E-4BF2-BC37-0BF3D8C28580}">
      <dsp:nvSpPr>
        <dsp:cNvPr id="0" name=""/>
        <dsp:cNvSpPr/>
      </dsp:nvSpPr>
      <dsp:spPr>
        <a:xfrm>
          <a:off x="409520" y="2417506"/>
          <a:ext cx="1305573" cy="8290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AC02BCF-DDBC-469D-9B4A-432C990BB69B}">
      <dsp:nvSpPr>
        <dsp:cNvPr id="0" name=""/>
        <dsp:cNvSpPr/>
      </dsp:nvSpPr>
      <dsp:spPr>
        <a:xfrm>
          <a:off x="554584" y="2555317"/>
          <a:ext cx="1305573" cy="82903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500" kern="1200" dirty="0"/>
            <a:t>Ideen-geschichte</a:t>
          </a:r>
        </a:p>
      </dsp:txBody>
      <dsp:txXfrm>
        <a:off x="578866" y="2579599"/>
        <a:ext cx="1257009" cy="780475"/>
      </dsp:txXfrm>
    </dsp:sp>
    <dsp:sp modelId="{EAFF936E-E865-4994-8EA9-B997D639DD38}">
      <dsp:nvSpPr>
        <dsp:cNvPr id="0" name=""/>
        <dsp:cNvSpPr/>
      </dsp:nvSpPr>
      <dsp:spPr>
        <a:xfrm>
          <a:off x="2005222" y="2417506"/>
          <a:ext cx="1305573" cy="8290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E2C984B-E299-4731-A9C7-C7E6B6BC06A6}">
      <dsp:nvSpPr>
        <dsp:cNvPr id="0" name=""/>
        <dsp:cNvSpPr/>
      </dsp:nvSpPr>
      <dsp:spPr>
        <a:xfrm>
          <a:off x="2150286" y="2555317"/>
          <a:ext cx="1305573" cy="82903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500" kern="1200" dirty="0"/>
            <a:t>Politische Philosophie</a:t>
          </a:r>
        </a:p>
      </dsp:txBody>
      <dsp:txXfrm>
        <a:off x="2174568" y="2579599"/>
        <a:ext cx="1257009" cy="780475"/>
      </dsp:txXfrm>
    </dsp:sp>
    <dsp:sp modelId="{43855A16-5E88-4C22-B657-D63874CB4042}">
      <dsp:nvSpPr>
        <dsp:cNvPr id="0" name=""/>
        <dsp:cNvSpPr/>
      </dsp:nvSpPr>
      <dsp:spPr>
        <a:xfrm>
          <a:off x="4398774" y="1208762"/>
          <a:ext cx="1305573" cy="8290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5EA6EE-EADF-4AC0-AC8E-E26EED7949BD}">
      <dsp:nvSpPr>
        <dsp:cNvPr id="0" name=""/>
        <dsp:cNvSpPr/>
      </dsp:nvSpPr>
      <dsp:spPr>
        <a:xfrm>
          <a:off x="4543838" y="1346573"/>
          <a:ext cx="1305573" cy="82903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500" kern="1200" dirty="0"/>
            <a:t>Modern (positiv)</a:t>
          </a:r>
        </a:p>
      </dsp:txBody>
      <dsp:txXfrm>
        <a:off x="4568120" y="1370855"/>
        <a:ext cx="1257009" cy="780475"/>
      </dsp:txXfrm>
    </dsp:sp>
    <dsp:sp modelId="{216DA6F6-C2A8-4CB7-AAD4-AAA886C0B864}">
      <dsp:nvSpPr>
        <dsp:cNvPr id="0" name=""/>
        <dsp:cNvSpPr/>
      </dsp:nvSpPr>
      <dsp:spPr>
        <a:xfrm>
          <a:off x="3600923" y="2417506"/>
          <a:ext cx="1305573" cy="829039"/>
        </a:xfrm>
        <a:prstGeom prst="roundRect">
          <a:avLst>
            <a:gd name="adj" fmla="val 10000"/>
          </a:avLst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D3C853-F604-4D70-A87B-2A99FB119A9A}">
      <dsp:nvSpPr>
        <dsp:cNvPr id="0" name=""/>
        <dsp:cNvSpPr/>
      </dsp:nvSpPr>
      <dsp:spPr>
        <a:xfrm>
          <a:off x="3745987" y="2555317"/>
          <a:ext cx="1305573" cy="829039"/>
        </a:xfrm>
        <a:prstGeom prst="roundRect">
          <a:avLst>
            <a:gd name="adj" fmla="val 10000"/>
          </a:avLst>
        </a:prstGeom>
        <a:noFill/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1500" kern="1200" dirty="0"/>
        </a:p>
      </dsp:txBody>
      <dsp:txXfrm>
        <a:off x="3770269" y="2579599"/>
        <a:ext cx="1257009" cy="780475"/>
      </dsp:txXfrm>
    </dsp:sp>
    <dsp:sp modelId="{06D9EB4E-EA10-4033-977D-BBF30FD30AEC}">
      <dsp:nvSpPr>
        <dsp:cNvPr id="0" name=""/>
        <dsp:cNvSpPr/>
      </dsp:nvSpPr>
      <dsp:spPr>
        <a:xfrm>
          <a:off x="5196625" y="2417506"/>
          <a:ext cx="1305573" cy="829039"/>
        </a:xfrm>
        <a:prstGeom prst="roundRect">
          <a:avLst>
            <a:gd name="adj" fmla="val 10000"/>
          </a:avLst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CACB0C4-8BD9-4EE8-9B40-B30F2D98A5AF}">
      <dsp:nvSpPr>
        <dsp:cNvPr id="0" name=""/>
        <dsp:cNvSpPr/>
      </dsp:nvSpPr>
      <dsp:spPr>
        <a:xfrm>
          <a:off x="5341689" y="2555317"/>
          <a:ext cx="1305573" cy="829039"/>
        </a:xfrm>
        <a:prstGeom prst="roundRect">
          <a:avLst>
            <a:gd name="adj" fmla="val 10000"/>
          </a:avLst>
        </a:prstGeom>
        <a:noFill/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1500" kern="1200" dirty="0"/>
        </a:p>
      </dsp:txBody>
      <dsp:txXfrm>
        <a:off x="5365971" y="2579599"/>
        <a:ext cx="1257009" cy="7804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26DCF0-5CE6-4C0F-8921-1DD4FAD4B11E}">
      <dsp:nvSpPr>
        <dsp:cNvPr id="0" name=""/>
        <dsp:cNvSpPr/>
      </dsp:nvSpPr>
      <dsp:spPr>
        <a:xfrm>
          <a:off x="5051561" y="2037802"/>
          <a:ext cx="797850" cy="3797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757"/>
              </a:lnTo>
              <a:lnTo>
                <a:pt x="797850" y="258757"/>
              </a:lnTo>
              <a:lnTo>
                <a:pt x="797850" y="379704"/>
              </a:lnTo>
            </a:path>
          </a:pathLst>
        </a:custGeom>
        <a:noFill/>
        <a:ln w="95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9CE9D3-FAB9-4549-A4F5-4E3CE23EC5C8}">
      <dsp:nvSpPr>
        <dsp:cNvPr id="0" name=""/>
        <dsp:cNvSpPr/>
      </dsp:nvSpPr>
      <dsp:spPr>
        <a:xfrm>
          <a:off x="4253710" y="2037802"/>
          <a:ext cx="797850" cy="379704"/>
        </a:xfrm>
        <a:custGeom>
          <a:avLst/>
          <a:gdLst/>
          <a:ahLst/>
          <a:cxnLst/>
          <a:rect l="0" t="0" r="0" b="0"/>
          <a:pathLst>
            <a:path>
              <a:moveTo>
                <a:pt x="797850" y="0"/>
              </a:moveTo>
              <a:lnTo>
                <a:pt x="797850" y="258757"/>
              </a:lnTo>
              <a:lnTo>
                <a:pt x="0" y="258757"/>
              </a:lnTo>
              <a:lnTo>
                <a:pt x="0" y="379704"/>
              </a:lnTo>
            </a:path>
          </a:pathLst>
        </a:custGeom>
        <a:noFill/>
        <a:ln w="95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E7A40D-886E-4A70-97B7-EFD20A020F33}">
      <dsp:nvSpPr>
        <dsp:cNvPr id="0" name=""/>
        <dsp:cNvSpPr/>
      </dsp:nvSpPr>
      <dsp:spPr>
        <a:xfrm>
          <a:off x="3455860" y="829058"/>
          <a:ext cx="1595701" cy="3797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757"/>
              </a:lnTo>
              <a:lnTo>
                <a:pt x="1595701" y="258757"/>
              </a:lnTo>
              <a:lnTo>
                <a:pt x="1595701" y="379704"/>
              </a:lnTo>
            </a:path>
          </a:pathLst>
        </a:custGeom>
        <a:noFill/>
        <a:ln w="952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933E9E-F06E-426B-8910-CC33DDBE1125}">
      <dsp:nvSpPr>
        <dsp:cNvPr id="0" name=""/>
        <dsp:cNvSpPr/>
      </dsp:nvSpPr>
      <dsp:spPr>
        <a:xfrm>
          <a:off x="1860158" y="2037802"/>
          <a:ext cx="797850" cy="3797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757"/>
              </a:lnTo>
              <a:lnTo>
                <a:pt x="797850" y="258757"/>
              </a:lnTo>
              <a:lnTo>
                <a:pt x="797850" y="379704"/>
              </a:lnTo>
            </a:path>
          </a:pathLst>
        </a:custGeom>
        <a:noFill/>
        <a:ln w="95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711C72-D700-45D4-B8CA-A5E86341DDF9}">
      <dsp:nvSpPr>
        <dsp:cNvPr id="0" name=""/>
        <dsp:cNvSpPr/>
      </dsp:nvSpPr>
      <dsp:spPr>
        <a:xfrm>
          <a:off x="1062307" y="2037802"/>
          <a:ext cx="797850" cy="379704"/>
        </a:xfrm>
        <a:custGeom>
          <a:avLst/>
          <a:gdLst/>
          <a:ahLst/>
          <a:cxnLst/>
          <a:rect l="0" t="0" r="0" b="0"/>
          <a:pathLst>
            <a:path>
              <a:moveTo>
                <a:pt x="797850" y="0"/>
              </a:moveTo>
              <a:lnTo>
                <a:pt x="797850" y="258757"/>
              </a:lnTo>
              <a:lnTo>
                <a:pt x="0" y="258757"/>
              </a:lnTo>
              <a:lnTo>
                <a:pt x="0" y="379704"/>
              </a:lnTo>
            </a:path>
          </a:pathLst>
        </a:custGeom>
        <a:noFill/>
        <a:ln w="95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8B4F55-4CBA-4AE9-8782-269B8BF94261}">
      <dsp:nvSpPr>
        <dsp:cNvPr id="0" name=""/>
        <dsp:cNvSpPr/>
      </dsp:nvSpPr>
      <dsp:spPr>
        <a:xfrm>
          <a:off x="1860158" y="829058"/>
          <a:ext cx="1595701" cy="379704"/>
        </a:xfrm>
        <a:custGeom>
          <a:avLst/>
          <a:gdLst/>
          <a:ahLst/>
          <a:cxnLst/>
          <a:rect l="0" t="0" r="0" b="0"/>
          <a:pathLst>
            <a:path>
              <a:moveTo>
                <a:pt x="1595701" y="0"/>
              </a:moveTo>
              <a:lnTo>
                <a:pt x="1595701" y="258757"/>
              </a:lnTo>
              <a:lnTo>
                <a:pt x="0" y="258757"/>
              </a:lnTo>
              <a:lnTo>
                <a:pt x="0" y="379704"/>
              </a:lnTo>
            </a:path>
          </a:pathLst>
        </a:custGeom>
        <a:noFill/>
        <a:ln w="952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2CCA87-0371-4599-9589-F13F6F25EE7E}">
      <dsp:nvSpPr>
        <dsp:cNvPr id="0" name=""/>
        <dsp:cNvSpPr/>
      </dsp:nvSpPr>
      <dsp:spPr>
        <a:xfrm>
          <a:off x="1728187" y="19"/>
          <a:ext cx="3455345" cy="8290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1B16E3-BEBF-4E5E-AD1C-37D77BEFCC35}">
      <dsp:nvSpPr>
        <dsp:cNvPr id="0" name=""/>
        <dsp:cNvSpPr/>
      </dsp:nvSpPr>
      <dsp:spPr>
        <a:xfrm>
          <a:off x="1873251" y="137829"/>
          <a:ext cx="3455345" cy="82903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400" kern="1200" dirty="0"/>
            <a:t>Politische</a:t>
          </a:r>
          <a:r>
            <a:rPr lang="de-CH" sz="2900" kern="1200" dirty="0"/>
            <a:t> </a:t>
          </a:r>
          <a:r>
            <a:rPr lang="de-CH" sz="2400" kern="1200" dirty="0"/>
            <a:t>Theorie</a:t>
          </a:r>
          <a:r>
            <a:rPr lang="de-CH" sz="2900" kern="1200" dirty="0"/>
            <a:t> </a:t>
          </a:r>
        </a:p>
      </dsp:txBody>
      <dsp:txXfrm>
        <a:off x="1897533" y="162111"/>
        <a:ext cx="3406781" cy="780475"/>
      </dsp:txXfrm>
    </dsp:sp>
    <dsp:sp modelId="{C5056A44-EE62-4692-9F90-483C55E5B398}">
      <dsp:nvSpPr>
        <dsp:cNvPr id="0" name=""/>
        <dsp:cNvSpPr/>
      </dsp:nvSpPr>
      <dsp:spPr>
        <a:xfrm>
          <a:off x="1207371" y="1208762"/>
          <a:ext cx="1305573" cy="8290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42DDD4-F73B-4E70-8F27-56A79EA29514}">
      <dsp:nvSpPr>
        <dsp:cNvPr id="0" name=""/>
        <dsp:cNvSpPr/>
      </dsp:nvSpPr>
      <dsp:spPr>
        <a:xfrm>
          <a:off x="1352435" y="1346573"/>
          <a:ext cx="1305573" cy="82903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500" kern="1200" dirty="0"/>
            <a:t>Klassisch (normativ)</a:t>
          </a:r>
        </a:p>
      </dsp:txBody>
      <dsp:txXfrm>
        <a:off x="1376717" y="1370855"/>
        <a:ext cx="1257009" cy="780475"/>
      </dsp:txXfrm>
    </dsp:sp>
    <dsp:sp modelId="{1087827C-CC2E-4BF2-BC37-0BF3D8C28580}">
      <dsp:nvSpPr>
        <dsp:cNvPr id="0" name=""/>
        <dsp:cNvSpPr/>
      </dsp:nvSpPr>
      <dsp:spPr>
        <a:xfrm>
          <a:off x="409520" y="2417506"/>
          <a:ext cx="1305573" cy="8290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AC02BCF-DDBC-469D-9B4A-432C990BB69B}">
      <dsp:nvSpPr>
        <dsp:cNvPr id="0" name=""/>
        <dsp:cNvSpPr/>
      </dsp:nvSpPr>
      <dsp:spPr>
        <a:xfrm>
          <a:off x="554584" y="2555317"/>
          <a:ext cx="1305573" cy="82903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500" kern="1200" dirty="0"/>
            <a:t>Ideen-geschichte</a:t>
          </a:r>
        </a:p>
      </dsp:txBody>
      <dsp:txXfrm>
        <a:off x="578866" y="2579599"/>
        <a:ext cx="1257009" cy="780475"/>
      </dsp:txXfrm>
    </dsp:sp>
    <dsp:sp modelId="{EAFF936E-E865-4994-8EA9-B997D639DD38}">
      <dsp:nvSpPr>
        <dsp:cNvPr id="0" name=""/>
        <dsp:cNvSpPr/>
      </dsp:nvSpPr>
      <dsp:spPr>
        <a:xfrm>
          <a:off x="2005222" y="2417506"/>
          <a:ext cx="1305573" cy="8290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E2C984B-E299-4731-A9C7-C7E6B6BC06A6}">
      <dsp:nvSpPr>
        <dsp:cNvPr id="0" name=""/>
        <dsp:cNvSpPr/>
      </dsp:nvSpPr>
      <dsp:spPr>
        <a:xfrm>
          <a:off x="2150286" y="2555317"/>
          <a:ext cx="1305573" cy="82903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500" kern="1200" dirty="0"/>
            <a:t>Politische Philosophie</a:t>
          </a:r>
        </a:p>
      </dsp:txBody>
      <dsp:txXfrm>
        <a:off x="2174568" y="2579599"/>
        <a:ext cx="1257009" cy="780475"/>
      </dsp:txXfrm>
    </dsp:sp>
    <dsp:sp modelId="{43855A16-5E88-4C22-B657-D63874CB4042}">
      <dsp:nvSpPr>
        <dsp:cNvPr id="0" name=""/>
        <dsp:cNvSpPr/>
      </dsp:nvSpPr>
      <dsp:spPr>
        <a:xfrm>
          <a:off x="4398774" y="1208762"/>
          <a:ext cx="1305573" cy="8290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5EA6EE-EADF-4AC0-AC8E-E26EED7949BD}">
      <dsp:nvSpPr>
        <dsp:cNvPr id="0" name=""/>
        <dsp:cNvSpPr/>
      </dsp:nvSpPr>
      <dsp:spPr>
        <a:xfrm>
          <a:off x="4543838" y="1346573"/>
          <a:ext cx="1305573" cy="82903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500" kern="1200" dirty="0"/>
            <a:t>Modern (positiv)</a:t>
          </a:r>
        </a:p>
      </dsp:txBody>
      <dsp:txXfrm>
        <a:off x="4568120" y="1370855"/>
        <a:ext cx="1257009" cy="780475"/>
      </dsp:txXfrm>
    </dsp:sp>
    <dsp:sp modelId="{216DA6F6-C2A8-4CB7-AAD4-AAA886C0B864}">
      <dsp:nvSpPr>
        <dsp:cNvPr id="0" name=""/>
        <dsp:cNvSpPr/>
      </dsp:nvSpPr>
      <dsp:spPr>
        <a:xfrm>
          <a:off x="3600923" y="2417506"/>
          <a:ext cx="1305573" cy="8290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D3C853-F604-4D70-A87B-2A99FB119A9A}">
      <dsp:nvSpPr>
        <dsp:cNvPr id="0" name=""/>
        <dsp:cNvSpPr/>
      </dsp:nvSpPr>
      <dsp:spPr>
        <a:xfrm>
          <a:off x="3745987" y="2555317"/>
          <a:ext cx="1305573" cy="82903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500" kern="1200" dirty="0"/>
            <a:t>Formale / empirische Theorie</a:t>
          </a:r>
        </a:p>
      </dsp:txBody>
      <dsp:txXfrm>
        <a:off x="3770269" y="2579599"/>
        <a:ext cx="1257009" cy="780475"/>
      </dsp:txXfrm>
    </dsp:sp>
    <dsp:sp modelId="{06D9EB4E-EA10-4033-977D-BBF30FD30AEC}">
      <dsp:nvSpPr>
        <dsp:cNvPr id="0" name=""/>
        <dsp:cNvSpPr/>
      </dsp:nvSpPr>
      <dsp:spPr>
        <a:xfrm>
          <a:off x="5196625" y="2417506"/>
          <a:ext cx="1305573" cy="8290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CACB0C4-8BD9-4EE8-9B40-B30F2D98A5AF}">
      <dsp:nvSpPr>
        <dsp:cNvPr id="0" name=""/>
        <dsp:cNvSpPr/>
      </dsp:nvSpPr>
      <dsp:spPr>
        <a:xfrm>
          <a:off x="5341689" y="2555317"/>
          <a:ext cx="1305573" cy="82903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500" kern="1200" dirty="0"/>
            <a:t>Wissens-schafts-theorie</a:t>
          </a:r>
        </a:p>
      </dsp:txBody>
      <dsp:txXfrm>
        <a:off x="5365971" y="2579599"/>
        <a:ext cx="1257009" cy="7804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6F62122-42C9-4B58-9C0E-1A6C9D7C26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2551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Textmasterformate durch Klicken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B0466B9-4891-4A1E-BCDE-17D49833FA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07765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E18C733E-5E53-4B94-BA66-E2CEE3F28436}" type="slidenum">
              <a:rPr lang="de-CH" smtClean="0">
                <a:latin typeface="Arial" charset="0"/>
              </a:rPr>
              <a:pPr eaLnBrk="1" hangingPunct="1"/>
              <a:t>2</a:t>
            </a:fld>
            <a:endParaRPr lang="de-CH"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550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3115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15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4836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9505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17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2610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5621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19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00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20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5801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21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2690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22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621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23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914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4561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25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93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603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7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77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27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10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6625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11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2222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12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740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13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14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187450" y="1341438"/>
            <a:ext cx="7239000" cy="1444625"/>
          </a:xfrm>
        </p:spPr>
        <p:txBody>
          <a:bodyPr/>
          <a:lstStyle>
            <a:lvl1pPr>
              <a:defRPr sz="4000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Titelmasterformat durch Klicken bearbeiten</a:t>
            </a:r>
            <a:endParaRPr lang="de-CH" noProof="0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141663"/>
            <a:ext cx="7239000" cy="1752600"/>
          </a:xfrm>
        </p:spPr>
        <p:txBody>
          <a:bodyPr/>
          <a:lstStyle>
            <a:lvl1pPr marL="0" indent="0">
              <a:buFontTx/>
              <a:buNone/>
              <a:defRPr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Formatvorlage des Untertitelmasters durch Klicken bearbeiten</a:t>
            </a:r>
            <a:endParaRPr lang="de-CH" noProof="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7C58D34-9DA1-420A-9D00-5831AED1C3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19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C3AA6-E483-47D1-8504-50882DD9976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2342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70700" y="836613"/>
            <a:ext cx="1846263" cy="53213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331913" y="836613"/>
            <a:ext cx="5386387" cy="532130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B34D-720E-47E2-A074-C62543BE8B4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876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350" y="836613"/>
            <a:ext cx="7313613" cy="1143000"/>
          </a:xfrm>
        </p:spPr>
        <p:txBody>
          <a:bodyPr/>
          <a:lstStyle>
            <a:lvl1pPr>
              <a:defRPr u="sng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1pPr>
            <a:lvl2pPr marL="742950" indent="-28575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3pPr>
            <a:lvl4pPr marL="16002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B8CED-A97C-4669-9A1C-F8B76B884F7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56BCA62-478D-404B-977E-D63C66DE9A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302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Apercu" panose="02000506040000020004" pitchFamily="50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868D2-5DDF-4487-BC32-18EE98BA0DE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0727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913" y="2492375"/>
            <a:ext cx="3579812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64125" y="2492375"/>
            <a:ext cx="3581400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998B5-846A-40D5-A37E-1E51103C7F6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494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20A66-5699-4BFF-AAB1-46FA157A960A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0937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0B537-E484-49D1-B11E-5A83E48F6FCB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1069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38836-1522-4C29-A5AC-A102A64325D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2277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5CDE5-A70A-4532-9A88-01A20EA4E7A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6725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F4D8D-4E19-4B45-A8E3-8F796B4B228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1642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836613"/>
            <a:ext cx="73136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Titelmasterformat durch Klicken bearbeiten</a:t>
            </a: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2492375"/>
            <a:ext cx="7313612" cy="366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Textmasterformate durch Klicken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979738" y="63087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97AD8C6-3533-4E57-8161-3E007CE1A1EE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969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o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Char char="-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gif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jp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4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Ideengeschichte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2000" dirty="0">
                <a:sym typeface="Wingdings" pitchFamily="2" charset="2"/>
              </a:rPr>
              <a:t>Grundströmungen seit Mitte des 18. Jahrhunderts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sym typeface="Wingdings" pitchFamily="2" charset="2"/>
              </a:rPr>
              <a:t>Liberalismus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sym typeface="Wingdings" pitchFamily="2" charset="2"/>
              </a:rPr>
              <a:t>Konservatismus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sym typeface="Wingdings" pitchFamily="2" charset="2"/>
              </a:rPr>
              <a:t>Sozialismus (Sozialdemokratie)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sym typeface="Wingdings" pitchFamily="2" charset="2"/>
              </a:rPr>
              <a:t>Kommunismus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sym typeface="Wingdings" pitchFamily="2" charset="2"/>
              </a:rPr>
              <a:t>Faschismus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 err="1">
                <a:sym typeface="Wingdings" pitchFamily="2" charset="2"/>
              </a:rPr>
              <a:t>Ökologismus</a:t>
            </a:r>
            <a:endParaRPr lang="de-CH" sz="1600" dirty="0">
              <a:sym typeface="Wingdings" pitchFamily="2" charset="2"/>
            </a:endParaRP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2000" dirty="0">
                <a:sym typeface="Wingdings" pitchFamily="2" charset="2"/>
              </a:rPr>
              <a:t>Orientierungshilfe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2000" dirty="0">
                <a:sym typeface="Wingdings" pitchFamily="2" charset="2"/>
              </a:rPr>
              <a:t>Entstehung im Kontext gesellschaftlicher Entwicklungen und gegenseitige Beeinflussung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endParaRPr lang="de-CH" sz="2000" dirty="0">
              <a:sym typeface="Wingdings" pitchFamily="2" charset="2"/>
            </a:endParaRPr>
          </a:p>
          <a:p>
            <a:pPr eaLnBrk="1" hangingPunct="1">
              <a:buFont typeface="Courier New" panose="02070309020205020404" pitchFamily="49" charset="0"/>
              <a:buChar char="o"/>
            </a:pPr>
            <a:endParaRPr lang="de-CH" sz="1800" dirty="0">
              <a:sym typeface="Wingdings" pitchFamily="2" charset="2"/>
            </a:endParaRPr>
          </a:p>
          <a:p>
            <a:pPr marL="457200" lvl="1" indent="0" eaLnBrk="1" hangingPunct="1">
              <a:buNone/>
            </a:pPr>
            <a:endParaRPr lang="de-CH" sz="1800" dirty="0">
              <a:sym typeface="Wingdings" pitchFamily="2" charset="2"/>
            </a:endParaRPr>
          </a:p>
          <a:p>
            <a:pPr lvl="1" eaLnBrk="1" hangingPunct="1"/>
            <a:endParaRPr lang="de-CH" sz="1800" dirty="0">
              <a:sym typeface="Wingdings" pitchFamily="2" charset="2"/>
            </a:endParaRPr>
          </a:p>
          <a:p>
            <a:pPr lvl="1" eaLnBrk="1" hangingPunct="1"/>
            <a:endParaRPr lang="de-CH" sz="1800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0876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Ideengeschichte: Liberalismus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323528" y="2276872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dirty="0"/>
              <a:t>Ausgangslage / Kontext			Idee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139952" y="2852936"/>
            <a:ext cx="1800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Liberalismus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395536" y="2866584"/>
            <a:ext cx="26642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18. Jh. Feudalismus / Absolutismus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395536" y="3501008"/>
            <a:ext cx="26642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1789 Französische Revolution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50C443F0-CE05-4358-BC65-8728E0F1CF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2245360"/>
            <a:ext cx="1823572" cy="2110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72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Ideengeschichte: Liberalismus</a:t>
            </a:r>
            <a:endParaRPr lang="de-CH" dirty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2200" dirty="0">
                <a:sym typeface="Wingdings" pitchFamily="2" charset="2"/>
              </a:rPr>
              <a:t>Individuum: Individuelle Selbstentfaltung (</a:t>
            </a:r>
            <a:r>
              <a:rPr lang="de-CH" sz="2200" dirty="0" err="1">
                <a:sym typeface="Wingdings" pitchFamily="2" charset="2"/>
              </a:rPr>
              <a:t>jedeR</a:t>
            </a:r>
            <a:r>
              <a:rPr lang="de-CH" sz="2200" dirty="0">
                <a:sym typeface="Wingdings" pitchFamily="2" charset="2"/>
              </a:rPr>
              <a:t> ist ihres/seines Glückes Schmied)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200" dirty="0">
                <a:sym typeface="Wingdings" pitchFamily="2" charset="2"/>
              </a:rPr>
              <a:t>Staat: repräsentativer Parlamentarismus; Menschen- und </a:t>
            </a:r>
            <a:r>
              <a:rPr lang="de-CH" sz="2200" dirty="0" err="1">
                <a:sym typeface="Wingdings" pitchFamily="2" charset="2"/>
              </a:rPr>
              <a:t>Bürger.innenrechte</a:t>
            </a:r>
            <a:r>
              <a:rPr lang="de-CH" sz="2200" dirty="0">
                <a:sym typeface="Wingdings" pitchFamily="2" charset="2"/>
              </a:rPr>
              <a:t>; Beteiligungsrechte; Minimalstaat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200" dirty="0">
                <a:sym typeface="Wingdings" pitchFamily="2" charset="2"/>
              </a:rPr>
              <a:t>Gesellschaft: Kultur der Vielfalt; Toleranz</a:t>
            </a:r>
          </a:p>
          <a:p>
            <a:pPr marL="457200" lvl="1" indent="0" eaLnBrk="1" hangingPunct="1">
              <a:buNone/>
            </a:pPr>
            <a:endParaRPr lang="de-CH" sz="1800" dirty="0">
              <a:sym typeface="Wingdings" pitchFamily="2" charset="2"/>
            </a:endParaRPr>
          </a:p>
          <a:p>
            <a:pPr lvl="1" eaLnBrk="1" hangingPunct="1"/>
            <a:endParaRPr lang="de-CH" sz="1800" dirty="0">
              <a:sym typeface="Wingdings" pitchFamily="2" charset="2"/>
            </a:endParaRPr>
          </a:p>
          <a:p>
            <a:pPr lvl="1" eaLnBrk="1" hangingPunct="1"/>
            <a:endParaRPr lang="de-CH" sz="1800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32062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Ideengeschichte: Konservatismus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6237312"/>
            <a:ext cx="7313612" cy="28855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de-CH" sz="1200" dirty="0">
                <a:sym typeface="Wingdings" pitchFamily="2" charset="2"/>
              </a:rPr>
              <a:t>In Anlehnung an Meyer 2010: 159 ff.</a:t>
            </a:r>
            <a:endParaRPr lang="de-CH" sz="1200" dirty="0"/>
          </a:p>
        </p:txBody>
      </p:sp>
      <p:sp>
        <p:nvSpPr>
          <p:cNvPr id="2" name="Textfeld 1"/>
          <p:cNvSpPr txBox="1"/>
          <p:nvPr/>
        </p:nvSpPr>
        <p:spPr>
          <a:xfrm>
            <a:off x="323528" y="2276872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dirty="0"/>
              <a:t>Ausgangslage / Kontext			Idee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139952" y="2852936"/>
            <a:ext cx="1800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Liberalismus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851920" y="3645024"/>
            <a:ext cx="20882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Konservatismus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395536" y="2866584"/>
            <a:ext cx="26642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18. Jh. Feudalismus / Absolutismus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395536" y="3501008"/>
            <a:ext cx="26642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1789 Französische Revolution</a:t>
            </a:r>
          </a:p>
        </p:txBody>
      </p:sp>
      <p:cxnSp>
        <p:nvCxnSpPr>
          <p:cNvPr id="5" name="Gerade Verbindung mit Pfeil 4"/>
          <p:cNvCxnSpPr>
            <a:stCxn id="3" idx="2"/>
          </p:cNvCxnSpPr>
          <p:nvPr/>
        </p:nvCxnSpPr>
        <p:spPr bwMode="auto">
          <a:xfrm>
            <a:off x="5040052" y="3222268"/>
            <a:ext cx="0" cy="42275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" name="Grafik 7">
            <a:extLst>
              <a:ext uri="{FF2B5EF4-FFF2-40B4-BE49-F238E27FC236}">
                <a16:creationId xmlns:a16="http://schemas.microsoft.com/office/drawing/2014/main" id="{6D2510B5-DC0A-40A2-B8EB-FC81FBC51E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636255"/>
            <a:ext cx="1793176" cy="2135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29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Ideengeschichte: Konservatismus</a:t>
            </a:r>
            <a:endParaRPr lang="de-CH" dirty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2200" dirty="0">
                <a:sym typeface="Wingdings" pitchFamily="2" charset="2"/>
              </a:rPr>
              <a:t>Individuum: Der Mensch ist schlecht und sündig und nicht fähig, sich selbstbestimmt zu entwickeln; seine Triebhaftigkeit muss durch Autorität im Zaum gehalten werden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200" dirty="0">
                <a:sym typeface="Wingdings" pitchFamily="2" charset="2"/>
              </a:rPr>
              <a:t>Staat: Gesellschaftsstruktur (Klassen) muss erhalten bleiben; Institutionen müssen Triebe der Masse eindämmen; erfahrene Elite sorgt für Wohl aller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200" dirty="0">
                <a:sym typeface="Wingdings" pitchFamily="2" charset="2"/>
              </a:rPr>
              <a:t>Gesellschaft: traditionelle gesellschaftliche Hierarchie muss respektiert werden; nicht Fortschritt und Veränderung bringt Wissen, sondern Weisheit liegt in der Tradition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sz="2200" dirty="0">
              <a:highlight>
                <a:srgbClr val="FFFF00"/>
              </a:highlight>
              <a:sym typeface="Wingdings" pitchFamily="2" charset="2"/>
            </a:endParaRPr>
          </a:p>
          <a:p>
            <a:pPr marL="457200" lvl="1" indent="0" eaLnBrk="1" hangingPunct="1">
              <a:buNone/>
            </a:pPr>
            <a:endParaRPr lang="de-CH" sz="1800" dirty="0">
              <a:sym typeface="Wingdings" pitchFamily="2" charset="2"/>
            </a:endParaRPr>
          </a:p>
          <a:p>
            <a:pPr lvl="1" eaLnBrk="1" hangingPunct="1"/>
            <a:endParaRPr lang="de-CH" sz="1800" dirty="0">
              <a:sym typeface="Wingdings" pitchFamily="2" charset="2"/>
            </a:endParaRPr>
          </a:p>
          <a:p>
            <a:pPr lvl="1" eaLnBrk="1" hangingPunct="1"/>
            <a:endParaRPr lang="de-CH" sz="1800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8507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Ideengeschichte: Sozialismus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6237312"/>
            <a:ext cx="7313612" cy="28855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de-CH" sz="1200" dirty="0">
                <a:sym typeface="Wingdings" pitchFamily="2" charset="2"/>
              </a:rPr>
              <a:t>In Anlehnung an Meyer 2010: 159 ff.</a:t>
            </a:r>
            <a:endParaRPr lang="de-CH" sz="1200" dirty="0"/>
          </a:p>
        </p:txBody>
      </p:sp>
      <p:sp>
        <p:nvSpPr>
          <p:cNvPr id="2" name="Textfeld 1"/>
          <p:cNvSpPr txBox="1"/>
          <p:nvPr/>
        </p:nvSpPr>
        <p:spPr>
          <a:xfrm>
            <a:off x="323528" y="2276872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dirty="0"/>
              <a:t>Ausgangslage / Kontext			Idee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139952" y="2852936"/>
            <a:ext cx="1800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Liberalismus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851920" y="3645024"/>
            <a:ext cx="20882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Konservatismus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444208" y="4221088"/>
            <a:ext cx="1800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Sozialismus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395536" y="2866584"/>
            <a:ext cx="26642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18. Jh. Feudalismus / Absolutismus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395536" y="3501008"/>
            <a:ext cx="26642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1789 Französische Revolution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395536" y="4149080"/>
            <a:ext cx="26642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19. Jh. Industrielle Revolution</a:t>
            </a:r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5058054" y="3222268"/>
            <a:ext cx="0" cy="42275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6084168" y="2924944"/>
            <a:ext cx="0" cy="9361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mit Pfeil 18"/>
          <p:cNvCxnSpPr>
            <a:endCxn id="9" idx="0"/>
          </p:cNvCxnSpPr>
          <p:nvPr/>
        </p:nvCxnSpPr>
        <p:spPr bwMode="auto">
          <a:xfrm>
            <a:off x="6084168" y="3356992"/>
            <a:ext cx="1260140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1567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Ideengeschichte: Sozialismus</a:t>
            </a:r>
            <a:endParaRPr lang="de-CH" dirty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2000" dirty="0">
                <a:sym typeface="Wingdings" pitchFamily="2" charset="2"/>
              </a:rPr>
              <a:t>Individuum: Menschen sind ungleich, der Staat kann aber für (wirtschaftliche, soziale) Gleichheit besorgt sein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>
                <a:sym typeface="Wingdings" pitchFamily="2" charset="2"/>
              </a:rPr>
              <a:t>Staat: Staat muss in den Markt eingreifen (gesamtwirtschaftliche Koordination); Ausweitung Partizipation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sym typeface="Wingdings" pitchFamily="2" charset="2"/>
              </a:rPr>
              <a:t>Frühversion: Produktionsmittel müssen sozialisiert und verstaatlicht werden; volkswirtschaftliche Staatsplanung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sym typeface="Wingdings" pitchFamily="2" charset="2"/>
              </a:rPr>
              <a:t>Sozialdemokratie: Gemischte Wirtschaftsordnung; Sozialstaat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>
                <a:sym typeface="Wingdings" pitchFamily="2" charset="2"/>
              </a:rPr>
              <a:t>Gesellschaft: Solidarität mit wirtschaftlich und sozial Schwachen.</a:t>
            </a:r>
          </a:p>
          <a:p>
            <a:pPr lvl="2" eaLnBrk="1" hangingPunct="1"/>
            <a:endParaRPr lang="de-CH" sz="1400" dirty="0">
              <a:sym typeface="Wingdings" pitchFamily="2" charset="2"/>
            </a:endParaRPr>
          </a:p>
          <a:p>
            <a:pPr lvl="1" eaLnBrk="1" hangingPunct="1"/>
            <a:endParaRPr lang="de-CH" sz="1600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40766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Ideengeschichte: Kommunismus</a:t>
            </a:r>
            <a:endParaRPr lang="de-CH" dirty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6165304"/>
            <a:ext cx="7313612" cy="28855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de-CH" sz="1200" dirty="0">
                <a:sym typeface="Wingdings" pitchFamily="2" charset="2"/>
              </a:rPr>
              <a:t>In Anlehnung an Meyer 2010: 159 ff.</a:t>
            </a:r>
            <a:endParaRPr lang="de-CH" sz="1200" dirty="0"/>
          </a:p>
        </p:txBody>
      </p:sp>
      <p:sp>
        <p:nvSpPr>
          <p:cNvPr id="2" name="Textfeld 1"/>
          <p:cNvSpPr txBox="1"/>
          <p:nvPr/>
        </p:nvSpPr>
        <p:spPr>
          <a:xfrm>
            <a:off x="323528" y="2276872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dirty="0"/>
              <a:t>Ausgangslage / Kontext			Idee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139952" y="2852936"/>
            <a:ext cx="1800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Liberalismus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851920" y="3645024"/>
            <a:ext cx="20882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Konservatismus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444208" y="4959712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Kommunismus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444208" y="3901698"/>
            <a:ext cx="252028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Demokratischer Sozialismus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395536" y="2866584"/>
            <a:ext cx="26642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18. Jh. Feudalismus / Absolutismus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395536" y="3501008"/>
            <a:ext cx="26642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1789 Französische Revolution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395536" y="4149080"/>
            <a:ext cx="26642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19. Jh. Industrielle Revolution</a:t>
            </a:r>
          </a:p>
        </p:txBody>
      </p:sp>
      <p:cxnSp>
        <p:nvCxnSpPr>
          <p:cNvPr id="5" name="Gerade Verbindung mit Pfeil 4"/>
          <p:cNvCxnSpPr>
            <a:stCxn id="3" idx="2"/>
          </p:cNvCxnSpPr>
          <p:nvPr/>
        </p:nvCxnSpPr>
        <p:spPr bwMode="auto">
          <a:xfrm>
            <a:off x="5040052" y="3222268"/>
            <a:ext cx="0" cy="42275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6084168" y="2924944"/>
            <a:ext cx="0" cy="9361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mit Pfeil 18"/>
          <p:cNvCxnSpPr>
            <a:endCxn id="9" idx="0"/>
          </p:cNvCxnSpPr>
          <p:nvPr/>
        </p:nvCxnSpPr>
        <p:spPr bwMode="auto">
          <a:xfrm>
            <a:off x="6084168" y="3356992"/>
            <a:ext cx="1620180" cy="54470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mit Pfeil 20"/>
          <p:cNvCxnSpPr/>
          <p:nvPr/>
        </p:nvCxnSpPr>
        <p:spPr bwMode="auto">
          <a:xfrm>
            <a:off x="7704348" y="4527664"/>
            <a:ext cx="0" cy="4320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>
            <a:endCxn id="8" idx="1"/>
          </p:cNvCxnSpPr>
          <p:nvPr/>
        </p:nvCxnSpPr>
        <p:spPr bwMode="auto">
          <a:xfrm>
            <a:off x="6084168" y="3512915"/>
            <a:ext cx="360040" cy="163146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8" name="Grafik 17">
            <a:extLst>
              <a:ext uri="{FF2B5EF4-FFF2-40B4-BE49-F238E27FC236}">
                <a16:creationId xmlns:a16="http://schemas.microsoft.com/office/drawing/2014/main" id="{D5C3F5D5-DDED-4161-B3D9-5258DB39C6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348" y="1889085"/>
            <a:ext cx="1364519" cy="1818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314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Ideengeschichte: Kommunismus</a:t>
            </a:r>
            <a:endParaRPr lang="de-CH" dirty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2200" dirty="0">
                <a:sym typeface="Wingdings" pitchFamily="2" charset="2"/>
              </a:rPr>
              <a:t>Individuum: Unterordnung unter historisches Endziel (Kommunismus)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200" dirty="0">
                <a:sym typeface="Wingdings" pitchFamily="2" charset="2"/>
              </a:rPr>
              <a:t>Staat: (real existierende) Einparteiendiktatur (legitimiert aus Geschichtsphilosophie); zentrale Planung und Steuerung von Wirtschaft und Gesellschaft; Verstaatlichung der Produktionsmittel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200" dirty="0">
                <a:sym typeface="Wingdings" pitchFamily="2" charset="2"/>
              </a:rPr>
              <a:t>Gesellschaft: Marxismus (gerichtete Geschichte) als Gewissheit; alle Massnahmen sind gerechtfertigt, wenn sie Erreichung Kommunismus dienen; marxistisch-leninistische Weltanschauung sogar als verbindliche kulturelle Orientierung</a:t>
            </a:r>
          </a:p>
        </p:txBody>
      </p:sp>
    </p:spTree>
    <p:extLst>
      <p:ext uri="{BB962C8B-B14F-4D97-AF65-F5344CB8AC3E}">
        <p14:creationId xmlns:p14="http://schemas.microsoft.com/office/powerpoint/2010/main" val="209905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r>
              <a:rPr lang="de-CH" u="none" dirty="0"/>
              <a:t>Ideengeschichte: Faschismus</a:t>
            </a:r>
            <a:endParaRPr lang="de-CH" dirty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6237312"/>
            <a:ext cx="7313612" cy="28855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de-CH" sz="1200" dirty="0">
                <a:sym typeface="Wingdings" pitchFamily="2" charset="2"/>
              </a:rPr>
              <a:t>In Anlehnung an Meyer 2010: 159 ff.</a:t>
            </a:r>
            <a:endParaRPr lang="de-CH" sz="1200" dirty="0"/>
          </a:p>
        </p:txBody>
      </p:sp>
      <p:sp>
        <p:nvSpPr>
          <p:cNvPr id="2" name="Textfeld 1"/>
          <p:cNvSpPr txBox="1"/>
          <p:nvPr/>
        </p:nvSpPr>
        <p:spPr>
          <a:xfrm>
            <a:off x="323528" y="2276872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dirty="0"/>
              <a:t>Ausgangslage / Kontext			Idee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139952" y="2852936"/>
            <a:ext cx="1800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Liberalismus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851920" y="3645024"/>
            <a:ext cx="20882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Konservatismus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470053" y="5016633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Kommunismus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444208" y="4221089"/>
            <a:ext cx="23402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 err="1"/>
              <a:t>Dem.Sozialismus</a:t>
            </a:r>
            <a:endParaRPr lang="de-CH" dirty="0"/>
          </a:p>
        </p:txBody>
      </p:sp>
      <p:sp>
        <p:nvSpPr>
          <p:cNvPr id="10" name="Textfeld 9"/>
          <p:cNvSpPr txBox="1"/>
          <p:nvPr/>
        </p:nvSpPr>
        <p:spPr>
          <a:xfrm>
            <a:off x="395536" y="2866584"/>
            <a:ext cx="26642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18. Jh. Feudalismus / Absolutismus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395536" y="3501008"/>
            <a:ext cx="26642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1789 Französische Revolution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395536" y="4149080"/>
            <a:ext cx="26642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19. Jh. Industrielle Revolution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395536" y="4797152"/>
            <a:ext cx="26642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20. Jh. Weltkriege</a:t>
            </a:r>
          </a:p>
          <a:p>
            <a:endParaRPr lang="de-CH" dirty="0"/>
          </a:p>
        </p:txBody>
      </p:sp>
      <p:sp>
        <p:nvSpPr>
          <p:cNvPr id="15" name="Textfeld 14"/>
          <p:cNvSpPr txBox="1"/>
          <p:nvPr/>
        </p:nvSpPr>
        <p:spPr>
          <a:xfrm>
            <a:off x="3923928" y="5013176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Faschismus</a:t>
            </a:r>
          </a:p>
        </p:txBody>
      </p:sp>
      <p:cxnSp>
        <p:nvCxnSpPr>
          <p:cNvPr id="5" name="Gerade Verbindung mit Pfeil 4"/>
          <p:cNvCxnSpPr>
            <a:stCxn id="3" idx="2"/>
          </p:cNvCxnSpPr>
          <p:nvPr/>
        </p:nvCxnSpPr>
        <p:spPr bwMode="auto">
          <a:xfrm>
            <a:off x="5040052" y="3222268"/>
            <a:ext cx="0" cy="42275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6084168" y="2924944"/>
            <a:ext cx="0" cy="9361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mit Pfeil 18"/>
          <p:cNvCxnSpPr>
            <a:endCxn id="9" idx="0"/>
          </p:cNvCxnSpPr>
          <p:nvPr/>
        </p:nvCxnSpPr>
        <p:spPr bwMode="auto">
          <a:xfrm>
            <a:off x="6084168" y="3356992"/>
            <a:ext cx="1530170" cy="86409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mit Pfeil 20"/>
          <p:cNvCxnSpPr/>
          <p:nvPr/>
        </p:nvCxnSpPr>
        <p:spPr bwMode="auto">
          <a:xfrm>
            <a:off x="7668344" y="4579387"/>
            <a:ext cx="0" cy="4320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>
            <a:endCxn id="8" idx="1"/>
          </p:cNvCxnSpPr>
          <p:nvPr/>
        </p:nvCxnSpPr>
        <p:spPr bwMode="auto">
          <a:xfrm>
            <a:off x="6130332" y="3524791"/>
            <a:ext cx="339721" cy="167650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mit Pfeil 29"/>
          <p:cNvCxnSpPr>
            <a:stCxn id="15" idx="3"/>
          </p:cNvCxnSpPr>
          <p:nvPr/>
        </p:nvCxnSpPr>
        <p:spPr bwMode="auto">
          <a:xfrm flipV="1">
            <a:off x="5940152" y="4795411"/>
            <a:ext cx="360040" cy="40243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mit Pfeil 21"/>
          <p:cNvCxnSpPr/>
          <p:nvPr/>
        </p:nvCxnSpPr>
        <p:spPr bwMode="auto">
          <a:xfrm>
            <a:off x="4932040" y="4221088"/>
            <a:ext cx="0" cy="7920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16"/>
          <p:cNvCxnSpPr/>
          <p:nvPr/>
        </p:nvCxnSpPr>
        <p:spPr bwMode="auto">
          <a:xfrm flipH="1">
            <a:off x="3383868" y="4221088"/>
            <a:ext cx="27003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16">
            <a:extLst>
              <a:ext uri="{FF2B5EF4-FFF2-40B4-BE49-F238E27FC236}">
                <a16:creationId xmlns:a16="http://schemas.microsoft.com/office/drawing/2014/main" id="{F4CCFD20-D9FF-4403-A00F-3B27793273F3}"/>
              </a:ext>
            </a:extLst>
          </p:cNvPr>
          <p:cNvCxnSpPr/>
          <p:nvPr/>
        </p:nvCxnSpPr>
        <p:spPr bwMode="auto">
          <a:xfrm>
            <a:off x="6300192" y="4327359"/>
            <a:ext cx="0" cy="9361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68173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412875"/>
            <a:ext cx="7239000" cy="1795463"/>
          </a:xfrm>
        </p:spPr>
        <p:txBody>
          <a:bodyPr/>
          <a:lstStyle/>
          <a:p>
            <a:pPr algn="ctr" eaLnBrk="1" hangingPunct="1"/>
            <a:r>
              <a:rPr lang="de-CH" dirty="0">
                <a:solidFill>
                  <a:schemeClr val="tx1"/>
                </a:solidFill>
              </a:rPr>
              <a:t>Einführung in die Politikwissenschaft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836988"/>
            <a:ext cx="7239000" cy="1752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Prof. Dr. Marc Bühlmann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Année Politique Suisse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Institut für Politikwissenschaft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Universität Bern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Ideengeschichte: Faschismus</a:t>
            </a:r>
            <a:endParaRPr lang="de-CH" dirty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2000" dirty="0">
                <a:sym typeface="Wingdings" pitchFamily="2" charset="2"/>
              </a:rPr>
              <a:t>Individuum: der biologisch begründbaren Volksgemeinschaft zugehörig; teilt deren Interessen </a:t>
            </a:r>
            <a:r>
              <a:rPr lang="de-CH" sz="2000" dirty="0" err="1">
                <a:sym typeface="Wingdings" pitchFamily="2" charset="2"/>
              </a:rPr>
              <a:t>zund</a:t>
            </a:r>
            <a:r>
              <a:rPr lang="de-CH" sz="2000" dirty="0">
                <a:sym typeface="Wingdings" pitchFamily="2" charset="2"/>
              </a:rPr>
              <a:t> folgt dem charismatischen Führer bedingungslos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>
                <a:sym typeface="Wingdings" pitchFamily="2" charset="2"/>
              </a:rPr>
              <a:t>Staat: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sym typeface="Wingdings" pitchFamily="2" charset="2"/>
              </a:rPr>
              <a:t>antidemokratisches, antiliberales, antipluralistisches Verhältnis zwischen Führer und Gefolgschaft;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sym typeface="Wingdings" pitchFamily="2" charset="2"/>
              </a:rPr>
              <a:t>totalitär - alle Lebensbereiche steuernd und lenkend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>
                <a:sym typeface="Wingdings" pitchFamily="2" charset="2"/>
              </a:rPr>
              <a:t>Gesellschaft: völkische Harmonie durch Ausmerzen von Fremdem; auch kulturelle Unterordnung unter Staatsideologie</a:t>
            </a:r>
          </a:p>
          <a:p>
            <a:pPr lvl="1" eaLnBrk="1" hangingPunct="1"/>
            <a:endParaRPr lang="de-CH" sz="1600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844756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Ideengeschichte: </a:t>
            </a:r>
            <a:r>
              <a:rPr lang="de-CH" u="none" dirty="0" err="1"/>
              <a:t>Ökologismus</a:t>
            </a:r>
            <a:endParaRPr lang="de-CH" dirty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6237312"/>
            <a:ext cx="7313612" cy="28855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de-CH" sz="1200" dirty="0">
                <a:sym typeface="Wingdings" pitchFamily="2" charset="2"/>
              </a:rPr>
              <a:t>In Anlehnung an Meyer 2010: 159 ff.</a:t>
            </a:r>
            <a:endParaRPr lang="de-CH" sz="1200" dirty="0"/>
          </a:p>
        </p:txBody>
      </p:sp>
      <p:sp>
        <p:nvSpPr>
          <p:cNvPr id="2" name="Textfeld 1"/>
          <p:cNvSpPr txBox="1"/>
          <p:nvPr/>
        </p:nvSpPr>
        <p:spPr>
          <a:xfrm>
            <a:off x="323528" y="2276872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dirty="0"/>
              <a:t>Ausgangslage / Kontext			Idee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139952" y="2852936"/>
            <a:ext cx="1800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Liberalismus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851920" y="3645024"/>
            <a:ext cx="20882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Konservatismus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444208" y="4797152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Kommunismus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444208" y="4221089"/>
            <a:ext cx="244827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Dem. Sozialismus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395536" y="2866584"/>
            <a:ext cx="26642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18. Jh. Feudalismus / Absolutismus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395536" y="3501008"/>
            <a:ext cx="26642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1789 Französische Revolution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395536" y="4149080"/>
            <a:ext cx="26642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19. Jh. Industrielle Revolution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395536" y="4797152"/>
            <a:ext cx="26642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20. Jh. Weltkriege</a:t>
            </a:r>
          </a:p>
          <a:p>
            <a:endParaRPr lang="de-CH" dirty="0"/>
          </a:p>
        </p:txBody>
      </p:sp>
      <p:sp>
        <p:nvSpPr>
          <p:cNvPr id="14" name="Textfeld 13"/>
          <p:cNvSpPr txBox="1"/>
          <p:nvPr/>
        </p:nvSpPr>
        <p:spPr>
          <a:xfrm>
            <a:off x="395536" y="5445224"/>
            <a:ext cx="26642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20. Jh. Umweltkrisen</a:t>
            </a:r>
          </a:p>
          <a:p>
            <a:endParaRPr lang="de-CH" dirty="0"/>
          </a:p>
        </p:txBody>
      </p:sp>
      <p:sp>
        <p:nvSpPr>
          <p:cNvPr id="15" name="Textfeld 14"/>
          <p:cNvSpPr txBox="1"/>
          <p:nvPr/>
        </p:nvSpPr>
        <p:spPr>
          <a:xfrm>
            <a:off x="3923928" y="5013176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Faschismus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5868144" y="5733256"/>
            <a:ext cx="244827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 err="1"/>
              <a:t>Ökologismus</a:t>
            </a:r>
            <a:endParaRPr lang="de-CH" dirty="0"/>
          </a:p>
        </p:txBody>
      </p:sp>
      <p:cxnSp>
        <p:nvCxnSpPr>
          <p:cNvPr id="5" name="Gerade Verbindung mit Pfeil 4"/>
          <p:cNvCxnSpPr>
            <a:stCxn id="3" idx="2"/>
          </p:cNvCxnSpPr>
          <p:nvPr/>
        </p:nvCxnSpPr>
        <p:spPr bwMode="auto">
          <a:xfrm>
            <a:off x="5040052" y="3222268"/>
            <a:ext cx="0" cy="41346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6084168" y="2924944"/>
            <a:ext cx="0" cy="9361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mit Pfeil 18"/>
          <p:cNvCxnSpPr>
            <a:endCxn id="9" idx="0"/>
          </p:cNvCxnSpPr>
          <p:nvPr/>
        </p:nvCxnSpPr>
        <p:spPr bwMode="auto">
          <a:xfrm>
            <a:off x="6084168" y="3356992"/>
            <a:ext cx="1584176" cy="86409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mit Pfeil 20"/>
          <p:cNvCxnSpPr/>
          <p:nvPr/>
        </p:nvCxnSpPr>
        <p:spPr bwMode="auto">
          <a:xfrm>
            <a:off x="8172400" y="4437112"/>
            <a:ext cx="0" cy="4320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>
            <a:endCxn id="8" idx="1"/>
          </p:cNvCxnSpPr>
          <p:nvPr/>
        </p:nvCxnSpPr>
        <p:spPr bwMode="auto">
          <a:xfrm>
            <a:off x="6084168" y="3645024"/>
            <a:ext cx="360040" cy="133679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>
            <a:endCxn id="15" idx="0"/>
          </p:cNvCxnSpPr>
          <p:nvPr/>
        </p:nvCxnSpPr>
        <p:spPr bwMode="auto">
          <a:xfrm>
            <a:off x="4932040" y="4221088"/>
            <a:ext cx="0" cy="7920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mit Pfeil 29"/>
          <p:cNvCxnSpPr/>
          <p:nvPr/>
        </p:nvCxnSpPr>
        <p:spPr bwMode="auto">
          <a:xfrm flipV="1">
            <a:off x="6012160" y="5013176"/>
            <a:ext cx="360040" cy="7200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>
            <a:off x="6012160" y="5301208"/>
            <a:ext cx="0" cy="2569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1" name="Gerade Verbindung mit Pfeil 5120"/>
          <p:cNvCxnSpPr/>
          <p:nvPr/>
        </p:nvCxnSpPr>
        <p:spPr bwMode="auto">
          <a:xfrm>
            <a:off x="6012160" y="5561944"/>
            <a:ext cx="1080120" cy="14401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16"/>
          <p:cNvCxnSpPr/>
          <p:nvPr/>
        </p:nvCxnSpPr>
        <p:spPr bwMode="auto">
          <a:xfrm flipH="1">
            <a:off x="3383868" y="4221088"/>
            <a:ext cx="27003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55420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Ideengeschichte: </a:t>
            </a:r>
            <a:r>
              <a:rPr lang="de-CH" u="none" dirty="0" err="1"/>
              <a:t>Ökologismus</a:t>
            </a:r>
            <a:endParaRPr lang="de-CH" dirty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2200" dirty="0">
                <a:sym typeface="Wingdings" pitchFamily="2" charset="2"/>
              </a:rPr>
              <a:t>Individuum: Konzentration auf natürliche Lebensgrundlagen und Nachhaltigkeit statt technische Naturbeherrschung und Konsumorientierung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200" dirty="0">
                <a:sym typeface="Wingdings" pitchFamily="2" charset="2"/>
              </a:rPr>
              <a:t>Staat: Basis- und </a:t>
            </a:r>
            <a:r>
              <a:rPr lang="de-CH" sz="2200" dirty="0" err="1">
                <a:sym typeface="Wingdings" pitchFamily="2" charset="2"/>
              </a:rPr>
              <a:t>Grassroots</a:t>
            </a:r>
            <a:r>
              <a:rPr lang="de-CH" sz="2200" dirty="0">
                <a:sym typeface="Wingdings" pitchFamily="2" charset="2"/>
              </a:rPr>
              <a:t>-Demokratie; Gleichheit; Konsens; Einbinden zukünftiger Generationen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200" dirty="0">
                <a:sym typeface="Wingdings" pitchFamily="2" charset="2"/>
              </a:rPr>
              <a:t>Gesellschaft: neue soziale Bewegungen, auch gegen Parteien und etablierte Machtstrukturen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sz="2200" dirty="0">
              <a:highlight>
                <a:srgbClr val="FFFF00"/>
              </a:highlight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2200" dirty="0">
              <a:highlight>
                <a:srgbClr val="FFFF00"/>
              </a:highlight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92531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Parteien und politische Ideen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FE18C3-B70E-411B-AC06-E65CA41F0B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82" y="2132856"/>
            <a:ext cx="4032448" cy="4032448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43C65492-C40A-48D1-B9BB-4509E3E86351}"/>
              </a:ext>
            </a:extLst>
          </p:cNvPr>
          <p:cNvSpPr txBox="1"/>
          <p:nvPr/>
        </p:nvSpPr>
        <p:spPr>
          <a:xfrm>
            <a:off x="4941954" y="3212976"/>
            <a:ext cx="3302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800" dirty="0">
                <a:latin typeface="Apercu" panose="02000506040000020004" pitchFamily="50" charset="0"/>
              </a:rPr>
              <a:t>DENK MAL!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2DEEA583-7611-48BB-98E5-F6653FF6CC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95276"/>
            <a:ext cx="1019175" cy="66675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7641857D-EEBF-4B13-91D6-6254977A075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620688"/>
            <a:ext cx="1524000" cy="57150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A9F2E76E-B1C9-4812-8103-FD39BFF083C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6893" y="1227154"/>
            <a:ext cx="1524000" cy="62865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812ABDF8-CA18-4A1B-BF0F-6911D20BA3D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512830"/>
            <a:ext cx="828675" cy="83820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EEC840BE-C143-475E-A289-53E0F526E03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3443" y="2360644"/>
            <a:ext cx="858877" cy="858877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BB876421-ACA7-4499-9FA9-865902AF2BB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0668" y="4896305"/>
            <a:ext cx="1524000" cy="485775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FA031EB0-E24B-4C90-9DC6-8E1C87F480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456707"/>
            <a:ext cx="666750" cy="666750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6B10820C-9999-4A98-AC7E-A87F6B3D859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37" y="2349095"/>
            <a:ext cx="1314450" cy="666750"/>
          </a:xfrm>
          <a:prstGeom prst="rect">
            <a:avLst/>
          </a:prstGeom>
        </p:spPr>
      </p:pic>
      <p:pic>
        <p:nvPicPr>
          <p:cNvPr id="21" name="Grafik 20">
            <a:extLst>
              <a:ext uri="{FF2B5EF4-FFF2-40B4-BE49-F238E27FC236}">
                <a16:creationId xmlns:a16="http://schemas.microsoft.com/office/drawing/2014/main" id="{69E2D3C2-1FFF-496F-AC10-ACC50CFCE51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755" y="5490081"/>
            <a:ext cx="685800" cy="666750"/>
          </a:xfrm>
          <a:prstGeom prst="rect">
            <a:avLst/>
          </a:prstGeom>
        </p:spPr>
      </p:pic>
      <p:pic>
        <p:nvPicPr>
          <p:cNvPr id="23" name="Grafik 22">
            <a:extLst>
              <a:ext uri="{FF2B5EF4-FFF2-40B4-BE49-F238E27FC236}">
                <a16:creationId xmlns:a16="http://schemas.microsoft.com/office/drawing/2014/main" id="{367B2CF6-6B45-43E2-AC3C-733F6E5982D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848143"/>
            <a:ext cx="1524000" cy="533400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6DE95E94-5632-4921-98BC-1F6AABF98A77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881" y="5878518"/>
            <a:ext cx="2031746" cy="4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55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08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Quellen	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000" dirty="0">
                <a:latin typeface="Apercu Light" panose="02000506030000020004" pitchFamily="50" charset="0"/>
              </a:rPr>
              <a:t>Quellen der auf den Folien verwendeten Abbildungen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Titelfolie: </a:t>
            </a:r>
            <a:r>
              <a:rPr lang="de-CH" sz="1000" dirty="0" err="1">
                <a:latin typeface="Apercu Light" panose="02000506030000020004" pitchFamily="50" charset="0"/>
              </a:rPr>
              <a:t>Wordle</a:t>
            </a:r>
            <a:r>
              <a:rPr lang="de-CH" sz="1000" dirty="0">
                <a:latin typeface="Apercu Light" panose="02000506030000020004" pitchFamily="50" charset="0"/>
              </a:rPr>
              <a:t> aus Zitatenschatz (Definitionen von Politik)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Karl Popper (Foto von Lucinda Douglas-Menzies 1990 (CCA) (https://whoswho.de/bio/karl-popper.html)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Ideengeschichte: Abbildungen und Erläuterungen in Anlehnung an </a:t>
            </a:r>
            <a:r>
              <a:rPr lang="de-CH" sz="1000" dirty="0">
                <a:solidFill>
                  <a:srgbClr val="5A5A5A"/>
                </a:solidFill>
                <a:effectLst/>
                <a:latin typeface="Apercu Light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Meyer, Thomas (2010). Politische Ideen; Kapitel 11 in: Was ist Politik? Wiesbaden: VS-Verlag; S. 159 bis 179.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John Locke: John Locke (Porträt von Godfrey Kneller, 1697) (https://de.wikipedia.org/wiki/John_Locke#/media/Datei:John_Locke.jpg)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Edmund Burke: Studio von Joshua Reynolds - National Portrait Gallery: NPG 655 (https://de.wikipedia.org/wiki/Edmund_Burke#/media/Datei:EdmundBurke1771.jpg)</a:t>
            </a:r>
          </a:p>
          <a:p>
            <a:pPr>
              <a:buFontTx/>
              <a:buChar char="-"/>
            </a:pPr>
            <a:r>
              <a:rPr lang="de-DE" sz="1000" dirty="0">
                <a:latin typeface="Apercu Light" panose="02000506030000020004" pitchFamily="50" charset="0"/>
              </a:rPr>
              <a:t>Marx: </a:t>
            </a:r>
            <a:r>
              <a:rPr lang="de-CH" sz="1000" dirty="0">
                <a:latin typeface="Apercu Light" panose="02000506030000020004" pitchFamily="50" charset="0"/>
              </a:rPr>
              <a:t>Karl Marx (1875), Fotografie von John Mayall jun. (https://de.wikipedia.org/wiki/Karl_Marx#/media/Datei:Karl_Marx_001.jpg)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Parteien-Logos: https://de.wikipedia.org/wiki/Politische_Parteien_in_der_Schweiz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Rodin: Le </a:t>
            </a:r>
            <a:r>
              <a:rPr lang="de-CH" sz="1000" dirty="0" err="1">
                <a:latin typeface="Apercu Light" panose="02000506030000020004" pitchFamily="50" charset="0"/>
              </a:rPr>
              <a:t>Penseur</a:t>
            </a:r>
            <a:r>
              <a:rPr lang="de-CH" sz="1000" dirty="0">
                <a:latin typeface="Apercu Light" panose="02000506030000020004" pitchFamily="50" charset="0"/>
              </a:rPr>
              <a:t> (Spinner </a:t>
            </a:r>
            <a:r>
              <a:rPr lang="de-CH" sz="1000" dirty="0" err="1">
                <a:latin typeface="Apercu Light" panose="02000506030000020004" pitchFamily="50" charset="0"/>
              </a:rPr>
              <a:t>Gif</a:t>
            </a:r>
            <a:r>
              <a:rPr lang="de-CH" sz="1000" dirty="0">
                <a:latin typeface="Apercu Light" panose="02000506030000020004" pitchFamily="50" charset="0"/>
              </a:rPr>
              <a:t> </a:t>
            </a:r>
            <a:r>
              <a:rPr lang="de-CH" sz="1000" dirty="0" err="1">
                <a:latin typeface="Apercu Light" panose="02000506030000020004" pitchFamily="50" charset="0"/>
              </a:rPr>
              <a:t>by</a:t>
            </a:r>
            <a:r>
              <a:rPr lang="de-CH" sz="1000">
                <a:latin typeface="Apercu Light" panose="02000506030000020004" pitchFamily="50" charset="0"/>
              </a:rPr>
              <a:t> Tobias Rothe)</a:t>
            </a:r>
          </a:p>
          <a:p>
            <a:pPr>
              <a:buFontTx/>
              <a:buChar char="-"/>
            </a:pPr>
            <a:endParaRPr lang="de-DE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DE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 marL="0" indent="0">
              <a:buNone/>
            </a:pPr>
            <a:endParaRPr lang="de-CH" sz="1000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051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sz="6600" dirty="0"/>
              <a:t>Lernvideo 5.1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algn="ctr" eaLnBrk="1" hangingPunct="1"/>
            <a:endParaRPr lang="de-CH" dirty="0"/>
          </a:p>
          <a:p>
            <a:pPr algn="ctr" eaLnBrk="1" hangingPunct="1"/>
            <a:r>
              <a:rPr lang="de-CH" sz="4000" dirty="0"/>
              <a:t>Politische Theorie  Ideengeschichte</a:t>
            </a:r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601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Wo wir uns befinden…</a:t>
            </a:r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F0C0EE38-D09D-4AB3-BC16-FB5B44AD7847}"/>
              </a:ext>
            </a:extLst>
          </p:cNvPr>
          <p:cNvGraphicFramePr/>
          <p:nvPr/>
        </p:nvGraphicFramePr>
        <p:xfrm>
          <a:off x="323528" y="2132856"/>
          <a:ext cx="864096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4A7BC130-A1CE-48D5-9940-ACBD125C473C}"/>
              </a:ext>
            </a:extLst>
          </p:cNvPr>
          <p:cNvSpPr txBox="1"/>
          <p:nvPr/>
        </p:nvSpPr>
        <p:spPr>
          <a:xfrm>
            <a:off x="1907704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1-4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2001893-483D-4F39-A834-01F6EE00C685}"/>
              </a:ext>
            </a:extLst>
          </p:cNvPr>
          <p:cNvSpPr txBox="1"/>
          <p:nvPr/>
        </p:nvSpPr>
        <p:spPr>
          <a:xfrm>
            <a:off x="7236296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D53CFD9-A265-426B-A078-F77C86B685AD}"/>
              </a:ext>
            </a:extLst>
          </p:cNvPr>
          <p:cNvSpPr txBox="1"/>
          <p:nvPr/>
        </p:nvSpPr>
        <p:spPr>
          <a:xfrm>
            <a:off x="7236296" y="30689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3B6F648-89C8-4DA6-8EC1-7255440C8D80}"/>
              </a:ext>
            </a:extLst>
          </p:cNvPr>
          <p:cNvSpPr txBox="1"/>
          <p:nvPr/>
        </p:nvSpPr>
        <p:spPr>
          <a:xfrm>
            <a:off x="7236296" y="35110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FD4AE01-D42E-460F-AFCE-068A213286AC}"/>
              </a:ext>
            </a:extLst>
          </p:cNvPr>
          <p:cNvSpPr txBox="1"/>
          <p:nvPr/>
        </p:nvSpPr>
        <p:spPr>
          <a:xfrm>
            <a:off x="7236296" y="40050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6D9D0D0-E397-4B36-ABA6-4FA071B34AE2}"/>
              </a:ext>
            </a:extLst>
          </p:cNvPr>
          <p:cNvSpPr txBox="1"/>
          <p:nvPr/>
        </p:nvSpPr>
        <p:spPr>
          <a:xfrm>
            <a:off x="7236296" y="45091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25C6D16-BA26-4CB7-8710-5FE0A48738B5}"/>
              </a:ext>
            </a:extLst>
          </p:cNvPr>
          <p:cNvSpPr txBox="1"/>
          <p:nvPr/>
        </p:nvSpPr>
        <p:spPr>
          <a:xfrm>
            <a:off x="7236296" y="487845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10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2B388EA-4CE2-4CFC-BD0A-EDD0D9E4D69B}"/>
              </a:ext>
            </a:extLst>
          </p:cNvPr>
          <p:cNvSpPr txBox="1"/>
          <p:nvPr/>
        </p:nvSpPr>
        <p:spPr>
          <a:xfrm>
            <a:off x="7236296" y="53732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11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F4E1BBB-7633-4481-934A-D3C00E71CEAC}"/>
              </a:ext>
            </a:extLst>
          </p:cNvPr>
          <p:cNvSpPr txBox="1"/>
          <p:nvPr/>
        </p:nvSpPr>
        <p:spPr>
          <a:xfrm>
            <a:off x="5724128" y="57446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66865C4-2894-4312-A3B9-7986A24CBC68}"/>
              </a:ext>
            </a:extLst>
          </p:cNvPr>
          <p:cNvSpPr txBox="1"/>
          <p:nvPr/>
        </p:nvSpPr>
        <p:spPr>
          <a:xfrm>
            <a:off x="5724128" y="61193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13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24A5F171-9EB0-469D-ACE5-568F858FBB5A}"/>
              </a:ext>
            </a:extLst>
          </p:cNvPr>
          <p:cNvSpPr/>
          <p:nvPr/>
        </p:nvSpPr>
        <p:spPr bwMode="auto">
          <a:xfrm rot="5400000">
            <a:off x="5226761" y="924747"/>
            <a:ext cx="1268249" cy="3297851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AFAA93B9-4E0A-4854-8045-22CDAE2E7586}"/>
              </a:ext>
            </a:extLst>
          </p:cNvPr>
          <p:cNvSpPr/>
          <p:nvPr/>
        </p:nvSpPr>
        <p:spPr bwMode="auto">
          <a:xfrm rot="5400000">
            <a:off x="6184043" y="1695081"/>
            <a:ext cx="412031" cy="1216878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2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Was ist «Politische Theorie»?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Ideengeschichte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1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Was ist «Politische Theorie»?</a:t>
            </a:r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594CB276-6A0D-43BF-8A71-5FF3BBE8D1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4152794"/>
              </p:ext>
            </p:extLst>
          </p:nvPr>
        </p:nvGraphicFramePr>
        <p:xfrm>
          <a:off x="915194" y="2420888"/>
          <a:ext cx="7056784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hteck 5">
            <a:extLst>
              <a:ext uri="{FF2B5EF4-FFF2-40B4-BE49-F238E27FC236}">
                <a16:creationId xmlns:a16="http://schemas.microsoft.com/office/drawing/2014/main" id="{C26C900E-C181-4016-8303-9F0261AD934C}"/>
              </a:ext>
            </a:extLst>
          </p:cNvPr>
          <p:cNvSpPr/>
          <p:nvPr/>
        </p:nvSpPr>
        <p:spPr bwMode="auto">
          <a:xfrm>
            <a:off x="1187624" y="3645024"/>
            <a:ext cx="2880320" cy="100811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6BB42A8A-2E35-40C5-AB53-1448DDA58AFB}"/>
              </a:ext>
            </a:extLst>
          </p:cNvPr>
          <p:cNvSpPr/>
          <p:nvPr/>
        </p:nvSpPr>
        <p:spPr bwMode="auto">
          <a:xfrm>
            <a:off x="127824" y="4653136"/>
            <a:ext cx="2664296" cy="124643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DFE09F71-A25F-458A-A18B-CD468FAAB38A}"/>
              </a:ext>
            </a:extLst>
          </p:cNvPr>
          <p:cNvSpPr/>
          <p:nvPr/>
        </p:nvSpPr>
        <p:spPr bwMode="auto">
          <a:xfrm>
            <a:off x="2792120" y="4575948"/>
            <a:ext cx="2139920" cy="124643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992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72CCA87-0371-4599-9589-F13F6F25EE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31B16E3-BEBF-4E5E-AD1C-37D77BEFCC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98B4F55-4CBA-4AE9-8782-269B8BF942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5056A44-EE62-4692-9F90-483C55E5B3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F42DDD4-F73B-4E70-8F27-56A79EA295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F711C72-D700-45D4-B8CA-A5E86341DD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087827C-CC2E-4BF2-BC37-0BF3D8C285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AC02BCF-DDBC-469D-9B4A-432C990BB6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C933E9E-F06E-426B-8910-CC33DDBE11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AFF936E-E865-4994-8EA9-B997D639DD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E2C984B-E299-4731-A9C7-C7E6B6BC06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AE7A40D-886E-4A70-97B7-EFD20A020F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3855A16-5E88-4C22-B657-D63874CB40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85EA6EE-EADF-4AC0-AC8E-E26EED7949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Dgm bld="one"/>
        </p:bldSub>
      </p:bldGraphic>
      <p:bldP spid="6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spc="-60" dirty="0"/>
              <a:t>Exkurs: Positive Theorien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2200" dirty="0">
                <a:sym typeface="Wingdings" pitchFamily="2" charset="2"/>
              </a:rPr>
              <a:t>Positiv heisst NICHT gut, sondern stützt sich </a:t>
            </a:r>
            <a:br>
              <a:rPr lang="de-CH" sz="2200" dirty="0">
                <a:sym typeface="Wingdings" pitchFamily="2" charset="2"/>
              </a:rPr>
            </a:br>
            <a:r>
              <a:rPr lang="de-CH" sz="2200" dirty="0">
                <a:sym typeface="Wingdings" pitchFamily="2" charset="2"/>
              </a:rPr>
              <a:t>auf «Positivismus»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200" dirty="0">
                <a:sym typeface="Wingdings" pitchFamily="2" charset="2"/>
              </a:rPr>
              <a:t>Theorie: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>
                <a:sym typeface="Wingdings" pitchFamily="2" charset="2"/>
              </a:rPr>
              <a:t>System von Begriffen und Aussagen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>
                <a:sym typeface="Wingdings" pitchFamily="2" charset="2"/>
              </a:rPr>
              <a:t>hilft Komplexität zu reduzieren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>
                <a:sym typeface="Wingdings" pitchFamily="2" charset="2"/>
              </a:rPr>
              <a:t>hilft, Phänomen aus unterschiedlichen Blickwinkeln betrachten (Scheinwerfer und Riesen)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>
                <a:sym typeface="Wingdings" pitchFamily="2" charset="2"/>
              </a:rPr>
              <a:t>soll plausible (d.h. intersubjektiv nachvollziehbare) und angemessene Erklärung von (politischen) Phänomenen versuchen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sz="2200" dirty="0"/>
          </a:p>
          <a:p>
            <a:pPr>
              <a:buFont typeface="Courier New" panose="02070309020205020404" pitchFamily="49" charset="0"/>
              <a:buChar char="o"/>
            </a:pPr>
            <a:endParaRPr lang="de-CH" sz="2200" dirty="0"/>
          </a:p>
          <a:p>
            <a:pPr>
              <a:buFont typeface="Courier New" panose="02070309020205020404" pitchFamily="49" charset="0"/>
              <a:buChar char="o"/>
            </a:pPr>
            <a:endParaRPr lang="de-CH" dirty="0"/>
          </a:p>
          <a:p>
            <a:endParaRPr lang="de-CH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F759A24-1355-432B-AF0A-11C0D2EF5F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15517"/>
            <a:ext cx="1892850" cy="2313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25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Was ist «Politische Theorie»?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6BB42A8A-2E35-40C5-AB53-1448DDA58AFB}"/>
              </a:ext>
            </a:extLst>
          </p:cNvPr>
          <p:cNvSpPr/>
          <p:nvPr/>
        </p:nvSpPr>
        <p:spPr bwMode="auto">
          <a:xfrm>
            <a:off x="127824" y="4653136"/>
            <a:ext cx="2664296" cy="124643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EE2E0145-8B64-4C58-B700-00973953FD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1752208"/>
              </p:ext>
            </p:extLst>
          </p:nvPr>
        </p:nvGraphicFramePr>
        <p:xfrm>
          <a:off x="901368" y="2424788"/>
          <a:ext cx="7056784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99563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59CE9D3-FAB9-4549-A4F5-4E3CE23EC5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16DA6F6-C2A8-4CB7-AAD4-AAA886C0B8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2D3C853-F604-4D70-A87B-2A99FB119A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626DCF0-5CE6-4C0F-8921-1DD4FAD4B1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6D9EB4E-EA10-4033-977D-BBF30FD30A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CACB0C4-8BD9-4EE8-9B40-B30F2D98A5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lvl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Was ist «Politische Theorie»?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Ideengeschichte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49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sign_Vorlesung 2016">
  <a:themeElements>
    <a:clrScheme name="marc1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marc1">
      <a:majorFont>
        <a:latin typeface="Antique Olive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lnDef>
  </a:objectDefaults>
  <a:extraClrSchemeLst>
    <a:extraClrScheme>
      <a:clrScheme name="marc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sign_Vorlesung 2016" id="{B266834F-8465-41C3-833D-819A09614F50}" vid="{6EDB6DF2-C371-4F8C-9E18-661A2925CC77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blaue kreise</Template>
  <TotalTime>0</TotalTime>
  <Words>1023</Words>
  <Application>Microsoft Office PowerPoint</Application>
  <PresentationFormat>Bildschirmpräsentation (4:3)</PresentationFormat>
  <Paragraphs>205</Paragraphs>
  <Slides>25</Slides>
  <Notes>20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33" baseType="lpstr">
      <vt:lpstr>Antique Olive</vt:lpstr>
      <vt:lpstr>Apercu</vt:lpstr>
      <vt:lpstr>Apercu Light</vt:lpstr>
      <vt:lpstr>Arial</vt:lpstr>
      <vt:lpstr>Courier New</vt:lpstr>
      <vt:lpstr>Verdana</vt:lpstr>
      <vt:lpstr>Wingdings</vt:lpstr>
      <vt:lpstr>Design_Vorlesung 2016</vt:lpstr>
      <vt:lpstr>PowerPoint-Präsentation</vt:lpstr>
      <vt:lpstr>Einführung in die Politikwissenschaft</vt:lpstr>
      <vt:lpstr>Lernvideo 5.1</vt:lpstr>
      <vt:lpstr>Wo wir uns befinden…</vt:lpstr>
      <vt:lpstr>Inhalt </vt:lpstr>
      <vt:lpstr>Was ist «Politische Theorie»?</vt:lpstr>
      <vt:lpstr>Exkurs: Positive Theorien</vt:lpstr>
      <vt:lpstr>Was ist «Politische Theorie»?</vt:lpstr>
      <vt:lpstr>Inhalt </vt:lpstr>
      <vt:lpstr>Ideengeschichte</vt:lpstr>
      <vt:lpstr>Ideengeschichte: Liberalismus</vt:lpstr>
      <vt:lpstr>Ideengeschichte: Liberalismus</vt:lpstr>
      <vt:lpstr>Ideengeschichte: Konservatismus</vt:lpstr>
      <vt:lpstr>Ideengeschichte: Konservatismus</vt:lpstr>
      <vt:lpstr>Ideengeschichte: Sozialismus</vt:lpstr>
      <vt:lpstr>Ideengeschichte: Sozialismus</vt:lpstr>
      <vt:lpstr>Ideengeschichte: Kommunismus</vt:lpstr>
      <vt:lpstr>Ideengeschichte: Kommunismus</vt:lpstr>
      <vt:lpstr>Ideengeschichte: Faschismus</vt:lpstr>
      <vt:lpstr>Ideengeschichte: Faschismus</vt:lpstr>
      <vt:lpstr>Ideengeschichte: Ökologismus</vt:lpstr>
      <vt:lpstr>Ideengeschichte: Ökologismus</vt:lpstr>
      <vt:lpstr>Parteien und politische Ideen</vt:lpstr>
      <vt:lpstr>PowerPoint-Präsentation</vt:lpstr>
      <vt:lpstr>Quellen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Vom Dilemma zum Trilemma: tiefe, ungleiche und unqualifizierte Partizipation</dc:title>
  <dc:creator>Marc Bühlmann</dc:creator>
  <cp:lastModifiedBy>Marc Bühlmann</cp:lastModifiedBy>
  <cp:revision>577</cp:revision>
  <dcterms:created xsi:type="dcterms:W3CDTF">2008-11-14T10:19:50Z</dcterms:created>
  <dcterms:modified xsi:type="dcterms:W3CDTF">2021-09-20T15:11:05Z</dcterms:modified>
</cp:coreProperties>
</file>