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40"/>
  </p:notesMasterIdLst>
  <p:handoutMasterIdLst>
    <p:handoutMasterId r:id="rId41"/>
  </p:handoutMasterIdLst>
  <p:sldIdLst>
    <p:sldId id="377" r:id="rId2"/>
    <p:sldId id="362" r:id="rId3"/>
    <p:sldId id="378" r:id="rId4"/>
    <p:sldId id="380" r:id="rId5"/>
    <p:sldId id="379" r:id="rId6"/>
    <p:sldId id="401" r:id="rId7"/>
    <p:sldId id="409" r:id="rId8"/>
    <p:sldId id="408" r:id="rId9"/>
    <p:sldId id="410" r:id="rId10"/>
    <p:sldId id="411" r:id="rId11"/>
    <p:sldId id="407" r:id="rId12"/>
    <p:sldId id="478" r:id="rId13"/>
    <p:sldId id="479" r:id="rId14"/>
    <p:sldId id="476" r:id="rId15"/>
    <p:sldId id="406" r:id="rId16"/>
    <p:sldId id="480" r:id="rId17"/>
    <p:sldId id="473" r:id="rId18"/>
    <p:sldId id="426" r:id="rId19"/>
    <p:sldId id="433" r:id="rId20"/>
    <p:sldId id="475" r:id="rId21"/>
    <p:sldId id="434" r:id="rId22"/>
    <p:sldId id="417" r:id="rId23"/>
    <p:sldId id="505" r:id="rId24"/>
    <p:sldId id="416" r:id="rId25"/>
    <p:sldId id="435" r:id="rId26"/>
    <p:sldId id="432" r:id="rId27"/>
    <p:sldId id="436" r:id="rId28"/>
    <p:sldId id="429" r:id="rId29"/>
    <p:sldId id="504" r:id="rId30"/>
    <p:sldId id="418" r:id="rId31"/>
    <p:sldId id="423" r:id="rId32"/>
    <p:sldId id="506" r:id="rId33"/>
    <p:sldId id="596" r:id="rId34"/>
    <p:sldId id="507" r:id="rId35"/>
    <p:sldId id="370" r:id="rId36"/>
    <p:sldId id="420" r:id="rId37"/>
    <p:sldId id="428" r:id="rId38"/>
    <p:sldId id="431" r:id="rId39"/>
  </p:sldIdLst>
  <p:sldSz cx="9144000" cy="6858000" type="screen4x3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9" autoAdjust="0"/>
    <p:restoredTop sz="89746" autoAdjust="0"/>
  </p:normalViewPr>
  <p:slideViewPr>
    <p:cSldViewPr>
      <p:cViewPr varScale="1">
        <p:scale>
          <a:sx n="94" d="100"/>
          <a:sy n="94" d="100"/>
        </p:scale>
        <p:origin x="2352" y="90"/>
      </p:cViewPr>
      <p:guideLst>
        <p:guide orient="horz" pos="2160"/>
        <p:guide pos="45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676" y="4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FDF96-4DA0-4433-8F09-2243D077FEB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de-CH"/>
        </a:p>
      </dgm:t>
    </dgm:pt>
    <dgm:pt modelId="{07399D53-8574-42A5-8351-F6C4235C7C36}">
      <dgm:prSet phldrT="[Text]"/>
      <dgm:spPr/>
      <dgm:t>
        <a:bodyPr/>
        <a:lstStyle/>
        <a:p>
          <a:r>
            <a:rPr lang="de-CH" dirty="0"/>
            <a:t>Politikwissenschaft</a:t>
          </a:r>
        </a:p>
      </dgm:t>
    </dgm:pt>
    <dgm:pt modelId="{3513100E-5D39-49C1-8835-E7DA70694C78}" type="parTrans" cxnId="{65F62A6D-6F4F-42BA-B0F6-E185AB3E143E}">
      <dgm:prSet/>
      <dgm:spPr/>
      <dgm:t>
        <a:bodyPr/>
        <a:lstStyle/>
        <a:p>
          <a:endParaRPr lang="de-CH"/>
        </a:p>
      </dgm:t>
    </dgm:pt>
    <dgm:pt modelId="{9EB6970B-2A3E-4E99-835A-6284609A9379}" type="sibTrans" cxnId="{65F62A6D-6F4F-42BA-B0F6-E185AB3E143E}">
      <dgm:prSet/>
      <dgm:spPr/>
      <dgm:t>
        <a:bodyPr/>
        <a:lstStyle/>
        <a:p>
          <a:endParaRPr lang="de-CH"/>
        </a:p>
      </dgm:t>
    </dgm:pt>
    <dgm:pt modelId="{8F865FA8-1D89-406E-978F-A272975EFF8E}">
      <dgm:prSet phldrT="[Text]"/>
      <dgm:spPr/>
      <dgm:t>
        <a:bodyPr/>
        <a:lstStyle/>
        <a:p>
          <a:r>
            <a:rPr lang="de-CH" dirty="0"/>
            <a:t>Politische Kultur</a:t>
          </a:r>
        </a:p>
      </dgm:t>
    </dgm:pt>
    <dgm:pt modelId="{97D70E09-5421-4663-B0E1-5B386B339025}" type="parTrans" cxnId="{AC2173C3-36D6-491F-AF1D-BDC57E24629B}">
      <dgm:prSet/>
      <dgm:spPr/>
      <dgm:t>
        <a:bodyPr/>
        <a:lstStyle/>
        <a:p>
          <a:endParaRPr lang="de-CH"/>
        </a:p>
      </dgm:t>
    </dgm:pt>
    <dgm:pt modelId="{2B1651B4-29D9-4575-9B4C-CCF98809EC0A}" type="sibTrans" cxnId="{AC2173C3-36D6-491F-AF1D-BDC57E24629B}">
      <dgm:prSet/>
      <dgm:spPr/>
      <dgm:t>
        <a:bodyPr/>
        <a:lstStyle/>
        <a:p>
          <a:endParaRPr lang="de-CH"/>
        </a:p>
      </dgm:t>
    </dgm:pt>
    <dgm:pt modelId="{F1D42973-0D0C-4AD3-A55B-55155712C773}">
      <dgm:prSet phldrT="[Text]"/>
      <dgm:spPr/>
      <dgm:t>
        <a:bodyPr/>
        <a:lstStyle/>
        <a:p>
          <a:r>
            <a:rPr lang="de-CH" dirty="0"/>
            <a:t>Policy-Analyse</a:t>
          </a:r>
        </a:p>
      </dgm:t>
    </dgm:pt>
    <dgm:pt modelId="{D136F453-18BC-4AC5-A480-5A328A849862}" type="parTrans" cxnId="{2C6BB520-6F48-469B-BF7B-DFC9D4734921}">
      <dgm:prSet/>
      <dgm:spPr/>
      <dgm:t>
        <a:bodyPr/>
        <a:lstStyle/>
        <a:p>
          <a:endParaRPr lang="de-CH"/>
        </a:p>
      </dgm:t>
    </dgm:pt>
    <dgm:pt modelId="{C8D68200-7B6C-4C8A-8614-77D0116B87DD}" type="sibTrans" cxnId="{2C6BB520-6F48-469B-BF7B-DFC9D4734921}">
      <dgm:prSet/>
      <dgm:spPr/>
      <dgm:t>
        <a:bodyPr/>
        <a:lstStyle/>
        <a:p>
          <a:endParaRPr lang="de-CH"/>
        </a:p>
      </dgm:t>
    </dgm:pt>
    <dgm:pt modelId="{30C8C9EC-E90F-4936-AB18-431D571D4634}">
      <dgm:prSet phldrT="[Text]"/>
      <dgm:spPr/>
      <dgm:t>
        <a:bodyPr/>
        <a:lstStyle/>
        <a:p>
          <a:r>
            <a:rPr lang="de-CH" dirty="0"/>
            <a:t>Internationale Beziehungen</a:t>
          </a:r>
        </a:p>
      </dgm:t>
    </dgm:pt>
    <dgm:pt modelId="{729230E2-D782-4D5C-A48E-FBB12653306C}" type="parTrans" cxnId="{12156ECF-1182-47BF-89C3-70C343AD6F84}">
      <dgm:prSet/>
      <dgm:spPr/>
      <dgm:t>
        <a:bodyPr/>
        <a:lstStyle/>
        <a:p>
          <a:endParaRPr lang="de-CH"/>
        </a:p>
      </dgm:t>
    </dgm:pt>
    <dgm:pt modelId="{2549F814-C912-42CE-B0BF-8E650DCF1364}" type="sibTrans" cxnId="{12156ECF-1182-47BF-89C3-70C343AD6F84}">
      <dgm:prSet/>
      <dgm:spPr/>
      <dgm:t>
        <a:bodyPr/>
        <a:lstStyle/>
        <a:p>
          <a:endParaRPr lang="de-CH"/>
        </a:p>
      </dgm:t>
    </dgm:pt>
    <dgm:pt modelId="{015F712D-92CB-4A08-BC57-57D2F9EE9229}">
      <dgm:prSet/>
      <dgm:spPr/>
      <dgm:t>
        <a:bodyPr/>
        <a:lstStyle/>
        <a:p>
          <a:r>
            <a:rPr lang="de-CH" dirty="0"/>
            <a:t>Politische Soziologie</a:t>
          </a:r>
        </a:p>
      </dgm:t>
    </dgm:pt>
    <dgm:pt modelId="{3B9E46A7-D9AB-48B5-B3F3-B95A23187643}" type="parTrans" cxnId="{9C021801-2E91-4D77-8F77-96C4A2B14840}">
      <dgm:prSet/>
      <dgm:spPr/>
      <dgm:t>
        <a:bodyPr/>
        <a:lstStyle/>
        <a:p>
          <a:endParaRPr lang="de-CH"/>
        </a:p>
      </dgm:t>
    </dgm:pt>
    <dgm:pt modelId="{88B11561-213A-4F0D-B75F-DC700224FF5A}" type="sibTrans" cxnId="{9C021801-2E91-4D77-8F77-96C4A2B14840}">
      <dgm:prSet/>
      <dgm:spPr/>
      <dgm:t>
        <a:bodyPr/>
        <a:lstStyle/>
        <a:p>
          <a:endParaRPr lang="de-CH"/>
        </a:p>
      </dgm:t>
    </dgm:pt>
    <dgm:pt modelId="{65BD2B72-8153-4FA7-8EC1-8CD88DCB30D4}">
      <dgm:prSet/>
      <dgm:spPr/>
      <dgm:t>
        <a:bodyPr/>
        <a:lstStyle/>
        <a:p>
          <a:r>
            <a:rPr lang="de-CH" dirty="0"/>
            <a:t>Vergleichende Politik</a:t>
          </a:r>
        </a:p>
      </dgm:t>
    </dgm:pt>
    <dgm:pt modelId="{F08BF71F-37A7-4488-AFD5-E5AFAEE22F71}" type="parTrans" cxnId="{58E483A0-A154-480A-9F26-609F4C2581C4}">
      <dgm:prSet/>
      <dgm:spPr/>
      <dgm:t>
        <a:bodyPr/>
        <a:lstStyle/>
        <a:p>
          <a:endParaRPr lang="de-CH"/>
        </a:p>
      </dgm:t>
    </dgm:pt>
    <dgm:pt modelId="{A793291E-0FB7-45C4-A507-320C4801CC00}" type="sibTrans" cxnId="{58E483A0-A154-480A-9F26-609F4C2581C4}">
      <dgm:prSet/>
      <dgm:spPr/>
      <dgm:t>
        <a:bodyPr/>
        <a:lstStyle/>
        <a:p>
          <a:endParaRPr lang="de-CH"/>
        </a:p>
      </dgm:t>
    </dgm:pt>
    <dgm:pt modelId="{68B64361-88B0-4AE5-A1D2-0C5E7A967177}">
      <dgm:prSet/>
      <dgm:spPr/>
      <dgm:t>
        <a:bodyPr/>
        <a:lstStyle/>
        <a:p>
          <a:r>
            <a:rPr lang="de-CH" dirty="0"/>
            <a:t>Politische Systeme</a:t>
          </a:r>
        </a:p>
      </dgm:t>
    </dgm:pt>
    <dgm:pt modelId="{4FA334C2-F8C8-4CE3-950F-CF6C83305613}" type="parTrans" cxnId="{579240D5-B1A8-476A-8BD4-6D668B1165D0}">
      <dgm:prSet/>
      <dgm:spPr/>
      <dgm:t>
        <a:bodyPr/>
        <a:lstStyle/>
        <a:p>
          <a:endParaRPr lang="de-CH"/>
        </a:p>
      </dgm:t>
    </dgm:pt>
    <dgm:pt modelId="{C83CE0AF-2710-40B2-B0C5-17C5A97E9760}" type="sibTrans" cxnId="{579240D5-B1A8-476A-8BD4-6D668B1165D0}">
      <dgm:prSet/>
      <dgm:spPr/>
      <dgm:t>
        <a:bodyPr/>
        <a:lstStyle/>
        <a:p>
          <a:endParaRPr lang="de-CH"/>
        </a:p>
      </dgm:t>
    </dgm:pt>
    <dgm:pt modelId="{C20654A1-DE20-4689-A55A-633A1B72D843}">
      <dgm:prSet/>
      <dgm:spPr/>
      <dgm:t>
        <a:bodyPr/>
        <a:lstStyle/>
        <a:p>
          <a:r>
            <a:rPr lang="de-CH" dirty="0"/>
            <a:t>Politische Theorie</a:t>
          </a:r>
        </a:p>
      </dgm:t>
    </dgm:pt>
    <dgm:pt modelId="{B8485879-8943-4801-B3C5-DD35C72C191F}" type="parTrans" cxnId="{7CBFE946-EBEB-47B5-9153-2C99483AF0E6}">
      <dgm:prSet/>
      <dgm:spPr/>
      <dgm:t>
        <a:bodyPr/>
        <a:lstStyle/>
        <a:p>
          <a:endParaRPr lang="de-CH"/>
        </a:p>
      </dgm:t>
    </dgm:pt>
    <dgm:pt modelId="{41C1DF7F-F3EA-4790-BE9D-75CFF118C964}" type="sibTrans" cxnId="{7CBFE946-EBEB-47B5-9153-2C99483AF0E6}">
      <dgm:prSet/>
      <dgm:spPr/>
      <dgm:t>
        <a:bodyPr/>
        <a:lstStyle/>
        <a:p>
          <a:endParaRPr lang="de-CH"/>
        </a:p>
      </dgm:t>
    </dgm:pt>
    <dgm:pt modelId="{69A2AA0B-FC89-4FF0-A27B-80BB870AF58C}">
      <dgm:prSet/>
      <dgm:spPr/>
      <dgm:t>
        <a:bodyPr/>
        <a:lstStyle/>
        <a:p>
          <a:r>
            <a:rPr lang="de-CH" dirty="0"/>
            <a:t>empirisch</a:t>
          </a:r>
        </a:p>
      </dgm:t>
    </dgm:pt>
    <dgm:pt modelId="{2B71B708-A3C3-49E0-98BC-8396B3466AFC}" type="parTrans" cxnId="{7EE722FF-0CBF-438F-8679-D531D8B7259E}">
      <dgm:prSet/>
      <dgm:spPr/>
      <dgm:t>
        <a:bodyPr/>
        <a:lstStyle/>
        <a:p>
          <a:endParaRPr lang="de-CH"/>
        </a:p>
      </dgm:t>
    </dgm:pt>
    <dgm:pt modelId="{16939249-BBD0-42F0-B02C-12AD0ECF7317}" type="sibTrans" cxnId="{7EE722FF-0CBF-438F-8679-D531D8B7259E}">
      <dgm:prSet/>
      <dgm:spPr/>
      <dgm:t>
        <a:bodyPr/>
        <a:lstStyle/>
        <a:p>
          <a:endParaRPr lang="de-CH"/>
        </a:p>
      </dgm:t>
    </dgm:pt>
    <dgm:pt modelId="{25DBF358-105E-4291-9093-0189A3F8CB32}">
      <dgm:prSet/>
      <dgm:spPr/>
      <dgm:t>
        <a:bodyPr/>
        <a:lstStyle/>
        <a:p>
          <a:r>
            <a:rPr lang="de-CH" dirty="0"/>
            <a:t>Political </a:t>
          </a:r>
          <a:r>
            <a:rPr lang="de-CH" dirty="0" err="1"/>
            <a:t>Behavior</a:t>
          </a:r>
          <a:endParaRPr lang="de-CH" dirty="0"/>
        </a:p>
      </dgm:t>
    </dgm:pt>
    <dgm:pt modelId="{96741CD1-F983-44B4-83A8-EB1CF28844B9}" type="parTrans" cxnId="{3F4B1351-B4D8-40DC-B57E-70FCCEFA293E}">
      <dgm:prSet/>
      <dgm:spPr/>
      <dgm:t>
        <a:bodyPr/>
        <a:lstStyle/>
        <a:p>
          <a:endParaRPr lang="de-CH"/>
        </a:p>
      </dgm:t>
    </dgm:pt>
    <dgm:pt modelId="{4AAF45DB-80E6-459E-B960-CCCFB1E412FE}" type="sibTrans" cxnId="{3F4B1351-B4D8-40DC-B57E-70FCCEFA293E}">
      <dgm:prSet/>
      <dgm:spPr/>
      <dgm:t>
        <a:bodyPr/>
        <a:lstStyle/>
        <a:p>
          <a:endParaRPr lang="de-CH"/>
        </a:p>
      </dgm:t>
    </dgm:pt>
    <dgm:pt modelId="{3C41FEDE-95D0-48CB-9648-AFBA8930CDBB}">
      <dgm:prSet/>
      <dgm:spPr/>
      <dgm:t>
        <a:bodyPr/>
        <a:lstStyle/>
        <a:p>
          <a:r>
            <a:rPr lang="de-CH" dirty="0"/>
            <a:t>Schweiz</a:t>
          </a:r>
        </a:p>
      </dgm:t>
    </dgm:pt>
    <dgm:pt modelId="{71BC979F-4748-424C-A80F-FDBDF777D876}" type="parTrans" cxnId="{03D3192B-ED5B-45B1-B000-844766D6C4EF}">
      <dgm:prSet/>
      <dgm:spPr/>
      <dgm:t>
        <a:bodyPr/>
        <a:lstStyle/>
        <a:p>
          <a:endParaRPr lang="de-CH"/>
        </a:p>
      </dgm:t>
    </dgm:pt>
    <dgm:pt modelId="{ED88AE5D-AC02-4CD3-B18A-B894A03C6C0B}" type="sibTrans" cxnId="{03D3192B-ED5B-45B1-B000-844766D6C4EF}">
      <dgm:prSet/>
      <dgm:spPr/>
      <dgm:t>
        <a:bodyPr/>
        <a:lstStyle/>
        <a:p>
          <a:endParaRPr lang="de-CH"/>
        </a:p>
      </dgm:t>
    </dgm:pt>
    <dgm:pt modelId="{7F9F86C7-F093-4CC5-B697-0138C9E05569}">
      <dgm:prSet/>
      <dgm:spPr/>
      <dgm:t>
        <a:bodyPr/>
        <a:lstStyle/>
        <a:p>
          <a:r>
            <a:rPr lang="de-CH" dirty="0"/>
            <a:t>EU</a:t>
          </a:r>
        </a:p>
      </dgm:t>
    </dgm:pt>
    <dgm:pt modelId="{EA2982CD-D0C8-4DDB-AE78-881CE26230A8}" type="parTrans" cxnId="{76F74C7F-6A45-4FF2-84EB-3A7368E2743F}">
      <dgm:prSet/>
      <dgm:spPr/>
      <dgm:t>
        <a:bodyPr/>
        <a:lstStyle/>
        <a:p>
          <a:endParaRPr lang="de-CH"/>
        </a:p>
      </dgm:t>
    </dgm:pt>
    <dgm:pt modelId="{6D463ED2-BFBA-4095-BCBB-22852A813159}" type="sibTrans" cxnId="{76F74C7F-6A45-4FF2-84EB-3A7368E2743F}">
      <dgm:prSet/>
      <dgm:spPr/>
      <dgm:t>
        <a:bodyPr/>
        <a:lstStyle/>
        <a:p>
          <a:endParaRPr lang="de-CH"/>
        </a:p>
      </dgm:t>
    </dgm:pt>
    <dgm:pt modelId="{46934A0A-7B5D-4E3E-BEDC-8FE88BA3D557}">
      <dgm:prSet/>
      <dgm:spPr/>
      <dgm:t>
        <a:bodyPr/>
        <a:lstStyle/>
        <a:p>
          <a:r>
            <a:rPr lang="de-CH" dirty="0" err="1"/>
            <a:t>Comparative</a:t>
          </a:r>
          <a:r>
            <a:rPr lang="de-CH" dirty="0"/>
            <a:t> Politics</a:t>
          </a:r>
        </a:p>
      </dgm:t>
    </dgm:pt>
    <dgm:pt modelId="{0B3A0535-B0E4-44B9-941A-ABE774A2FB45}" type="parTrans" cxnId="{3387A636-C93D-4D44-B47C-C83BF113D015}">
      <dgm:prSet/>
      <dgm:spPr/>
      <dgm:t>
        <a:bodyPr/>
        <a:lstStyle/>
        <a:p>
          <a:endParaRPr lang="de-CH"/>
        </a:p>
      </dgm:t>
    </dgm:pt>
    <dgm:pt modelId="{74401B9F-6DF6-412F-85CC-53BCA8E7276F}" type="sibTrans" cxnId="{3387A636-C93D-4D44-B47C-C83BF113D015}">
      <dgm:prSet/>
      <dgm:spPr/>
      <dgm:t>
        <a:bodyPr/>
        <a:lstStyle/>
        <a:p>
          <a:endParaRPr lang="de-CH"/>
        </a:p>
      </dgm:t>
    </dgm:pt>
    <dgm:pt modelId="{0A81100C-D263-472A-A14E-DDC1279D12E0}">
      <dgm:prSet/>
      <dgm:spPr/>
      <dgm:t>
        <a:bodyPr/>
        <a:lstStyle/>
        <a:p>
          <a:r>
            <a:rPr lang="de-CH"/>
            <a:t>Vergleichende Regierungslehre</a:t>
          </a:r>
          <a:endParaRPr lang="de-CH" dirty="0"/>
        </a:p>
      </dgm:t>
    </dgm:pt>
    <dgm:pt modelId="{3A32C989-3F3D-43DA-A1EF-25A01E7D7DB5}" type="parTrans" cxnId="{61BDCE53-FB5C-4651-84CE-2FB73C087C3C}">
      <dgm:prSet/>
      <dgm:spPr/>
      <dgm:t>
        <a:bodyPr/>
        <a:lstStyle/>
        <a:p>
          <a:endParaRPr lang="de-CH"/>
        </a:p>
      </dgm:t>
    </dgm:pt>
    <dgm:pt modelId="{46072C64-5572-4BFD-9F79-08E03AF7A03D}" type="sibTrans" cxnId="{61BDCE53-FB5C-4651-84CE-2FB73C087C3C}">
      <dgm:prSet/>
      <dgm:spPr/>
      <dgm:t>
        <a:bodyPr/>
        <a:lstStyle/>
        <a:p>
          <a:endParaRPr lang="de-CH"/>
        </a:p>
      </dgm:t>
    </dgm:pt>
    <dgm:pt modelId="{B6AA5AE9-7983-4C72-BB85-DE09F3E7642B}">
      <dgm:prSet/>
      <dgm:spPr/>
      <dgm:t>
        <a:bodyPr/>
        <a:lstStyle/>
        <a:p>
          <a:r>
            <a:rPr lang="de-CH" dirty="0"/>
            <a:t>Politik / Wissenschaft</a:t>
          </a:r>
        </a:p>
      </dgm:t>
    </dgm:pt>
    <dgm:pt modelId="{CF3A5DC5-285E-4266-B87B-51AB0CD8DC1F}" type="parTrans" cxnId="{2866EF7F-F3DE-411A-8319-E5476D7FC59B}">
      <dgm:prSet/>
      <dgm:spPr/>
      <dgm:t>
        <a:bodyPr/>
        <a:lstStyle/>
        <a:p>
          <a:endParaRPr lang="de-CH"/>
        </a:p>
      </dgm:t>
    </dgm:pt>
    <dgm:pt modelId="{7ACCC96C-5EA4-4335-A9EB-C2276EF38171}" type="sibTrans" cxnId="{2866EF7F-F3DE-411A-8319-E5476D7FC59B}">
      <dgm:prSet/>
      <dgm:spPr/>
      <dgm:t>
        <a:bodyPr/>
        <a:lstStyle/>
        <a:p>
          <a:endParaRPr lang="de-CH"/>
        </a:p>
      </dgm:t>
    </dgm:pt>
    <dgm:pt modelId="{8724385B-FD73-43A0-86F9-7E775537A7ED}">
      <dgm:prSet/>
      <dgm:spPr/>
      <dgm:t>
        <a:bodyPr/>
        <a:lstStyle/>
        <a:p>
          <a:r>
            <a:rPr lang="de-CH" dirty="0"/>
            <a:t>normativ</a:t>
          </a:r>
        </a:p>
      </dgm:t>
    </dgm:pt>
    <dgm:pt modelId="{0FB59BBA-90B1-458C-B6D6-6A3088E9A6F5}" type="sibTrans" cxnId="{21C884BA-BC63-486F-B489-CD488D9F7692}">
      <dgm:prSet/>
      <dgm:spPr/>
      <dgm:t>
        <a:bodyPr/>
        <a:lstStyle/>
        <a:p>
          <a:endParaRPr lang="de-CH"/>
        </a:p>
      </dgm:t>
    </dgm:pt>
    <dgm:pt modelId="{F7A13221-7224-4636-9B74-D77C02F47CA5}" type="parTrans" cxnId="{21C884BA-BC63-486F-B489-CD488D9F7692}">
      <dgm:prSet/>
      <dgm:spPr/>
      <dgm:t>
        <a:bodyPr/>
        <a:lstStyle/>
        <a:p>
          <a:endParaRPr lang="de-CH"/>
        </a:p>
      </dgm:t>
    </dgm:pt>
    <dgm:pt modelId="{55CB0C1F-680E-4C1B-9427-82741FCB6236}" type="pres">
      <dgm:prSet presAssocID="{405FDF96-4DA0-4433-8F09-2243D077F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CA1C67-1BB7-4EAF-90E9-8B1858D6A508}" type="pres">
      <dgm:prSet presAssocID="{B6AA5AE9-7983-4C72-BB85-DE09F3E7642B}" presName="root1" presStyleCnt="0"/>
      <dgm:spPr/>
    </dgm:pt>
    <dgm:pt modelId="{C01D8884-9BE0-4953-8B48-53783A1C7727}" type="pres">
      <dgm:prSet presAssocID="{B6AA5AE9-7983-4C72-BB85-DE09F3E7642B}" presName="LevelOneTextNode" presStyleLbl="node0" presStyleIdx="0" presStyleCnt="1" custScaleY="150139">
        <dgm:presLayoutVars>
          <dgm:chPref val="3"/>
        </dgm:presLayoutVars>
      </dgm:prSet>
      <dgm:spPr/>
    </dgm:pt>
    <dgm:pt modelId="{1C728CA9-2FBB-4BE1-9C6A-A8B0706425AC}" type="pres">
      <dgm:prSet presAssocID="{B6AA5AE9-7983-4C72-BB85-DE09F3E7642B}" presName="level2hierChild" presStyleCnt="0"/>
      <dgm:spPr/>
    </dgm:pt>
    <dgm:pt modelId="{37998A45-8A22-4CF3-97BA-2CBF30130CEA}" type="pres">
      <dgm:prSet presAssocID="{3513100E-5D39-49C1-8835-E7DA70694C78}" presName="conn2-1" presStyleLbl="parChTrans1D2" presStyleIdx="0" presStyleCnt="1"/>
      <dgm:spPr/>
    </dgm:pt>
    <dgm:pt modelId="{1CA388A4-C078-4FC7-B498-EF4FE8B59834}" type="pres">
      <dgm:prSet presAssocID="{3513100E-5D39-49C1-8835-E7DA70694C78}" presName="connTx" presStyleLbl="parChTrans1D2" presStyleIdx="0" presStyleCnt="1"/>
      <dgm:spPr/>
    </dgm:pt>
    <dgm:pt modelId="{CE6DB503-269A-498E-A245-05DA6E4FBC3C}" type="pres">
      <dgm:prSet presAssocID="{07399D53-8574-42A5-8351-F6C4235C7C36}" presName="root2" presStyleCnt="0"/>
      <dgm:spPr/>
    </dgm:pt>
    <dgm:pt modelId="{DFAA872C-CC39-4C3C-B4C1-CB590BD16A28}" type="pres">
      <dgm:prSet presAssocID="{07399D53-8574-42A5-8351-F6C4235C7C36}" presName="LevelTwoTextNode" presStyleLbl="node2" presStyleIdx="0" presStyleCnt="1">
        <dgm:presLayoutVars>
          <dgm:chPref val="3"/>
        </dgm:presLayoutVars>
      </dgm:prSet>
      <dgm:spPr/>
    </dgm:pt>
    <dgm:pt modelId="{26708556-C7DA-402E-85AB-F754B0310347}" type="pres">
      <dgm:prSet presAssocID="{07399D53-8574-42A5-8351-F6C4235C7C36}" presName="level3hierChild" presStyleCnt="0"/>
      <dgm:spPr/>
    </dgm:pt>
    <dgm:pt modelId="{04657716-74F5-4B68-B4E7-D5B8D2346638}" type="pres">
      <dgm:prSet presAssocID="{B8485879-8943-4801-B3C5-DD35C72C191F}" presName="conn2-1" presStyleLbl="parChTrans1D3" presStyleIdx="0" presStyleCnt="6"/>
      <dgm:spPr/>
    </dgm:pt>
    <dgm:pt modelId="{BA1D352B-5365-4D30-A238-743966E5566D}" type="pres">
      <dgm:prSet presAssocID="{B8485879-8943-4801-B3C5-DD35C72C191F}" presName="connTx" presStyleLbl="parChTrans1D3" presStyleIdx="0" presStyleCnt="6"/>
      <dgm:spPr/>
    </dgm:pt>
    <dgm:pt modelId="{19C2FA25-A2B8-4BBB-A12C-814A8F8E3020}" type="pres">
      <dgm:prSet presAssocID="{C20654A1-DE20-4689-A55A-633A1B72D843}" presName="root2" presStyleCnt="0"/>
      <dgm:spPr/>
    </dgm:pt>
    <dgm:pt modelId="{02CB8564-7604-4AC2-BC1C-0CB150E8F7A8}" type="pres">
      <dgm:prSet presAssocID="{C20654A1-DE20-4689-A55A-633A1B72D843}" presName="LevelTwoTextNode" presStyleLbl="node3" presStyleIdx="0" presStyleCnt="6">
        <dgm:presLayoutVars>
          <dgm:chPref val="3"/>
        </dgm:presLayoutVars>
      </dgm:prSet>
      <dgm:spPr/>
    </dgm:pt>
    <dgm:pt modelId="{E225DB2B-BB81-49E4-8B17-B14A7ECD068C}" type="pres">
      <dgm:prSet presAssocID="{C20654A1-DE20-4689-A55A-633A1B72D843}" presName="level3hierChild" presStyleCnt="0"/>
      <dgm:spPr/>
    </dgm:pt>
    <dgm:pt modelId="{7F8919C9-624F-4CEC-9B59-1DD993C747F1}" type="pres">
      <dgm:prSet presAssocID="{F7A13221-7224-4636-9B74-D77C02F47CA5}" presName="conn2-1" presStyleLbl="parChTrans1D4" presStyleIdx="0" presStyleCnt="8"/>
      <dgm:spPr/>
    </dgm:pt>
    <dgm:pt modelId="{6CF77A05-1D8D-4C44-809E-352198E5C4DB}" type="pres">
      <dgm:prSet presAssocID="{F7A13221-7224-4636-9B74-D77C02F47CA5}" presName="connTx" presStyleLbl="parChTrans1D4" presStyleIdx="0" presStyleCnt="8"/>
      <dgm:spPr/>
    </dgm:pt>
    <dgm:pt modelId="{FB5D6B53-CC40-4F95-92C2-CAD68E641605}" type="pres">
      <dgm:prSet presAssocID="{8724385B-FD73-43A0-86F9-7E775537A7ED}" presName="root2" presStyleCnt="0"/>
      <dgm:spPr/>
    </dgm:pt>
    <dgm:pt modelId="{9BC3B612-9E89-47FB-92A0-A724660C5AF4}" type="pres">
      <dgm:prSet presAssocID="{8724385B-FD73-43A0-86F9-7E775537A7ED}" presName="LevelTwoTextNode" presStyleLbl="node4" presStyleIdx="0" presStyleCnt="8">
        <dgm:presLayoutVars>
          <dgm:chPref val="3"/>
        </dgm:presLayoutVars>
      </dgm:prSet>
      <dgm:spPr/>
    </dgm:pt>
    <dgm:pt modelId="{0C45EF69-72F1-4947-8A52-33C29CCBB14E}" type="pres">
      <dgm:prSet presAssocID="{8724385B-FD73-43A0-86F9-7E775537A7ED}" presName="level3hierChild" presStyleCnt="0"/>
      <dgm:spPr/>
    </dgm:pt>
    <dgm:pt modelId="{80CE44B3-5B7F-40DD-9A9B-24451978D004}" type="pres">
      <dgm:prSet presAssocID="{2B71B708-A3C3-49E0-98BC-8396B3466AFC}" presName="conn2-1" presStyleLbl="parChTrans1D4" presStyleIdx="1" presStyleCnt="8"/>
      <dgm:spPr/>
    </dgm:pt>
    <dgm:pt modelId="{C130EDA8-6F81-4E10-8B62-BF65554ED4F8}" type="pres">
      <dgm:prSet presAssocID="{2B71B708-A3C3-49E0-98BC-8396B3466AFC}" presName="connTx" presStyleLbl="parChTrans1D4" presStyleIdx="1" presStyleCnt="8"/>
      <dgm:spPr/>
    </dgm:pt>
    <dgm:pt modelId="{9554FD22-A4F5-4905-A4E0-DE25385D1D90}" type="pres">
      <dgm:prSet presAssocID="{69A2AA0B-FC89-4FF0-A27B-80BB870AF58C}" presName="root2" presStyleCnt="0"/>
      <dgm:spPr/>
    </dgm:pt>
    <dgm:pt modelId="{91D6BE70-892D-4735-9CDD-D16C0ACC4795}" type="pres">
      <dgm:prSet presAssocID="{69A2AA0B-FC89-4FF0-A27B-80BB870AF58C}" presName="LevelTwoTextNode" presStyleLbl="node4" presStyleIdx="1" presStyleCnt="8">
        <dgm:presLayoutVars>
          <dgm:chPref val="3"/>
        </dgm:presLayoutVars>
      </dgm:prSet>
      <dgm:spPr/>
    </dgm:pt>
    <dgm:pt modelId="{C703137C-F5F1-4C28-A0A0-F8D498A4A55A}" type="pres">
      <dgm:prSet presAssocID="{69A2AA0B-FC89-4FF0-A27B-80BB870AF58C}" presName="level3hierChild" presStyleCnt="0"/>
      <dgm:spPr/>
    </dgm:pt>
    <dgm:pt modelId="{E55FB68A-9744-4652-A87B-CCAA23D33526}" type="pres">
      <dgm:prSet presAssocID="{4FA334C2-F8C8-4CE3-950F-CF6C83305613}" presName="conn2-1" presStyleLbl="parChTrans1D3" presStyleIdx="1" presStyleCnt="6"/>
      <dgm:spPr/>
    </dgm:pt>
    <dgm:pt modelId="{35045018-F260-41AA-8794-338827BD557D}" type="pres">
      <dgm:prSet presAssocID="{4FA334C2-F8C8-4CE3-950F-CF6C83305613}" presName="connTx" presStyleLbl="parChTrans1D3" presStyleIdx="1" presStyleCnt="6"/>
      <dgm:spPr/>
    </dgm:pt>
    <dgm:pt modelId="{68DB270D-2008-4736-B8D6-F7F98893C21C}" type="pres">
      <dgm:prSet presAssocID="{68B64361-88B0-4AE5-A1D2-0C5E7A967177}" presName="root2" presStyleCnt="0"/>
      <dgm:spPr/>
    </dgm:pt>
    <dgm:pt modelId="{383C256B-4688-452A-93C2-62EDA853DF55}" type="pres">
      <dgm:prSet presAssocID="{68B64361-88B0-4AE5-A1D2-0C5E7A967177}" presName="LevelTwoTextNode" presStyleLbl="node3" presStyleIdx="1" presStyleCnt="6">
        <dgm:presLayoutVars>
          <dgm:chPref val="3"/>
        </dgm:presLayoutVars>
      </dgm:prSet>
      <dgm:spPr/>
    </dgm:pt>
    <dgm:pt modelId="{09A0846F-0A9D-47B8-9EBC-C08338AF70E7}" type="pres">
      <dgm:prSet presAssocID="{68B64361-88B0-4AE5-A1D2-0C5E7A967177}" presName="level3hierChild" presStyleCnt="0"/>
      <dgm:spPr/>
    </dgm:pt>
    <dgm:pt modelId="{35B7E4BD-E9E0-49CF-8327-645400E4E4E6}" type="pres">
      <dgm:prSet presAssocID="{71BC979F-4748-424C-A80F-FDBDF777D876}" presName="conn2-1" presStyleLbl="parChTrans1D4" presStyleIdx="2" presStyleCnt="8"/>
      <dgm:spPr/>
    </dgm:pt>
    <dgm:pt modelId="{02360166-E009-41DA-8174-97B651177991}" type="pres">
      <dgm:prSet presAssocID="{71BC979F-4748-424C-A80F-FDBDF777D876}" presName="connTx" presStyleLbl="parChTrans1D4" presStyleIdx="2" presStyleCnt="8"/>
      <dgm:spPr/>
    </dgm:pt>
    <dgm:pt modelId="{86AF4A37-78E3-4713-937F-7542BCD71A8D}" type="pres">
      <dgm:prSet presAssocID="{3C41FEDE-95D0-48CB-9648-AFBA8930CDBB}" presName="root2" presStyleCnt="0"/>
      <dgm:spPr/>
    </dgm:pt>
    <dgm:pt modelId="{1E0616A3-24CF-4C05-A23C-7E45CF0B3974}" type="pres">
      <dgm:prSet presAssocID="{3C41FEDE-95D0-48CB-9648-AFBA8930CDBB}" presName="LevelTwoTextNode" presStyleLbl="node4" presStyleIdx="2" presStyleCnt="8">
        <dgm:presLayoutVars>
          <dgm:chPref val="3"/>
        </dgm:presLayoutVars>
      </dgm:prSet>
      <dgm:spPr/>
    </dgm:pt>
    <dgm:pt modelId="{E7635C41-0C4C-4A4D-8083-8B31562B315B}" type="pres">
      <dgm:prSet presAssocID="{3C41FEDE-95D0-48CB-9648-AFBA8930CDBB}" presName="level3hierChild" presStyleCnt="0"/>
      <dgm:spPr/>
    </dgm:pt>
    <dgm:pt modelId="{34C1CDAF-2C77-4C82-8961-F1B48AEFD2DB}" type="pres">
      <dgm:prSet presAssocID="{EA2982CD-D0C8-4DDB-AE78-881CE26230A8}" presName="conn2-1" presStyleLbl="parChTrans1D4" presStyleIdx="3" presStyleCnt="8"/>
      <dgm:spPr/>
    </dgm:pt>
    <dgm:pt modelId="{08EA8CF8-D295-4F62-B212-A14F6A412D8F}" type="pres">
      <dgm:prSet presAssocID="{EA2982CD-D0C8-4DDB-AE78-881CE26230A8}" presName="connTx" presStyleLbl="parChTrans1D4" presStyleIdx="3" presStyleCnt="8"/>
      <dgm:spPr/>
    </dgm:pt>
    <dgm:pt modelId="{3D32318E-6647-4FB3-B6D7-A9A448286898}" type="pres">
      <dgm:prSet presAssocID="{7F9F86C7-F093-4CC5-B697-0138C9E05569}" presName="root2" presStyleCnt="0"/>
      <dgm:spPr/>
    </dgm:pt>
    <dgm:pt modelId="{1BF9C8A8-EDE8-45A8-A39E-376B90E38AA4}" type="pres">
      <dgm:prSet presAssocID="{7F9F86C7-F093-4CC5-B697-0138C9E05569}" presName="LevelTwoTextNode" presStyleLbl="node4" presStyleIdx="3" presStyleCnt="8">
        <dgm:presLayoutVars>
          <dgm:chPref val="3"/>
        </dgm:presLayoutVars>
      </dgm:prSet>
      <dgm:spPr/>
    </dgm:pt>
    <dgm:pt modelId="{88AD51C1-0B57-4664-8F71-3BC6AEB3B48E}" type="pres">
      <dgm:prSet presAssocID="{7F9F86C7-F093-4CC5-B697-0138C9E05569}" presName="level3hierChild" presStyleCnt="0"/>
      <dgm:spPr/>
    </dgm:pt>
    <dgm:pt modelId="{34B474E9-142B-446C-9C57-01ECB30DAE89}" type="pres">
      <dgm:prSet presAssocID="{F08BF71F-37A7-4488-AFD5-E5AFAEE22F71}" presName="conn2-1" presStyleLbl="parChTrans1D3" presStyleIdx="2" presStyleCnt="6"/>
      <dgm:spPr/>
    </dgm:pt>
    <dgm:pt modelId="{D90591C5-ADE1-4ACB-94CD-53F519F81CA6}" type="pres">
      <dgm:prSet presAssocID="{F08BF71F-37A7-4488-AFD5-E5AFAEE22F71}" presName="connTx" presStyleLbl="parChTrans1D3" presStyleIdx="2" presStyleCnt="6"/>
      <dgm:spPr/>
    </dgm:pt>
    <dgm:pt modelId="{768A1852-FDAA-48AF-A3DF-A6C1EB5315A1}" type="pres">
      <dgm:prSet presAssocID="{65BD2B72-8153-4FA7-8EC1-8CD88DCB30D4}" presName="root2" presStyleCnt="0"/>
      <dgm:spPr/>
    </dgm:pt>
    <dgm:pt modelId="{B4EB9E1A-A55B-4B08-B021-1842A81F01C4}" type="pres">
      <dgm:prSet presAssocID="{65BD2B72-8153-4FA7-8EC1-8CD88DCB30D4}" presName="LevelTwoTextNode" presStyleLbl="node3" presStyleIdx="2" presStyleCnt="6">
        <dgm:presLayoutVars>
          <dgm:chPref val="3"/>
        </dgm:presLayoutVars>
      </dgm:prSet>
      <dgm:spPr/>
    </dgm:pt>
    <dgm:pt modelId="{E735F798-7D09-45C4-8EBA-182BCBC52860}" type="pres">
      <dgm:prSet presAssocID="{65BD2B72-8153-4FA7-8EC1-8CD88DCB30D4}" presName="level3hierChild" presStyleCnt="0"/>
      <dgm:spPr/>
    </dgm:pt>
    <dgm:pt modelId="{32D319F5-4615-4392-A412-FF185BC3C31D}" type="pres">
      <dgm:prSet presAssocID="{0B3A0535-B0E4-44B9-941A-ABE774A2FB45}" presName="conn2-1" presStyleLbl="parChTrans1D4" presStyleIdx="4" presStyleCnt="8"/>
      <dgm:spPr/>
    </dgm:pt>
    <dgm:pt modelId="{57D7669B-C7EA-4B52-AE1D-1A3BB5B78EA2}" type="pres">
      <dgm:prSet presAssocID="{0B3A0535-B0E4-44B9-941A-ABE774A2FB45}" presName="connTx" presStyleLbl="parChTrans1D4" presStyleIdx="4" presStyleCnt="8"/>
      <dgm:spPr/>
    </dgm:pt>
    <dgm:pt modelId="{1D264BC5-1C78-49E8-A8CE-366BB1B1F531}" type="pres">
      <dgm:prSet presAssocID="{46934A0A-7B5D-4E3E-BEDC-8FE88BA3D557}" presName="root2" presStyleCnt="0"/>
      <dgm:spPr/>
    </dgm:pt>
    <dgm:pt modelId="{887ACE80-C92B-4D1F-A3E0-E345115F08BB}" type="pres">
      <dgm:prSet presAssocID="{46934A0A-7B5D-4E3E-BEDC-8FE88BA3D557}" presName="LevelTwoTextNode" presStyleLbl="node4" presStyleIdx="4" presStyleCnt="8">
        <dgm:presLayoutVars>
          <dgm:chPref val="3"/>
        </dgm:presLayoutVars>
      </dgm:prSet>
      <dgm:spPr/>
    </dgm:pt>
    <dgm:pt modelId="{FDE64B72-7FC4-4004-828D-F1908011F74D}" type="pres">
      <dgm:prSet presAssocID="{46934A0A-7B5D-4E3E-BEDC-8FE88BA3D557}" presName="level3hierChild" presStyleCnt="0"/>
      <dgm:spPr/>
    </dgm:pt>
    <dgm:pt modelId="{FAD40387-FE74-4105-9B26-AA47429CCE5C}" type="pres">
      <dgm:prSet presAssocID="{3A32C989-3F3D-43DA-A1EF-25A01E7D7DB5}" presName="conn2-1" presStyleLbl="parChTrans1D4" presStyleIdx="5" presStyleCnt="8"/>
      <dgm:spPr/>
    </dgm:pt>
    <dgm:pt modelId="{C19C64D1-BA09-43ED-B2C7-D8715D404D07}" type="pres">
      <dgm:prSet presAssocID="{3A32C989-3F3D-43DA-A1EF-25A01E7D7DB5}" presName="connTx" presStyleLbl="parChTrans1D4" presStyleIdx="5" presStyleCnt="8"/>
      <dgm:spPr/>
    </dgm:pt>
    <dgm:pt modelId="{89029EBA-97B1-4B65-96B3-1A6E3EDD9544}" type="pres">
      <dgm:prSet presAssocID="{0A81100C-D263-472A-A14E-DDC1279D12E0}" presName="root2" presStyleCnt="0"/>
      <dgm:spPr/>
    </dgm:pt>
    <dgm:pt modelId="{38911D68-C47A-42BD-995C-D6D9286C024C}" type="pres">
      <dgm:prSet presAssocID="{0A81100C-D263-472A-A14E-DDC1279D12E0}" presName="LevelTwoTextNode" presStyleLbl="node4" presStyleIdx="5" presStyleCnt="8">
        <dgm:presLayoutVars>
          <dgm:chPref val="3"/>
        </dgm:presLayoutVars>
      </dgm:prSet>
      <dgm:spPr/>
    </dgm:pt>
    <dgm:pt modelId="{C431AA96-A671-4967-95F1-2C685C5EB05C}" type="pres">
      <dgm:prSet presAssocID="{0A81100C-D263-472A-A14E-DDC1279D12E0}" presName="level3hierChild" presStyleCnt="0"/>
      <dgm:spPr/>
    </dgm:pt>
    <dgm:pt modelId="{79D4B43D-E243-426D-988A-7333789BB04E}" type="pres">
      <dgm:prSet presAssocID="{3B9E46A7-D9AB-48B5-B3F3-B95A23187643}" presName="conn2-1" presStyleLbl="parChTrans1D3" presStyleIdx="3" presStyleCnt="6"/>
      <dgm:spPr/>
    </dgm:pt>
    <dgm:pt modelId="{90EA1B81-8537-4F16-9670-637E15C3588D}" type="pres">
      <dgm:prSet presAssocID="{3B9E46A7-D9AB-48B5-B3F3-B95A23187643}" presName="connTx" presStyleLbl="parChTrans1D3" presStyleIdx="3" presStyleCnt="6"/>
      <dgm:spPr/>
    </dgm:pt>
    <dgm:pt modelId="{1E4DFF0B-AFD7-41B3-98F6-AF4767BE581A}" type="pres">
      <dgm:prSet presAssocID="{015F712D-92CB-4A08-BC57-57D2F9EE9229}" presName="root2" presStyleCnt="0"/>
      <dgm:spPr/>
    </dgm:pt>
    <dgm:pt modelId="{03DE1832-D82F-40B0-8A8B-76E0B0EB3340}" type="pres">
      <dgm:prSet presAssocID="{015F712D-92CB-4A08-BC57-57D2F9EE9229}" presName="LevelTwoTextNode" presStyleLbl="node3" presStyleIdx="3" presStyleCnt="6">
        <dgm:presLayoutVars>
          <dgm:chPref val="3"/>
        </dgm:presLayoutVars>
      </dgm:prSet>
      <dgm:spPr/>
    </dgm:pt>
    <dgm:pt modelId="{E09E6714-85D1-41FE-A5EC-7BF5CFCCF738}" type="pres">
      <dgm:prSet presAssocID="{015F712D-92CB-4A08-BC57-57D2F9EE9229}" presName="level3hierChild" presStyleCnt="0"/>
      <dgm:spPr/>
    </dgm:pt>
    <dgm:pt modelId="{44B50E44-838E-4A89-9B79-C24DBD4625D4}" type="pres">
      <dgm:prSet presAssocID="{97D70E09-5421-4663-B0E1-5B386B339025}" presName="conn2-1" presStyleLbl="parChTrans1D4" presStyleIdx="6" presStyleCnt="8"/>
      <dgm:spPr/>
    </dgm:pt>
    <dgm:pt modelId="{1138A5A7-135A-4319-84C9-3B2EF3F933F7}" type="pres">
      <dgm:prSet presAssocID="{97D70E09-5421-4663-B0E1-5B386B339025}" presName="connTx" presStyleLbl="parChTrans1D4" presStyleIdx="6" presStyleCnt="8"/>
      <dgm:spPr/>
    </dgm:pt>
    <dgm:pt modelId="{B952DDAD-7257-4F2F-8928-5D022AEE9C79}" type="pres">
      <dgm:prSet presAssocID="{8F865FA8-1D89-406E-978F-A272975EFF8E}" presName="root2" presStyleCnt="0"/>
      <dgm:spPr/>
    </dgm:pt>
    <dgm:pt modelId="{65E1ED00-4310-43D2-9238-2B6A63BF184C}" type="pres">
      <dgm:prSet presAssocID="{8F865FA8-1D89-406E-978F-A272975EFF8E}" presName="LevelTwoTextNode" presStyleLbl="node4" presStyleIdx="6" presStyleCnt="8">
        <dgm:presLayoutVars>
          <dgm:chPref val="3"/>
        </dgm:presLayoutVars>
      </dgm:prSet>
      <dgm:spPr/>
    </dgm:pt>
    <dgm:pt modelId="{77886B60-8BC3-4698-B2B6-63E55B0EFA96}" type="pres">
      <dgm:prSet presAssocID="{8F865FA8-1D89-406E-978F-A272975EFF8E}" presName="level3hierChild" presStyleCnt="0"/>
      <dgm:spPr/>
    </dgm:pt>
    <dgm:pt modelId="{6D58E83A-0468-4758-9133-37D1F900E2FA}" type="pres">
      <dgm:prSet presAssocID="{96741CD1-F983-44B4-83A8-EB1CF28844B9}" presName="conn2-1" presStyleLbl="parChTrans1D4" presStyleIdx="7" presStyleCnt="8"/>
      <dgm:spPr/>
    </dgm:pt>
    <dgm:pt modelId="{F017195B-9C55-49B8-BFB6-5C2ADC77AA8A}" type="pres">
      <dgm:prSet presAssocID="{96741CD1-F983-44B4-83A8-EB1CF28844B9}" presName="connTx" presStyleLbl="parChTrans1D4" presStyleIdx="7" presStyleCnt="8"/>
      <dgm:spPr/>
    </dgm:pt>
    <dgm:pt modelId="{5AA23125-F0C7-4344-A87C-8E24D0ED1388}" type="pres">
      <dgm:prSet presAssocID="{25DBF358-105E-4291-9093-0189A3F8CB32}" presName="root2" presStyleCnt="0"/>
      <dgm:spPr/>
    </dgm:pt>
    <dgm:pt modelId="{1B8C6801-6086-452F-B520-14B0E7CC9943}" type="pres">
      <dgm:prSet presAssocID="{25DBF358-105E-4291-9093-0189A3F8CB32}" presName="LevelTwoTextNode" presStyleLbl="node4" presStyleIdx="7" presStyleCnt="8">
        <dgm:presLayoutVars>
          <dgm:chPref val="3"/>
        </dgm:presLayoutVars>
      </dgm:prSet>
      <dgm:spPr/>
    </dgm:pt>
    <dgm:pt modelId="{7E141CFB-83EB-41B7-896B-401C68A117A3}" type="pres">
      <dgm:prSet presAssocID="{25DBF358-105E-4291-9093-0189A3F8CB32}" presName="level3hierChild" presStyleCnt="0"/>
      <dgm:spPr/>
    </dgm:pt>
    <dgm:pt modelId="{78ADF14F-57DE-4EB8-8050-83F76D12CC1C}" type="pres">
      <dgm:prSet presAssocID="{D136F453-18BC-4AC5-A480-5A328A849862}" presName="conn2-1" presStyleLbl="parChTrans1D3" presStyleIdx="4" presStyleCnt="6"/>
      <dgm:spPr/>
    </dgm:pt>
    <dgm:pt modelId="{463EB62A-098E-41D8-BF12-59B63F5A86B6}" type="pres">
      <dgm:prSet presAssocID="{D136F453-18BC-4AC5-A480-5A328A849862}" presName="connTx" presStyleLbl="parChTrans1D3" presStyleIdx="4" presStyleCnt="6"/>
      <dgm:spPr/>
    </dgm:pt>
    <dgm:pt modelId="{1F3C1702-1007-44B4-8A13-F54AE3BC0036}" type="pres">
      <dgm:prSet presAssocID="{F1D42973-0D0C-4AD3-A55B-55155712C773}" presName="root2" presStyleCnt="0"/>
      <dgm:spPr/>
    </dgm:pt>
    <dgm:pt modelId="{4AA4C108-E617-422C-92D7-2149C15BC340}" type="pres">
      <dgm:prSet presAssocID="{F1D42973-0D0C-4AD3-A55B-55155712C773}" presName="LevelTwoTextNode" presStyleLbl="node3" presStyleIdx="4" presStyleCnt="6">
        <dgm:presLayoutVars>
          <dgm:chPref val="3"/>
        </dgm:presLayoutVars>
      </dgm:prSet>
      <dgm:spPr/>
    </dgm:pt>
    <dgm:pt modelId="{369BF831-4F71-4D7F-813C-C9A67D043362}" type="pres">
      <dgm:prSet presAssocID="{F1D42973-0D0C-4AD3-A55B-55155712C773}" presName="level3hierChild" presStyleCnt="0"/>
      <dgm:spPr/>
    </dgm:pt>
    <dgm:pt modelId="{30F4C49C-3AE9-42E8-B6EE-DB7D96A0D534}" type="pres">
      <dgm:prSet presAssocID="{729230E2-D782-4D5C-A48E-FBB12653306C}" presName="conn2-1" presStyleLbl="parChTrans1D3" presStyleIdx="5" presStyleCnt="6"/>
      <dgm:spPr/>
    </dgm:pt>
    <dgm:pt modelId="{C81F9D22-ACA2-4C41-BD2D-4F746D0BD932}" type="pres">
      <dgm:prSet presAssocID="{729230E2-D782-4D5C-A48E-FBB12653306C}" presName="connTx" presStyleLbl="parChTrans1D3" presStyleIdx="5" presStyleCnt="6"/>
      <dgm:spPr/>
    </dgm:pt>
    <dgm:pt modelId="{E712426C-E7E6-4E75-90E5-11CEA93A6A86}" type="pres">
      <dgm:prSet presAssocID="{30C8C9EC-E90F-4936-AB18-431D571D4634}" presName="root2" presStyleCnt="0"/>
      <dgm:spPr/>
    </dgm:pt>
    <dgm:pt modelId="{FC34DEBE-7999-4A45-80B8-46EFE0D59713}" type="pres">
      <dgm:prSet presAssocID="{30C8C9EC-E90F-4936-AB18-431D571D4634}" presName="LevelTwoTextNode" presStyleLbl="node3" presStyleIdx="5" presStyleCnt="6">
        <dgm:presLayoutVars>
          <dgm:chPref val="3"/>
        </dgm:presLayoutVars>
      </dgm:prSet>
      <dgm:spPr/>
    </dgm:pt>
    <dgm:pt modelId="{F6AD26D5-B7EC-4325-A62A-06F4D12E6907}" type="pres">
      <dgm:prSet presAssocID="{30C8C9EC-E90F-4936-AB18-431D571D4634}" presName="level3hierChild" presStyleCnt="0"/>
      <dgm:spPr/>
    </dgm:pt>
  </dgm:ptLst>
  <dgm:cxnLst>
    <dgm:cxn modelId="{9C021801-2E91-4D77-8F77-96C4A2B14840}" srcId="{07399D53-8574-42A5-8351-F6C4235C7C36}" destId="{015F712D-92CB-4A08-BC57-57D2F9EE9229}" srcOrd="3" destOrd="0" parTransId="{3B9E46A7-D9AB-48B5-B3F3-B95A23187643}" sibTransId="{88B11561-213A-4F0D-B75F-DC700224FF5A}"/>
    <dgm:cxn modelId="{151E670B-05EB-4628-B081-A6C12262236B}" type="presOf" srcId="{3513100E-5D39-49C1-8835-E7DA70694C78}" destId="{37998A45-8A22-4CF3-97BA-2CBF30130CEA}" srcOrd="0" destOrd="0" presId="urn:microsoft.com/office/officeart/2008/layout/HorizontalMultiLevelHierarchy"/>
    <dgm:cxn modelId="{64344B0C-E96D-4ADF-AD18-0802377C67A1}" type="presOf" srcId="{2B71B708-A3C3-49E0-98BC-8396B3466AFC}" destId="{80CE44B3-5B7F-40DD-9A9B-24451978D004}" srcOrd="0" destOrd="0" presId="urn:microsoft.com/office/officeart/2008/layout/HorizontalMultiLevelHierarchy"/>
    <dgm:cxn modelId="{91E8400E-885E-4DAE-B216-849F372ED49F}" type="presOf" srcId="{729230E2-D782-4D5C-A48E-FBB12653306C}" destId="{C81F9D22-ACA2-4C41-BD2D-4F746D0BD932}" srcOrd="1" destOrd="0" presId="urn:microsoft.com/office/officeart/2008/layout/HorizontalMultiLevelHierarchy"/>
    <dgm:cxn modelId="{36668C16-AD27-43DD-AEE6-3FA641E4AEE7}" type="presOf" srcId="{F08BF71F-37A7-4488-AFD5-E5AFAEE22F71}" destId="{34B474E9-142B-446C-9C57-01ECB30DAE89}" srcOrd="0" destOrd="0" presId="urn:microsoft.com/office/officeart/2008/layout/HorizontalMultiLevelHierarchy"/>
    <dgm:cxn modelId="{F77D7217-C460-4C44-B200-EC45A820810F}" type="presOf" srcId="{07399D53-8574-42A5-8351-F6C4235C7C36}" destId="{DFAA872C-CC39-4C3C-B4C1-CB590BD16A28}" srcOrd="0" destOrd="0" presId="urn:microsoft.com/office/officeart/2008/layout/HorizontalMultiLevelHierarchy"/>
    <dgm:cxn modelId="{6652001C-BA9B-478D-9B7E-346FF4026105}" type="presOf" srcId="{25DBF358-105E-4291-9093-0189A3F8CB32}" destId="{1B8C6801-6086-452F-B520-14B0E7CC9943}" srcOrd="0" destOrd="0" presId="urn:microsoft.com/office/officeart/2008/layout/HorizontalMultiLevelHierarchy"/>
    <dgm:cxn modelId="{2B6A3E1C-7189-4316-A9D9-9B4D723E878F}" type="presOf" srcId="{3513100E-5D39-49C1-8835-E7DA70694C78}" destId="{1CA388A4-C078-4FC7-B498-EF4FE8B59834}" srcOrd="1" destOrd="0" presId="urn:microsoft.com/office/officeart/2008/layout/HorizontalMultiLevelHierarchy"/>
    <dgm:cxn modelId="{310A751C-32CC-49E0-BE70-60D35889D13C}" type="presOf" srcId="{0B3A0535-B0E4-44B9-941A-ABE774A2FB45}" destId="{32D319F5-4615-4392-A412-FF185BC3C31D}" srcOrd="0" destOrd="0" presId="urn:microsoft.com/office/officeart/2008/layout/HorizontalMultiLevelHierarchy"/>
    <dgm:cxn modelId="{0F1DEA1D-A0AE-411D-A0B9-F73910F70893}" type="presOf" srcId="{C20654A1-DE20-4689-A55A-633A1B72D843}" destId="{02CB8564-7604-4AC2-BC1C-0CB150E8F7A8}" srcOrd="0" destOrd="0" presId="urn:microsoft.com/office/officeart/2008/layout/HorizontalMultiLevelHierarchy"/>
    <dgm:cxn modelId="{2C6BB520-6F48-469B-BF7B-DFC9D4734921}" srcId="{07399D53-8574-42A5-8351-F6C4235C7C36}" destId="{F1D42973-0D0C-4AD3-A55B-55155712C773}" srcOrd="4" destOrd="0" parTransId="{D136F453-18BC-4AC5-A480-5A328A849862}" sibTransId="{C8D68200-7B6C-4C8A-8614-77D0116B87DD}"/>
    <dgm:cxn modelId="{AF722A24-848E-4D46-A6DC-21F88A13142E}" type="presOf" srcId="{68B64361-88B0-4AE5-A1D2-0C5E7A967177}" destId="{383C256B-4688-452A-93C2-62EDA853DF55}" srcOrd="0" destOrd="0" presId="urn:microsoft.com/office/officeart/2008/layout/HorizontalMultiLevelHierarchy"/>
    <dgm:cxn modelId="{03D3192B-ED5B-45B1-B000-844766D6C4EF}" srcId="{68B64361-88B0-4AE5-A1D2-0C5E7A967177}" destId="{3C41FEDE-95D0-48CB-9648-AFBA8930CDBB}" srcOrd="0" destOrd="0" parTransId="{71BC979F-4748-424C-A80F-FDBDF777D876}" sibTransId="{ED88AE5D-AC02-4CD3-B18A-B894A03C6C0B}"/>
    <dgm:cxn modelId="{16A7562E-8DE4-45C1-8E2C-E13E7D7E8482}" type="presOf" srcId="{71BC979F-4748-424C-A80F-FDBDF777D876}" destId="{35B7E4BD-E9E0-49CF-8327-645400E4E4E6}" srcOrd="0" destOrd="0" presId="urn:microsoft.com/office/officeart/2008/layout/HorizontalMultiLevelHierarchy"/>
    <dgm:cxn modelId="{DB14722F-CA3F-4F4E-99DB-D2456C6CCAB6}" type="presOf" srcId="{729230E2-D782-4D5C-A48E-FBB12653306C}" destId="{30F4C49C-3AE9-42E8-B6EE-DB7D96A0D534}" srcOrd="0" destOrd="0" presId="urn:microsoft.com/office/officeart/2008/layout/HorizontalMultiLevelHierarchy"/>
    <dgm:cxn modelId="{60728E33-A40F-4447-B860-3B9A5BBDEB84}" type="presOf" srcId="{B6AA5AE9-7983-4C72-BB85-DE09F3E7642B}" destId="{C01D8884-9BE0-4953-8B48-53783A1C7727}" srcOrd="0" destOrd="0" presId="urn:microsoft.com/office/officeart/2008/layout/HorizontalMultiLevelHierarchy"/>
    <dgm:cxn modelId="{3387A636-C93D-4D44-B47C-C83BF113D015}" srcId="{65BD2B72-8153-4FA7-8EC1-8CD88DCB30D4}" destId="{46934A0A-7B5D-4E3E-BEDC-8FE88BA3D557}" srcOrd="0" destOrd="0" parTransId="{0B3A0535-B0E4-44B9-941A-ABE774A2FB45}" sibTransId="{74401B9F-6DF6-412F-85CC-53BCA8E7276F}"/>
    <dgm:cxn modelId="{B6A59640-50C2-4B66-89FF-E94E25C31268}" type="presOf" srcId="{69A2AA0B-FC89-4FF0-A27B-80BB870AF58C}" destId="{91D6BE70-892D-4735-9CDD-D16C0ACC4795}" srcOrd="0" destOrd="0" presId="urn:microsoft.com/office/officeart/2008/layout/HorizontalMultiLevelHierarchy"/>
    <dgm:cxn modelId="{BA3AE35E-E41E-49FB-8F3B-B3252161DA9D}" type="presOf" srcId="{B8485879-8943-4801-B3C5-DD35C72C191F}" destId="{BA1D352B-5365-4D30-A238-743966E5566D}" srcOrd="1" destOrd="0" presId="urn:microsoft.com/office/officeart/2008/layout/HorizontalMultiLevelHierarchy"/>
    <dgm:cxn modelId="{927FC244-791F-4501-A050-7FEBCBE8EE25}" type="presOf" srcId="{0B3A0535-B0E4-44B9-941A-ABE774A2FB45}" destId="{57D7669B-C7EA-4B52-AE1D-1A3BB5B78EA2}" srcOrd="1" destOrd="0" presId="urn:microsoft.com/office/officeart/2008/layout/HorizontalMultiLevelHierarchy"/>
    <dgm:cxn modelId="{3CF41D65-739E-449C-8386-FA2284CDEBB2}" type="presOf" srcId="{4FA334C2-F8C8-4CE3-950F-CF6C83305613}" destId="{E55FB68A-9744-4652-A87B-CCAA23D33526}" srcOrd="0" destOrd="0" presId="urn:microsoft.com/office/officeart/2008/layout/HorizontalMultiLevelHierarchy"/>
    <dgm:cxn modelId="{DDC87465-28C9-4C0A-AF54-C8B348E22708}" type="presOf" srcId="{3B9E46A7-D9AB-48B5-B3F3-B95A23187643}" destId="{90EA1B81-8537-4F16-9670-637E15C3588D}" srcOrd="1" destOrd="0" presId="urn:microsoft.com/office/officeart/2008/layout/HorizontalMultiLevelHierarchy"/>
    <dgm:cxn modelId="{A4D3FF45-B43C-4922-984A-BEEB67E62703}" type="presOf" srcId="{F7A13221-7224-4636-9B74-D77C02F47CA5}" destId="{7F8919C9-624F-4CEC-9B59-1DD993C747F1}" srcOrd="0" destOrd="0" presId="urn:microsoft.com/office/officeart/2008/layout/HorizontalMultiLevelHierarchy"/>
    <dgm:cxn modelId="{7CBFE946-EBEB-47B5-9153-2C99483AF0E6}" srcId="{07399D53-8574-42A5-8351-F6C4235C7C36}" destId="{C20654A1-DE20-4689-A55A-633A1B72D843}" srcOrd="0" destOrd="0" parTransId="{B8485879-8943-4801-B3C5-DD35C72C191F}" sibTransId="{41C1DF7F-F3EA-4790-BE9D-75CFF118C964}"/>
    <dgm:cxn modelId="{65F62A6D-6F4F-42BA-B0F6-E185AB3E143E}" srcId="{B6AA5AE9-7983-4C72-BB85-DE09F3E7642B}" destId="{07399D53-8574-42A5-8351-F6C4235C7C36}" srcOrd="0" destOrd="0" parTransId="{3513100E-5D39-49C1-8835-E7DA70694C78}" sibTransId="{9EB6970B-2A3E-4E99-835A-6284609A9379}"/>
    <dgm:cxn modelId="{CB515A4E-BF59-4F4F-B62B-E5CAD54C9244}" type="presOf" srcId="{97D70E09-5421-4663-B0E1-5B386B339025}" destId="{44B50E44-838E-4A89-9B79-C24DBD4625D4}" srcOrd="0" destOrd="0" presId="urn:microsoft.com/office/officeart/2008/layout/HorizontalMultiLevelHierarchy"/>
    <dgm:cxn modelId="{EC71C34E-C174-4C03-BB99-EE7466CF7D6D}" type="presOf" srcId="{EA2982CD-D0C8-4DDB-AE78-881CE26230A8}" destId="{34C1CDAF-2C77-4C82-8961-F1B48AEFD2DB}" srcOrd="0" destOrd="0" presId="urn:microsoft.com/office/officeart/2008/layout/HorizontalMultiLevelHierarchy"/>
    <dgm:cxn modelId="{3F4B1351-B4D8-40DC-B57E-70FCCEFA293E}" srcId="{015F712D-92CB-4A08-BC57-57D2F9EE9229}" destId="{25DBF358-105E-4291-9093-0189A3F8CB32}" srcOrd="1" destOrd="0" parTransId="{96741CD1-F983-44B4-83A8-EB1CF28844B9}" sibTransId="{4AAF45DB-80E6-459E-B960-CCCFB1E412FE}"/>
    <dgm:cxn modelId="{61BDCE53-FB5C-4651-84CE-2FB73C087C3C}" srcId="{65BD2B72-8153-4FA7-8EC1-8CD88DCB30D4}" destId="{0A81100C-D263-472A-A14E-DDC1279D12E0}" srcOrd="1" destOrd="0" parTransId="{3A32C989-3F3D-43DA-A1EF-25A01E7D7DB5}" sibTransId="{46072C64-5572-4BFD-9F79-08E03AF7A03D}"/>
    <dgm:cxn modelId="{EDEDD855-E119-44B6-8447-74525BAA414A}" type="presOf" srcId="{F08BF71F-37A7-4488-AFD5-E5AFAEE22F71}" destId="{D90591C5-ADE1-4ACB-94CD-53F519F81CA6}" srcOrd="1" destOrd="0" presId="urn:microsoft.com/office/officeart/2008/layout/HorizontalMultiLevelHierarchy"/>
    <dgm:cxn modelId="{5A24F575-900B-4BDE-B59C-662F8E58ECAB}" type="presOf" srcId="{0A81100C-D263-472A-A14E-DDC1279D12E0}" destId="{38911D68-C47A-42BD-995C-D6D9286C024C}" srcOrd="0" destOrd="0" presId="urn:microsoft.com/office/officeart/2008/layout/HorizontalMultiLevelHierarchy"/>
    <dgm:cxn modelId="{A3D72178-A676-4DC0-A219-D1E7D7AF73E7}" type="presOf" srcId="{405FDF96-4DA0-4433-8F09-2243D077FEB9}" destId="{55CB0C1F-680E-4C1B-9427-82741FCB6236}" srcOrd="0" destOrd="0" presId="urn:microsoft.com/office/officeart/2008/layout/HorizontalMultiLevelHierarchy"/>
    <dgm:cxn modelId="{4E8BE27A-0865-4D0E-8CCC-A5B8F23A4767}" type="presOf" srcId="{30C8C9EC-E90F-4936-AB18-431D571D4634}" destId="{FC34DEBE-7999-4A45-80B8-46EFE0D59713}" srcOrd="0" destOrd="0" presId="urn:microsoft.com/office/officeart/2008/layout/HorizontalMultiLevelHierarchy"/>
    <dgm:cxn modelId="{76F74C7F-6A45-4FF2-84EB-3A7368E2743F}" srcId="{68B64361-88B0-4AE5-A1D2-0C5E7A967177}" destId="{7F9F86C7-F093-4CC5-B697-0138C9E05569}" srcOrd="1" destOrd="0" parTransId="{EA2982CD-D0C8-4DDB-AE78-881CE26230A8}" sibTransId="{6D463ED2-BFBA-4095-BCBB-22852A813159}"/>
    <dgm:cxn modelId="{2866EF7F-F3DE-411A-8319-E5476D7FC59B}" srcId="{405FDF96-4DA0-4433-8F09-2243D077FEB9}" destId="{B6AA5AE9-7983-4C72-BB85-DE09F3E7642B}" srcOrd="0" destOrd="0" parTransId="{CF3A5DC5-285E-4266-B87B-51AB0CD8DC1F}" sibTransId="{7ACCC96C-5EA4-4335-A9EB-C2276EF38171}"/>
    <dgm:cxn modelId="{D202D686-04D4-4BB0-B042-4F9573207241}" type="presOf" srcId="{F7A13221-7224-4636-9B74-D77C02F47CA5}" destId="{6CF77A05-1D8D-4C44-809E-352198E5C4DB}" srcOrd="1" destOrd="0" presId="urn:microsoft.com/office/officeart/2008/layout/HorizontalMultiLevelHierarchy"/>
    <dgm:cxn modelId="{E7CBBB87-3777-4E8F-B234-E50B320840E3}" type="presOf" srcId="{46934A0A-7B5D-4E3E-BEDC-8FE88BA3D557}" destId="{887ACE80-C92B-4D1F-A3E0-E345115F08BB}" srcOrd="0" destOrd="0" presId="urn:microsoft.com/office/officeart/2008/layout/HorizontalMultiLevelHierarchy"/>
    <dgm:cxn modelId="{E040ED8B-2B04-46F8-A4F0-F6CD6BECCD20}" type="presOf" srcId="{3A32C989-3F3D-43DA-A1EF-25A01E7D7DB5}" destId="{C19C64D1-BA09-43ED-B2C7-D8715D404D07}" srcOrd="1" destOrd="0" presId="urn:microsoft.com/office/officeart/2008/layout/HorizontalMultiLevelHierarchy"/>
    <dgm:cxn modelId="{89639D8D-7B77-4F45-9B7D-A49B21A8E05B}" type="presOf" srcId="{015F712D-92CB-4A08-BC57-57D2F9EE9229}" destId="{03DE1832-D82F-40B0-8A8B-76E0B0EB3340}" srcOrd="0" destOrd="0" presId="urn:microsoft.com/office/officeart/2008/layout/HorizontalMultiLevelHierarchy"/>
    <dgm:cxn modelId="{B5C0989D-9F26-46A2-953A-BEEDCA9203DC}" type="presOf" srcId="{7F9F86C7-F093-4CC5-B697-0138C9E05569}" destId="{1BF9C8A8-EDE8-45A8-A39E-376B90E38AA4}" srcOrd="0" destOrd="0" presId="urn:microsoft.com/office/officeart/2008/layout/HorizontalMultiLevelHierarchy"/>
    <dgm:cxn modelId="{2730649F-49B4-428A-9B48-F2EAD748609F}" type="presOf" srcId="{96741CD1-F983-44B4-83A8-EB1CF28844B9}" destId="{6D58E83A-0468-4758-9133-37D1F900E2FA}" srcOrd="0" destOrd="0" presId="urn:microsoft.com/office/officeart/2008/layout/HorizontalMultiLevelHierarchy"/>
    <dgm:cxn modelId="{58E483A0-A154-480A-9F26-609F4C2581C4}" srcId="{07399D53-8574-42A5-8351-F6C4235C7C36}" destId="{65BD2B72-8153-4FA7-8EC1-8CD88DCB30D4}" srcOrd="2" destOrd="0" parTransId="{F08BF71F-37A7-4488-AFD5-E5AFAEE22F71}" sibTransId="{A793291E-0FB7-45C4-A507-320C4801CC00}"/>
    <dgm:cxn modelId="{7EB933A5-4E67-46B6-AE47-8F8534502D22}" type="presOf" srcId="{F1D42973-0D0C-4AD3-A55B-55155712C773}" destId="{4AA4C108-E617-422C-92D7-2149C15BC340}" srcOrd="0" destOrd="0" presId="urn:microsoft.com/office/officeart/2008/layout/HorizontalMultiLevelHierarchy"/>
    <dgm:cxn modelId="{AA0F10A8-DCFA-4FA3-B2B5-47D45C924032}" type="presOf" srcId="{8724385B-FD73-43A0-86F9-7E775537A7ED}" destId="{9BC3B612-9E89-47FB-92A0-A724660C5AF4}" srcOrd="0" destOrd="0" presId="urn:microsoft.com/office/officeart/2008/layout/HorizontalMultiLevelHierarchy"/>
    <dgm:cxn modelId="{BB182AB2-9A73-49DB-9535-4B2139A3BA5F}" type="presOf" srcId="{96741CD1-F983-44B4-83A8-EB1CF28844B9}" destId="{F017195B-9C55-49B8-BFB6-5C2ADC77AA8A}" srcOrd="1" destOrd="0" presId="urn:microsoft.com/office/officeart/2008/layout/HorizontalMultiLevelHierarchy"/>
    <dgm:cxn modelId="{21C884BA-BC63-486F-B489-CD488D9F7692}" srcId="{C20654A1-DE20-4689-A55A-633A1B72D843}" destId="{8724385B-FD73-43A0-86F9-7E775537A7ED}" srcOrd="0" destOrd="0" parTransId="{F7A13221-7224-4636-9B74-D77C02F47CA5}" sibTransId="{0FB59BBA-90B1-458C-B6D6-6A3088E9A6F5}"/>
    <dgm:cxn modelId="{AC2173C3-36D6-491F-AF1D-BDC57E24629B}" srcId="{015F712D-92CB-4A08-BC57-57D2F9EE9229}" destId="{8F865FA8-1D89-406E-978F-A272975EFF8E}" srcOrd="0" destOrd="0" parTransId="{97D70E09-5421-4663-B0E1-5B386B339025}" sibTransId="{2B1651B4-29D9-4575-9B4C-CCF98809EC0A}"/>
    <dgm:cxn modelId="{4D3C7BC5-EAA2-4034-8F15-D2361D4B45CD}" type="presOf" srcId="{3C41FEDE-95D0-48CB-9648-AFBA8930CDBB}" destId="{1E0616A3-24CF-4C05-A23C-7E45CF0B3974}" srcOrd="0" destOrd="0" presId="urn:microsoft.com/office/officeart/2008/layout/HorizontalMultiLevelHierarchy"/>
    <dgm:cxn modelId="{CC37D6C6-8E8D-4BE7-91F7-3837A7FE27EB}" type="presOf" srcId="{2B71B708-A3C3-49E0-98BC-8396B3466AFC}" destId="{C130EDA8-6F81-4E10-8B62-BF65554ED4F8}" srcOrd="1" destOrd="0" presId="urn:microsoft.com/office/officeart/2008/layout/HorizontalMultiLevelHierarchy"/>
    <dgm:cxn modelId="{F1576EC7-8B09-4AB2-96E7-3BF760BBAF56}" type="presOf" srcId="{3A32C989-3F3D-43DA-A1EF-25A01E7D7DB5}" destId="{FAD40387-FE74-4105-9B26-AA47429CCE5C}" srcOrd="0" destOrd="0" presId="urn:microsoft.com/office/officeart/2008/layout/HorizontalMultiLevelHierarchy"/>
    <dgm:cxn modelId="{F42798C7-ABF9-43B0-83A4-97EF999F856A}" type="presOf" srcId="{3B9E46A7-D9AB-48B5-B3F3-B95A23187643}" destId="{79D4B43D-E243-426D-988A-7333789BB04E}" srcOrd="0" destOrd="0" presId="urn:microsoft.com/office/officeart/2008/layout/HorizontalMultiLevelHierarchy"/>
    <dgm:cxn modelId="{577C21C9-1CB4-47E7-8727-AE5272367446}" type="presOf" srcId="{65BD2B72-8153-4FA7-8EC1-8CD88DCB30D4}" destId="{B4EB9E1A-A55B-4B08-B021-1842A81F01C4}" srcOrd="0" destOrd="0" presId="urn:microsoft.com/office/officeart/2008/layout/HorizontalMultiLevelHierarchy"/>
    <dgm:cxn modelId="{12156ECF-1182-47BF-89C3-70C343AD6F84}" srcId="{07399D53-8574-42A5-8351-F6C4235C7C36}" destId="{30C8C9EC-E90F-4936-AB18-431D571D4634}" srcOrd="5" destOrd="0" parTransId="{729230E2-D782-4D5C-A48E-FBB12653306C}" sibTransId="{2549F814-C912-42CE-B0BF-8E650DCF1364}"/>
    <dgm:cxn modelId="{579240D5-B1A8-476A-8BD4-6D668B1165D0}" srcId="{07399D53-8574-42A5-8351-F6C4235C7C36}" destId="{68B64361-88B0-4AE5-A1D2-0C5E7A967177}" srcOrd="1" destOrd="0" parTransId="{4FA334C2-F8C8-4CE3-950F-CF6C83305613}" sibTransId="{C83CE0AF-2710-40B2-B0C5-17C5A97E9760}"/>
    <dgm:cxn modelId="{14FF77DC-59C7-4C23-A93C-1C7951B53CF2}" type="presOf" srcId="{D136F453-18BC-4AC5-A480-5A328A849862}" destId="{463EB62A-098E-41D8-BF12-59B63F5A86B6}" srcOrd="1" destOrd="0" presId="urn:microsoft.com/office/officeart/2008/layout/HorizontalMultiLevelHierarchy"/>
    <dgm:cxn modelId="{1E6763DF-B80B-44DF-9113-C4D6022E30EA}" type="presOf" srcId="{97D70E09-5421-4663-B0E1-5B386B339025}" destId="{1138A5A7-135A-4319-84C9-3B2EF3F933F7}" srcOrd="1" destOrd="0" presId="urn:microsoft.com/office/officeart/2008/layout/HorizontalMultiLevelHierarchy"/>
    <dgm:cxn modelId="{2BDFEBE8-48A3-4921-880C-B094483F0C8E}" type="presOf" srcId="{71BC979F-4748-424C-A80F-FDBDF777D876}" destId="{02360166-E009-41DA-8174-97B651177991}" srcOrd="1" destOrd="0" presId="urn:microsoft.com/office/officeart/2008/layout/HorizontalMultiLevelHierarchy"/>
    <dgm:cxn modelId="{620E48EA-4796-455D-9864-AF4C85181150}" type="presOf" srcId="{B8485879-8943-4801-B3C5-DD35C72C191F}" destId="{04657716-74F5-4B68-B4E7-D5B8D2346638}" srcOrd="0" destOrd="0" presId="urn:microsoft.com/office/officeart/2008/layout/HorizontalMultiLevelHierarchy"/>
    <dgm:cxn modelId="{519685EE-0BBF-4146-BA9B-8A8D6BDC7D03}" type="presOf" srcId="{4FA334C2-F8C8-4CE3-950F-CF6C83305613}" destId="{35045018-F260-41AA-8794-338827BD557D}" srcOrd="1" destOrd="0" presId="urn:microsoft.com/office/officeart/2008/layout/HorizontalMultiLevelHierarchy"/>
    <dgm:cxn modelId="{EBF68CF7-BA15-4489-B5E8-2F9A88DBB9A6}" type="presOf" srcId="{D136F453-18BC-4AC5-A480-5A328A849862}" destId="{78ADF14F-57DE-4EB8-8050-83F76D12CC1C}" srcOrd="0" destOrd="0" presId="urn:microsoft.com/office/officeart/2008/layout/HorizontalMultiLevelHierarchy"/>
    <dgm:cxn modelId="{2FB0ACFA-F255-432F-B33C-775A03FA7BD8}" type="presOf" srcId="{8F865FA8-1D89-406E-978F-A272975EFF8E}" destId="{65E1ED00-4310-43D2-9238-2B6A63BF184C}" srcOrd="0" destOrd="0" presId="urn:microsoft.com/office/officeart/2008/layout/HorizontalMultiLevelHierarchy"/>
    <dgm:cxn modelId="{47B678FC-C076-4731-B01D-129450822F3C}" type="presOf" srcId="{EA2982CD-D0C8-4DDB-AE78-881CE26230A8}" destId="{08EA8CF8-D295-4F62-B212-A14F6A412D8F}" srcOrd="1" destOrd="0" presId="urn:microsoft.com/office/officeart/2008/layout/HorizontalMultiLevelHierarchy"/>
    <dgm:cxn modelId="{7EE722FF-0CBF-438F-8679-D531D8B7259E}" srcId="{C20654A1-DE20-4689-A55A-633A1B72D843}" destId="{69A2AA0B-FC89-4FF0-A27B-80BB870AF58C}" srcOrd="1" destOrd="0" parTransId="{2B71B708-A3C3-49E0-98BC-8396B3466AFC}" sibTransId="{16939249-BBD0-42F0-B02C-12AD0ECF7317}"/>
    <dgm:cxn modelId="{C348DD51-CEC8-4847-8227-B55EF060ACBA}" type="presParOf" srcId="{55CB0C1F-680E-4C1B-9427-82741FCB6236}" destId="{AECA1C67-1BB7-4EAF-90E9-8B1858D6A508}" srcOrd="0" destOrd="0" presId="urn:microsoft.com/office/officeart/2008/layout/HorizontalMultiLevelHierarchy"/>
    <dgm:cxn modelId="{9D8B59FC-EB1D-4A7F-BAEF-F03C6582BE40}" type="presParOf" srcId="{AECA1C67-1BB7-4EAF-90E9-8B1858D6A508}" destId="{C01D8884-9BE0-4953-8B48-53783A1C7727}" srcOrd="0" destOrd="0" presId="urn:microsoft.com/office/officeart/2008/layout/HorizontalMultiLevelHierarchy"/>
    <dgm:cxn modelId="{7ED2A8F3-EE8B-4118-8836-1B288CA20C37}" type="presParOf" srcId="{AECA1C67-1BB7-4EAF-90E9-8B1858D6A508}" destId="{1C728CA9-2FBB-4BE1-9C6A-A8B0706425AC}" srcOrd="1" destOrd="0" presId="urn:microsoft.com/office/officeart/2008/layout/HorizontalMultiLevelHierarchy"/>
    <dgm:cxn modelId="{F539A59E-4100-4FD2-90AA-9A6E3C059231}" type="presParOf" srcId="{1C728CA9-2FBB-4BE1-9C6A-A8B0706425AC}" destId="{37998A45-8A22-4CF3-97BA-2CBF30130CEA}" srcOrd="0" destOrd="0" presId="urn:microsoft.com/office/officeart/2008/layout/HorizontalMultiLevelHierarchy"/>
    <dgm:cxn modelId="{2DF29BC9-BF6B-476C-B0A4-C287DA50FDC1}" type="presParOf" srcId="{37998A45-8A22-4CF3-97BA-2CBF30130CEA}" destId="{1CA388A4-C078-4FC7-B498-EF4FE8B59834}" srcOrd="0" destOrd="0" presId="urn:microsoft.com/office/officeart/2008/layout/HorizontalMultiLevelHierarchy"/>
    <dgm:cxn modelId="{977A81AE-8FE0-45C5-8A37-D5C20F48DAC1}" type="presParOf" srcId="{1C728CA9-2FBB-4BE1-9C6A-A8B0706425AC}" destId="{CE6DB503-269A-498E-A245-05DA6E4FBC3C}" srcOrd="1" destOrd="0" presId="urn:microsoft.com/office/officeart/2008/layout/HorizontalMultiLevelHierarchy"/>
    <dgm:cxn modelId="{0F89BF77-6B9A-4853-9702-17784C107563}" type="presParOf" srcId="{CE6DB503-269A-498E-A245-05DA6E4FBC3C}" destId="{DFAA872C-CC39-4C3C-B4C1-CB590BD16A28}" srcOrd="0" destOrd="0" presId="urn:microsoft.com/office/officeart/2008/layout/HorizontalMultiLevelHierarchy"/>
    <dgm:cxn modelId="{9FCBA52E-C733-410A-9397-C3E53911BCC1}" type="presParOf" srcId="{CE6DB503-269A-498E-A245-05DA6E4FBC3C}" destId="{26708556-C7DA-402E-85AB-F754B0310347}" srcOrd="1" destOrd="0" presId="urn:microsoft.com/office/officeart/2008/layout/HorizontalMultiLevelHierarchy"/>
    <dgm:cxn modelId="{FE432BC2-4DBF-4D3F-9F61-9BB7EE282394}" type="presParOf" srcId="{26708556-C7DA-402E-85AB-F754B0310347}" destId="{04657716-74F5-4B68-B4E7-D5B8D2346638}" srcOrd="0" destOrd="0" presId="urn:microsoft.com/office/officeart/2008/layout/HorizontalMultiLevelHierarchy"/>
    <dgm:cxn modelId="{CE01E6A6-409B-40BC-BADC-1E31ABB93412}" type="presParOf" srcId="{04657716-74F5-4B68-B4E7-D5B8D2346638}" destId="{BA1D352B-5365-4D30-A238-743966E5566D}" srcOrd="0" destOrd="0" presId="urn:microsoft.com/office/officeart/2008/layout/HorizontalMultiLevelHierarchy"/>
    <dgm:cxn modelId="{67EB436B-7A4D-43C3-8A15-1E4058A2EF61}" type="presParOf" srcId="{26708556-C7DA-402E-85AB-F754B0310347}" destId="{19C2FA25-A2B8-4BBB-A12C-814A8F8E3020}" srcOrd="1" destOrd="0" presId="urn:microsoft.com/office/officeart/2008/layout/HorizontalMultiLevelHierarchy"/>
    <dgm:cxn modelId="{D3BE2839-F912-4260-9A16-9AA929D05590}" type="presParOf" srcId="{19C2FA25-A2B8-4BBB-A12C-814A8F8E3020}" destId="{02CB8564-7604-4AC2-BC1C-0CB150E8F7A8}" srcOrd="0" destOrd="0" presId="urn:microsoft.com/office/officeart/2008/layout/HorizontalMultiLevelHierarchy"/>
    <dgm:cxn modelId="{DCF15F9B-CC00-4E43-A0FB-9A7B03F3BC9A}" type="presParOf" srcId="{19C2FA25-A2B8-4BBB-A12C-814A8F8E3020}" destId="{E225DB2B-BB81-49E4-8B17-B14A7ECD068C}" srcOrd="1" destOrd="0" presId="urn:microsoft.com/office/officeart/2008/layout/HorizontalMultiLevelHierarchy"/>
    <dgm:cxn modelId="{BC455640-C2F2-43A0-B0A1-5F87772139FD}" type="presParOf" srcId="{E225DB2B-BB81-49E4-8B17-B14A7ECD068C}" destId="{7F8919C9-624F-4CEC-9B59-1DD993C747F1}" srcOrd="0" destOrd="0" presId="urn:microsoft.com/office/officeart/2008/layout/HorizontalMultiLevelHierarchy"/>
    <dgm:cxn modelId="{C0852D18-2A53-4E8F-A2F9-542A620F6DB0}" type="presParOf" srcId="{7F8919C9-624F-4CEC-9B59-1DD993C747F1}" destId="{6CF77A05-1D8D-4C44-809E-352198E5C4DB}" srcOrd="0" destOrd="0" presId="urn:microsoft.com/office/officeart/2008/layout/HorizontalMultiLevelHierarchy"/>
    <dgm:cxn modelId="{FF2B2F24-9215-4151-84CE-CFFB7CE2595C}" type="presParOf" srcId="{E225DB2B-BB81-49E4-8B17-B14A7ECD068C}" destId="{FB5D6B53-CC40-4F95-92C2-CAD68E641605}" srcOrd="1" destOrd="0" presId="urn:microsoft.com/office/officeart/2008/layout/HorizontalMultiLevelHierarchy"/>
    <dgm:cxn modelId="{D26E8AFC-3884-4C18-AE6C-598DF6787747}" type="presParOf" srcId="{FB5D6B53-CC40-4F95-92C2-CAD68E641605}" destId="{9BC3B612-9E89-47FB-92A0-A724660C5AF4}" srcOrd="0" destOrd="0" presId="urn:microsoft.com/office/officeart/2008/layout/HorizontalMultiLevelHierarchy"/>
    <dgm:cxn modelId="{DD445B8A-4A94-42FE-9647-D24F7AE76EE5}" type="presParOf" srcId="{FB5D6B53-CC40-4F95-92C2-CAD68E641605}" destId="{0C45EF69-72F1-4947-8A52-33C29CCBB14E}" srcOrd="1" destOrd="0" presId="urn:microsoft.com/office/officeart/2008/layout/HorizontalMultiLevelHierarchy"/>
    <dgm:cxn modelId="{84BB3B21-B06F-408A-B64D-DCC31C5F3E1E}" type="presParOf" srcId="{E225DB2B-BB81-49E4-8B17-B14A7ECD068C}" destId="{80CE44B3-5B7F-40DD-9A9B-24451978D004}" srcOrd="2" destOrd="0" presId="urn:microsoft.com/office/officeart/2008/layout/HorizontalMultiLevelHierarchy"/>
    <dgm:cxn modelId="{D71F3BF9-810D-4A99-AFA7-AB32DED4D113}" type="presParOf" srcId="{80CE44B3-5B7F-40DD-9A9B-24451978D004}" destId="{C130EDA8-6F81-4E10-8B62-BF65554ED4F8}" srcOrd="0" destOrd="0" presId="urn:microsoft.com/office/officeart/2008/layout/HorizontalMultiLevelHierarchy"/>
    <dgm:cxn modelId="{DD84E759-E2CF-4E95-B3C4-99D3B37A0622}" type="presParOf" srcId="{E225DB2B-BB81-49E4-8B17-B14A7ECD068C}" destId="{9554FD22-A4F5-4905-A4E0-DE25385D1D90}" srcOrd="3" destOrd="0" presId="urn:microsoft.com/office/officeart/2008/layout/HorizontalMultiLevelHierarchy"/>
    <dgm:cxn modelId="{17B54B0F-744A-4438-8537-FF49FEA5E475}" type="presParOf" srcId="{9554FD22-A4F5-4905-A4E0-DE25385D1D90}" destId="{91D6BE70-892D-4735-9CDD-D16C0ACC4795}" srcOrd="0" destOrd="0" presId="urn:microsoft.com/office/officeart/2008/layout/HorizontalMultiLevelHierarchy"/>
    <dgm:cxn modelId="{C8850033-9D6C-49A1-946E-7DE95349DB9A}" type="presParOf" srcId="{9554FD22-A4F5-4905-A4E0-DE25385D1D90}" destId="{C703137C-F5F1-4C28-A0A0-F8D498A4A55A}" srcOrd="1" destOrd="0" presId="urn:microsoft.com/office/officeart/2008/layout/HorizontalMultiLevelHierarchy"/>
    <dgm:cxn modelId="{3337DCFD-90FF-4EF0-94FD-4E63855BC863}" type="presParOf" srcId="{26708556-C7DA-402E-85AB-F754B0310347}" destId="{E55FB68A-9744-4652-A87B-CCAA23D33526}" srcOrd="2" destOrd="0" presId="urn:microsoft.com/office/officeart/2008/layout/HorizontalMultiLevelHierarchy"/>
    <dgm:cxn modelId="{060F9C6A-25F5-42FB-B67C-6075F6BABB17}" type="presParOf" srcId="{E55FB68A-9744-4652-A87B-CCAA23D33526}" destId="{35045018-F260-41AA-8794-338827BD557D}" srcOrd="0" destOrd="0" presId="urn:microsoft.com/office/officeart/2008/layout/HorizontalMultiLevelHierarchy"/>
    <dgm:cxn modelId="{3A3DA561-2D9A-4171-ACA5-8C6A2CDFFC9F}" type="presParOf" srcId="{26708556-C7DA-402E-85AB-F754B0310347}" destId="{68DB270D-2008-4736-B8D6-F7F98893C21C}" srcOrd="3" destOrd="0" presId="urn:microsoft.com/office/officeart/2008/layout/HorizontalMultiLevelHierarchy"/>
    <dgm:cxn modelId="{9A368B24-3D52-47EC-9764-2FF4446E343E}" type="presParOf" srcId="{68DB270D-2008-4736-B8D6-F7F98893C21C}" destId="{383C256B-4688-452A-93C2-62EDA853DF55}" srcOrd="0" destOrd="0" presId="urn:microsoft.com/office/officeart/2008/layout/HorizontalMultiLevelHierarchy"/>
    <dgm:cxn modelId="{89CF0BB9-46A3-403F-9DEF-868B32A02860}" type="presParOf" srcId="{68DB270D-2008-4736-B8D6-F7F98893C21C}" destId="{09A0846F-0A9D-47B8-9EBC-C08338AF70E7}" srcOrd="1" destOrd="0" presId="urn:microsoft.com/office/officeart/2008/layout/HorizontalMultiLevelHierarchy"/>
    <dgm:cxn modelId="{B991BE50-FBBF-4581-85AC-F9A2EEFA86A5}" type="presParOf" srcId="{09A0846F-0A9D-47B8-9EBC-C08338AF70E7}" destId="{35B7E4BD-E9E0-49CF-8327-645400E4E4E6}" srcOrd="0" destOrd="0" presId="urn:microsoft.com/office/officeart/2008/layout/HorizontalMultiLevelHierarchy"/>
    <dgm:cxn modelId="{499D09CA-E8EA-483C-92E7-B7936FC231D1}" type="presParOf" srcId="{35B7E4BD-E9E0-49CF-8327-645400E4E4E6}" destId="{02360166-E009-41DA-8174-97B651177991}" srcOrd="0" destOrd="0" presId="urn:microsoft.com/office/officeart/2008/layout/HorizontalMultiLevelHierarchy"/>
    <dgm:cxn modelId="{C1A46477-02AF-416B-B27C-509A982643D0}" type="presParOf" srcId="{09A0846F-0A9D-47B8-9EBC-C08338AF70E7}" destId="{86AF4A37-78E3-4713-937F-7542BCD71A8D}" srcOrd="1" destOrd="0" presId="urn:microsoft.com/office/officeart/2008/layout/HorizontalMultiLevelHierarchy"/>
    <dgm:cxn modelId="{E4031CB5-52D1-473B-A800-C29BEC4B0C01}" type="presParOf" srcId="{86AF4A37-78E3-4713-937F-7542BCD71A8D}" destId="{1E0616A3-24CF-4C05-A23C-7E45CF0B3974}" srcOrd="0" destOrd="0" presId="urn:microsoft.com/office/officeart/2008/layout/HorizontalMultiLevelHierarchy"/>
    <dgm:cxn modelId="{A364E530-ED1E-423F-86FD-41F1B85860F2}" type="presParOf" srcId="{86AF4A37-78E3-4713-937F-7542BCD71A8D}" destId="{E7635C41-0C4C-4A4D-8083-8B31562B315B}" srcOrd="1" destOrd="0" presId="urn:microsoft.com/office/officeart/2008/layout/HorizontalMultiLevelHierarchy"/>
    <dgm:cxn modelId="{5B29F837-4F35-4894-AA34-6B074538C34C}" type="presParOf" srcId="{09A0846F-0A9D-47B8-9EBC-C08338AF70E7}" destId="{34C1CDAF-2C77-4C82-8961-F1B48AEFD2DB}" srcOrd="2" destOrd="0" presId="urn:microsoft.com/office/officeart/2008/layout/HorizontalMultiLevelHierarchy"/>
    <dgm:cxn modelId="{1BA91A34-D351-48EF-B791-F1AEF6B6F03E}" type="presParOf" srcId="{34C1CDAF-2C77-4C82-8961-F1B48AEFD2DB}" destId="{08EA8CF8-D295-4F62-B212-A14F6A412D8F}" srcOrd="0" destOrd="0" presId="urn:microsoft.com/office/officeart/2008/layout/HorizontalMultiLevelHierarchy"/>
    <dgm:cxn modelId="{B90295BE-A4A9-49BD-A6FF-7A8E0D6506C0}" type="presParOf" srcId="{09A0846F-0A9D-47B8-9EBC-C08338AF70E7}" destId="{3D32318E-6647-4FB3-B6D7-A9A448286898}" srcOrd="3" destOrd="0" presId="urn:microsoft.com/office/officeart/2008/layout/HorizontalMultiLevelHierarchy"/>
    <dgm:cxn modelId="{AEAF629A-41B5-482F-A52B-034E03019C2D}" type="presParOf" srcId="{3D32318E-6647-4FB3-B6D7-A9A448286898}" destId="{1BF9C8A8-EDE8-45A8-A39E-376B90E38AA4}" srcOrd="0" destOrd="0" presId="urn:microsoft.com/office/officeart/2008/layout/HorizontalMultiLevelHierarchy"/>
    <dgm:cxn modelId="{58721237-A1DD-482C-8A5E-62D3C055F448}" type="presParOf" srcId="{3D32318E-6647-4FB3-B6D7-A9A448286898}" destId="{88AD51C1-0B57-4664-8F71-3BC6AEB3B48E}" srcOrd="1" destOrd="0" presId="urn:microsoft.com/office/officeart/2008/layout/HorizontalMultiLevelHierarchy"/>
    <dgm:cxn modelId="{9F85C162-D790-42A2-B69E-A0F49E5B1A4E}" type="presParOf" srcId="{26708556-C7DA-402E-85AB-F754B0310347}" destId="{34B474E9-142B-446C-9C57-01ECB30DAE89}" srcOrd="4" destOrd="0" presId="urn:microsoft.com/office/officeart/2008/layout/HorizontalMultiLevelHierarchy"/>
    <dgm:cxn modelId="{B1338557-BCFF-4024-AC96-2B4C29329BDC}" type="presParOf" srcId="{34B474E9-142B-446C-9C57-01ECB30DAE89}" destId="{D90591C5-ADE1-4ACB-94CD-53F519F81CA6}" srcOrd="0" destOrd="0" presId="urn:microsoft.com/office/officeart/2008/layout/HorizontalMultiLevelHierarchy"/>
    <dgm:cxn modelId="{EE481308-9CBD-4186-90CF-1ADA052A1DBB}" type="presParOf" srcId="{26708556-C7DA-402E-85AB-F754B0310347}" destId="{768A1852-FDAA-48AF-A3DF-A6C1EB5315A1}" srcOrd="5" destOrd="0" presId="urn:microsoft.com/office/officeart/2008/layout/HorizontalMultiLevelHierarchy"/>
    <dgm:cxn modelId="{E0E56E0A-BA1C-4243-B9B7-176FFC0B31C2}" type="presParOf" srcId="{768A1852-FDAA-48AF-A3DF-A6C1EB5315A1}" destId="{B4EB9E1A-A55B-4B08-B021-1842A81F01C4}" srcOrd="0" destOrd="0" presId="urn:microsoft.com/office/officeart/2008/layout/HorizontalMultiLevelHierarchy"/>
    <dgm:cxn modelId="{0225A9D0-74DA-4557-BE70-9B421242FB99}" type="presParOf" srcId="{768A1852-FDAA-48AF-A3DF-A6C1EB5315A1}" destId="{E735F798-7D09-45C4-8EBA-182BCBC52860}" srcOrd="1" destOrd="0" presId="urn:microsoft.com/office/officeart/2008/layout/HorizontalMultiLevelHierarchy"/>
    <dgm:cxn modelId="{516F31CE-BF34-4429-82D2-BEB3B9890357}" type="presParOf" srcId="{E735F798-7D09-45C4-8EBA-182BCBC52860}" destId="{32D319F5-4615-4392-A412-FF185BC3C31D}" srcOrd="0" destOrd="0" presId="urn:microsoft.com/office/officeart/2008/layout/HorizontalMultiLevelHierarchy"/>
    <dgm:cxn modelId="{9220B395-8AF4-4264-95DD-B05E65E25009}" type="presParOf" srcId="{32D319F5-4615-4392-A412-FF185BC3C31D}" destId="{57D7669B-C7EA-4B52-AE1D-1A3BB5B78EA2}" srcOrd="0" destOrd="0" presId="urn:microsoft.com/office/officeart/2008/layout/HorizontalMultiLevelHierarchy"/>
    <dgm:cxn modelId="{9EA81F35-B3D4-4862-918C-3335A063BAEA}" type="presParOf" srcId="{E735F798-7D09-45C4-8EBA-182BCBC52860}" destId="{1D264BC5-1C78-49E8-A8CE-366BB1B1F531}" srcOrd="1" destOrd="0" presId="urn:microsoft.com/office/officeart/2008/layout/HorizontalMultiLevelHierarchy"/>
    <dgm:cxn modelId="{673A9D01-ADAB-498A-91A5-86EDF0D0DFBE}" type="presParOf" srcId="{1D264BC5-1C78-49E8-A8CE-366BB1B1F531}" destId="{887ACE80-C92B-4D1F-A3E0-E345115F08BB}" srcOrd="0" destOrd="0" presId="urn:microsoft.com/office/officeart/2008/layout/HorizontalMultiLevelHierarchy"/>
    <dgm:cxn modelId="{099F19E7-73EA-49E9-A3B4-CD65A40AFE3D}" type="presParOf" srcId="{1D264BC5-1C78-49E8-A8CE-366BB1B1F531}" destId="{FDE64B72-7FC4-4004-828D-F1908011F74D}" srcOrd="1" destOrd="0" presId="urn:microsoft.com/office/officeart/2008/layout/HorizontalMultiLevelHierarchy"/>
    <dgm:cxn modelId="{DF91939C-AADB-46ED-8B08-562110DA0F0E}" type="presParOf" srcId="{E735F798-7D09-45C4-8EBA-182BCBC52860}" destId="{FAD40387-FE74-4105-9B26-AA47429CCE5C}" srcOrd="2" destOrd="0" presId="urn:microsoft.com/office/officeart/2008/layout/HorizontalMultiLevelHierarchy"/>
    <dgm:cxn modelId="{5D4C2AFA-4B8D-47A4-B534-E1F52961F553}" type="presParOf" srcId="{FAD40387-FE74-4105-9B26-AA47429CCE5C}" destId="{C19C64D1-BA09-43ED-B2C7-D8715D404D07}" srcOrd="0" destOrd="0" presId="urn:microsoft.com/office/officeart/2008/layout/HorizontalMultiLevelHierarchy"/>
    <dgm:cxn modelId="{404F6FCE-A950-487D-8300-A00B45D3AA4D}" type="presParOf" srcId="{E735F798-7D09-45C4-8EBA-182BCBC52860}" destId="{89029EBA-97B1-4B65-96B3-1A6E3EDD9544}" srcOrd="3" destOrd="0" presId="urn:microsoft.com/office/officeart/2008/layout/HorizontalMultiLevelHierarchy"/>
    <dgm:cxn modelId="{F0A00659-4C2D-456F-8BC0-D999D6F88262}" type="presParOf" srcId="{89029EBA-97B1-4B65-96B3-1A6E3EDD9544}" destId="{38911D68-C47A-42BD-995C-D6D9286C024C}" srcOrd="0" destOrd="0" presId="urn:microsoft.com/office/officeart/2008/layout/HorizontalMultiLevelHierarchy"/>
    <dgm:cxn modelId="{1BBFDE38-A19B-4B6D-86C9-DB8703BBEAEE}" type="presParOf" srcId="{89029EBA-97B1-4B65-96B3-1A6E3EDD9544}" destId="{C431AA96-A671-4967-95F1-2C685C5EB05C}" srcOrd="1" destOrd="0" presId="urn:microsoft.com/office/officeart/2008/layout/HorizontalMultiLevelHierarchy"/>
    <dgm:cxn modelId="{144111CC-305C-41BD-AF64-1DF9D284F924}" type="presParOf" srcId="{26708556-C7DA-402E-85AB-F754B0310347}" destId="{79D4B43D-E243-426D-988A-7333789BB04E}" srcOrd="6" destOrd="0" presId="urn:microsoft.com/office/officeart/2008/layout/HorizontalMultiLevelHierarchy"/>
    <dgm:cxn modelId="{A5687239-FCB1-4E8F-8750-EB22F5D2837C}" type="presParOf" srcId="{79D4B43D-E243-426D-988A-7333789BB04E}" destId="{90EA1B81-8537-4F16-9670-637E15C3588D}" srcOrd="0" destOrd="0" presId="urn:microsoft.com/office/officeart/2008/layout/HorizontalMultiLevelHierarchy"/>
    <dgm:cxn modelId="{7EEF88C1-8861-4A21-8508-7F3EB407071C}" type="presParOf" srcId="{26708556-C7DA-402E-85AB-F754B0310347}" destId="{1E4DFF0B-AFD7-41B3-98F6-AF4767BE581A}" srcOrd="7" destOrd="0" presId="urn:microsoft.com/office/officeart/2008/layout/HorizontalMultiLevelHierarchy"/>
    <dgm:cxn modelId="{B17C755F-0578-49A5-8A60-FE13D3EB7FA2}" type="presParOf" srcId="{1E4DFF0B-AFD7-41B3-98F6-AF4767BE581A}" destId="{03DE1832-D82F-40B0-8A8B-76E0B0EB3340}" srcOrd="0" destOrd="0" presId="urn:microsoft.com/office/officeart/2008/layout/HorizontalMultiLevelHierarchy"/>
    <dgm:cxn modelId="{3F2EF1B5-55AC-437A-B42D-59CD1E1FE3A7}" type="presParOf" srcId="{1E4DFF0B-AFD7-41B3-98F6-AF4767BE581A}" destId="{E09E6714-85D1-41FE-A5EC-7BF5CFCCF738}" srcOrd="1" destOrd="0" presId="urn:microsoft.com/office/officeart/2008/layout/HorizontalMultiLevelHierarchy"/>
    <dgm:cxn modelId="{16C0A216-C321-45D1-BC72-EB4BF2B95B16}" type="presParOf" srcId="{E09E6714-85D1-41FE-A5EC-7BF5CFCCF738}" destId="{44B50E44-838E-4A89-9B79-C24DBD4625D4}" srcOrd="0" destOrd="0" presId="urn:microsoft.com/office/officeart/2008/layout/HorizontalMultiLevelHierarchy"/>
    <dgm:cxn modelId="{47C64C6B-B6F2-4DED-BD0A-2977571E990E}" type="presParOf" srcId="{44B50E44-838E-4A89-9B79-C24DBD4625D4}" destId="{1138A5A7-135A-4319-84C9-3B2EF3F933F7}" srcOrd="0" destOrd="0" presId="urn:microsoft.com/office/officeart/2008/layout/HorizontalMultiLevelHierarchy"/>
    <dgm:cxn modelId="{C8F02B00-26C5-4497-B694-6A249814CC19}" type="presParOf" srcId="{E09E6714-85D1-41FE-A5EC-7BF5CFCCF738}" destId="{B952DDAD-7257-4F2F-8928-5D022AEE9C79}" srcOrd="1" destOrd="0" presId="urn:microsoft.com/office/officeart/2008/layout/HorizontalMultiLevelHierarchy"/>
    <dgm:cxn modelId="{EA6513C4-672E-450B-A416-69F7309EEF89}" type="presParOf" srcId="{B952DDAD-7257-4F2F-8928-5D022AEE9C79}" destId="{65E1ED00-4310-43D2-9238-2B6A63BF184C}" srcOrd="0" destOrd="0" presId="urn:microsoft.com/office/officeart/2008/layout/HorizontalMultiLevelHierarchy"/>
    <dgm:cxn modelId="{C897CE2E-23BC-4E88-963A-AD98B96EC19C}" type="presParOf" srcId="{B952DDAD-7257-4F2F-8928-5D022AEE9C79}" destId="{77886B60-8BC3-4698-B2B6-63E55B0EFA96}" srcOrd="1" destOrd="0" presId="urn:microsoft.com/office/officeart/2008/layout/HorizontalMultiLevelHierarchy"/>
    <dgm:cxn modelId="{54DAD831-19AF-4435-A361-C0AE05E64A68}" type="presParOf" srcId="{E09E6714-85D1-41FE-A5EC-7BF5CFCCF738}" destId="{6D58E83A-0468-4758-9133-37D1F900E2FA}" srcOrd="2" destOrd="0" presId="urn:microsoft.com/office/officeart/2008/layout/HorizontalMultiLevelHierarchy"/>
    <dgm:cxn modelId="{C9DF55E8-074E-4787-89A2-F1D7A5EF2837}" type="presParOf" srcId="{6D58E83A-0468-4758-9133-37D1F900E2FA}" destId="{F017195B-9C55-49B8-BFB6-5C2ADC77AA8A}" srcOrd="0" destOrd="0" presId="urn:microsoft.com/office/officeart/2008/layout/HorizontalMultiLevelHierarchy"/>
    <dgm:cxn modelId="{2B8EFB59-E5D7-4040-8F80-4F04223597BB}" type="presParOf" srcId="{E09E6714-85D1-41FE-A5EC-7BF5CFCCF738}" destId="{5AA23125-F0C7-4344-A87C-8E24D0ED1388}" srcOrd="3" destOrd="0" presId="urn:microsoft.com/office/officeart/2008/layout/HorizontalMultiLevelHierarchy"/>
    <dgm:cxn modelId="{975DC6E7-0110-43FD-9A6E-5B56F79FC802}" type="presParOf" srcId="{5AA23125-F0C7-4344-A87C-8E24D0ED1388}" destId="{1B8C6801-6086-452F-B520-14B0E7CC9943}" srcOrd="0" destOrd="0" presId="urn:microsoft.com/office/officeart/2008/layout/HorizontalMultiLevelHierarchy"/>
    <dgm:cxn modelId="{E54F2F02-6F58-4B3A-A0C1-F405E4CB0ADD}" type="presParOf" srcId="{5AA23125-F0C7-4344-A87C-8E24D0ED1388}" destId="{7E141CFB-83EB-41B7-896B-401C68A117A3}" srcOrd="1" destOrd="0" presId="urn:microsoft.com/office/officeart/2008/layout/HorizontalMultiLevelHierarchy"/>
    <dgm:cxn modelId="{43A7D417-58D0-43ED-BD4D-D6A8FAACF8CB}" type="presParOf" srcId="{26708556-C7DA-402E-85AB-F754B0310347}" destId="{78ADF14F-57DE-4EB8-8050-83F76D12CC1C}" srcOrd="8" destOrd="0" presId="urn:microsoft.com/office/officeart/2008/layout/HorizontalMultiLevelHierarchy"/>
    <dgm:cxn modelId="{BC30A38B-95D5-46DC-9FF6-53FE1BC6C8BE}" type="presParOf" srcId="{78ADF14F-57DE-4EB8-8050-83F76D12CC1C}" destId="{463EB62A-098E-41D8-BF12-59B63F5A86B6}" srcOrd="0" destOrd="0" presId="urn:microsoft.com/office/officeart/2008/layout/HorizontalMultiLevelHierarchy"/>
    <dgm:cxn modelId="{026C6DEE-ADD8-4286-A61B-5ACF9BAEDBBA}" type="presParOf" srcId="{26708556-C7DA-402E-85AB-F754B0310347}" destId="{1F3C1702-1007-44B4-8A13-F54AE3BC0036}" srcOrd="9" destOrd="0" presId="urn:microsoft.com/office/officeart/2008/layout/HorizontalMultiLevelHierarchy"/>
    <dgm:cxn modelId="{6368A858-25D0-4525-9E96-3991E005B597}" type="presParOf" srcId="{1F3C1702-1007-44B4-8A13-F54AE3BC0036}" destId="{4AA4C108-E617-422C-92D7-2149C15BC340}" srcOrd="0" destOrd="0" presId="urn:microsoft.com/office/officeart/2008/layout/HorizontalMultiLevelHierarchy"/>
    <dgm:cxn modelId="{70E0712D-5824-43F0-87D0-0532D15A2751}" type="presParOf" srcId="{1F3C1702-1007-44B4-8A13-F54AE3BC0036}" destId="{369BF831-4F71-4D7F-813C-C9A67D043362}" srcOrd="1" destOrd="0" presId="urn:microsoft.com/office/officeart/2008/layout/HorizontalMultiLevelHierarchy"/>
    <dgm:cxn modelId="{3A6AE152-A139-4416-8DAE-CCECC0182A89}" type="presParOf" srcId="{26708556-C7DA-402E-85AB-F754B0310347}" destId="{30F4C49C-3AE9-42E8-B6EE-DB7D96A0D534}" srcOrd="10" destOrd="0" presId="urn:microsoft.com/office/officeart/2008/layout/HorizontalMultiLevelHierarchy"/>
    <dgm:cxn modelId="{5045E657-6D49-4E65-90F2-D4D424662D9E}" type="presParOf" srcId="{30F4C49C-3AE9-42E8-B6EE-DB7D96A0D534}" destId="{C81F9D22-ACA2-4C41-BD2D-4F746D0BD932}" srcOrd="0" destOrd="0" presId="urn:microsoft.com/office/officeart/2008/layout/HorizontalMultiLevelHierarchy"/>
    <dgm:cxn modelId="{412524B9-6AA3-4EFE-89A6-43F31CEF54B9}" type="presParOf" srcId="{26708556-C7DA-402E-85AB-F754B0310347}" destId="{E712426C-E7E6-4E75-90E5-11CEA93A6A86}" srcOrd="11" destOrd="0" presId="urn:microsoft.com/office/officeart/2008/layout/HorizontalMultiLevelHierarchy"/>
    <dgm:cxn modelId="{00AD3710-5823-4A1A-ADA2-4D266FFB91DA}" type="presParOf" srcId="{E712426C-E7E6-4E75-90E5-11CEA93A6A86}" destId="{FC34DEBE-7999-4A45-80B8-46EFE0D59713}" srcOrd="0" destOrd="0" presId="urn:microsoft.com/office/officeart/2008/layout/HorizontalMultiLevelHierarchy"/>
    <dgm:cxn modelId="{D0B51CD4-4EC8-4484-ADD6-36449F41D503}" type="presParOf" srcId="{E712426C-E7E6-4E75-90E5-11CEA93A6A86}" destId="{F6AD26D5-B7EC-4325-A62A-06F4D12E69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C49C-3AE9-42E8-B6EE-DB7D96A0D534}">
      <dsp:nvSpPr>
        <dsp:cNvPr id="0" name=""/>
        <dsp:cNvSpPr/>
      </dsp:nvSpPr>
      <dsp:spPr>
        <a:xfrm>
          <a:off x="3775021" y="2276354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857827"/>
              </a:lnTo>
              <a:lnTo>
                <a:pt x="243746" y="185782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3158424"/>
        <a:ext cx="93687" cy="93687"/>
      </dsp:txXfrm>
    </dsp:sp>
    <dsp:sp modelId="{78ADF14F-57DE-4EB8-8050-83F76D12CC1C}">
      <dsp:nvSpPr>
        <dsp:cNvPr id="0" name=""/>
        <dsp:cNvSpPr/>
      </dsp:nvSpPr>
      <dsp:spPr>
        <a:xfrm>
          <a:off x="3775021" y="2276354"/>
          <a:ext cx="243746" cy="139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393370"/>
              </a:lnTo>
              <a:lnTo>
                <a:pt x="243746" y="139337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61532" y="2937676"/>
        <a:ext cx="70726" cy="70726"/>
      </dsp:txXfrm>
    </dsp:sp>
    <dsp:sp modelId="{6D58E83A-0468-4758-9133-37D1F900E2FA}">
      <dsp:nvSpPr>
        <dsp:cNvPr id="0" name=""/>
        <dsp:cNvSpPr/>
      </dsp:nvSpPr>
      <dsp:spPr>
        <a:xfrm>
          <a:off x="5237503" y="3205267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312965"/>
        <a:ext cx="16833" cy="16833"/>
      </dsp:txXfrm>
    </dsp:sp>
    <dsp:sp modelId="{44B50E44-838E-4A89-9B79-C24DBD4625D4}">
      <dsp:nvSpPr>
        <dsp:cNvPr id="0" name=""/>
        <dsp:cNvSpPr/>
      </dsp:nvSpPr>
      <dsp:spPr>
        <a:xfrm>
          <a:off x="5237503" y="2973039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080737"/>
        <a:ext cx="16833" cy="16833"/>
      </dsp:txXfrm>
    </dsp:sp>
    <dsp:sp modelId="{79D4B43D-E243-426D-988A-7333789BB04E}">
      <dsp:nvSpPr>
        <dsp:cNvPr id="0" name=""/>
        <dsp:cNvSpPr/>
      </dsp:nvSpPr>
      <dsp:spPr>
        <a:xfrm>
          <a:off x="3775021" y="2276354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928913"/>
              </a:lnTo>
              <a:lnTo>
                <a:pt x="243746" y="928913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2716802"/>
        <a:ext cx="48018" cy="48018"/>
      </dsp:txXfrm>
    </dsp:sp>
    <dsp:sp modelId="{FAD40387-FE74-4105-9B26-AA47429CCE5C}">
      <dsp:nvSpPr>
        <dsp:cNvPr id="0" name=""/>
        <dsp:cNvSpPr/>
      </dsp:nvSpPr>
      <dsp:spPr>
        <a:xfrm>
          <a:off x="5237503" y="2276354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384051"/>
        <a:ext cx="16833" cy="16833"/>
      </dsp:txXfrm>
    </dsp:sp>
    <dsp:sp modelId="{32D319F5-4615-4392-A412-FF185BC3C31D}">
      <dsp:nvSpPr>
        <dsp:cNvPr id="0" name=""/>
        <dsp:cNvSpPr/>
      </dsp:nvSpPr>
      <dsp:spPr>
        <a:xfrm>
          <a:off x="5237503" y="2044125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151823"/>
        <a:ext cx="16833" cy="16833"/>
      </dsp:txXfrm>
    </dsp:sp>
    <dsp:sp modelId="{34B474E9-142B-446C-9C57-01ECB30DAE89}">
      <dsp:nvSpPr>
        <dsp:cNvPr id="0" name=""/>
        <dsp:cNvSpPr/>
      </dsp:nvSpPr>
      <dsp:spPr>
        <a:xfrm>
          <a:off x="3775021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90801" y="2270260"/>
        <a:ext cx="12187" cy="12187"/>
      </dsp:txXfrm>
    </dsp:sp>
    <dsp:sp modelId="{34C1CDAF-2C77-4C82-8961-F1B48AEFD2DB}">
      <dsp:nvSpPr>
        <dsp:cNvPr id="0" name=""/>
        <dsp:cNvSpPr/>
      </dsp:nvSpPr>
      <dsp:spPr>
        <a:xfrm>
          <a:off x="5237503" y="1347440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455138"/>
        <a:ext cx="16833" cy="16833"/>
      </dsp:txXfrm>
    </dsp:sp>
    <dsp:sp modelId="{35B7E4BD-E9E0-49CF-8327-645400E4E4E6}">
      <dsp:nvSpPr>
        <dsp:cNvPr id="0" name=""/>
        <dsp:cNvSpPr/>
      </dsp:nvSpPr>
      <dsp:spPr>
        <a:xfrm>
          <a:off x="5237503" y="1115212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222909"/>
        <a:ext cx="16833" cy="16833"/>
      </dsp:txXfrm>
    </dsp:sp>
    <dsp:sp modelId="{E55FB68A-9744-4652-A87B-CCAA23D33526}">
      <dsp:nvSpPr>
        <dsp:cNvPr id="0" name=""/>
        <dsp:cNvSpPr/>
      </dsp:nvSpPr>
      <dsp:spPr>
        <a:xfrm>
          <a:off x="3775021" y="1347440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928913"/>
              </a:moveTo>
              <a:lnTo>
                <a:pt x="121873" y="928913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1787888"/>
        <a:ext cx="48018" cy="48018"/>
      </dsp:txXfrm>
    </dsp:sp>
    <dsp:sp modelId="{80CE44B3-5B7F-40DD-9A9B-24451978D004}">
      <dsp:nvSpPr>
        <dsp:cNvPr id="0" name=""/>
        <dsp:cNvSpPr/>
      </dsp:nvSpPr>
      <dsp:spPr>
        <a:xfrm>
          <a:off x="5237503" y="418526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526224"/>
        <a:ext cx="16833" cy="16833"/>
      </dsp:txXfrm>
    </dsp:sp>
    <dsp:sp modelId="{7F8919C9-624F-4CEC-9B59-1DD993C747F1}">
      <dsp:nvSpPr>
        <dsp:cNvPr id="0" name=""/>
        <dsp:cNvSpPr/>
      </dsp:nvSpPr>
      <dsp:spPr>
        <a:xfrm>
          <a:off x="5237503" y="186298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93995"/>
        <a:ext cx="16833" cy="16833"/>
      </dsp:txXfrm>
    </dsp:sp>
    <dsp:sp modelId="{04657716-74F5-4B68-B4E7-D5B8D2346638}">
      <dsp:nvSpPr>
        <dsp:cNvPr id="0" name=""/>
        <dsp:cNvSpPr/>
      </dsp:nvSpPr>
      <dsp:spPr>
        <a:xfrm>
          <a:off x="3775021" y="418526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1857827"/>
              </a:moveTo>
              <a:lnTo>
                <a:pt x="121873" y="1857827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1300596"/>
        <a:ext cx="93687" cy="93687"/>
      </dsp:txXfrm>
    </dsp:sp>
    <dsp:sp modelId="{37998A45-8A22-4CF3-97BA-2CBF30130CEA}">
      <dsp:nvSpPr>
        <dsp:cNvPr id="0" name=""/>
        <dsp:cNvSpPr/>
      </dsp:nvSpPr>
      <dsp:spPr>
        <a:xfrm>
          <a:off x="2312540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428319" y="2270260"/>
        <a:ext cx="12187" cy="12187"/>
      </dsp:txXfrm>
    </dsp:sp>
    <dsp:sp modelId="{C01D8884-9BE0-4953-8B48-53783A1C7727}">
      <dsp:nvSpPr>
        <dsp:cNvPr id="0" name=""/>
        <dsp:cNvSpPr/>
      </dsp:nvSpPr>
      <dsp:spPr>
        <a:xfrm rot="16200000">
          <a:off x="658692" y="2090571"/>
          <a:ext cx="2936130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Politik / Wissenschaft</a:t>
          </a:r>
        </a:p>
      </dsp:txBody>
      <dsp:txXfrm>
        <a:off x="658692" y="2090571"/>
        <a:ext cx="2936130" cy="371565"/>
      </dsp:txXfrm>
    </dsp:sp>
    <dsp:sp modelId="{DFAA872C-CC39-4C3C-B4C1-CB590BD16A28}">
      <dsp:nvSpPr>
        <dsp:cNvPr id="0" name=""/>
        <dsp:cNvSpPr/>
      </dsp:nvSpPr>
      <dsp:spPr>
        <a:xfrm>
          <a:off x="2556287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Politikwissenschaft</a:t>
          </a:r>
        </a:p>
      </dsp:txBody>
      <dsp:txXfrm>
        <a:off x="2556287" y="2090571"/>
        <a:ext cx="1218734" cy="371565"/>
      </dsp:txXfrm>
    </dsp:sp>
    <dsp:sp modelId="{02CB8564-7604-4AC2-BC1C-0CB150E8F7A8}">
      <dsp:nvSpPr>
        <dsp:cNvPr id="0" name=""/>
        <dsp:cNvSpPr/>
      </dsp:nvSpPr>
      <dsp:spPr>
        <a:xfrm>
          <a:off x="4018768" y="2327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Theorie</a:t>
          </a:r>
        </a:p>
      </dsp:txBody>
      <dsp:txXfrm>
        <a:off x="4018768" y="232743"/>
        <a:ext cx="1218734" cy="371565"/>
      </dsp:txXfrm>
    </dsp:sp>
    <dsp:sp modelId="{9BC3B612-9E89-47FB-92A0-A724660C5AF4}">
      <dsp:nvSpPr>
        <dsp:cNvPr id="0" name=""/>
        <dsp:cNvSpPr/>
      </dsp:nvSpPr>
      <dsp:spPr>
        <a:xfrm>
          <a:off x="5481250" y="51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normativ</a:t>
          </a:r>
        </a:p>
      </dsp:txBody>
      <dsp:txXfrm>
        <a:off x="5481250" y="515"/>
        <a:ext cx="1218734" cy="371565"/>
      </dsp:txXfrm>
    </dsp:sp>
    <dsp:sp modelId="{91D6BE70-892D-4735-9CDD-D16C0ACC4795}">
      <dsp:nvSpPr>
        <dsp:cNvPr id="0" name=""/>
        <dsp:cNvSpPr/>
      </dsp:nvSpPr>
      <dsp:spPr>
        <a:xfrm>
          <a:off x="5481250" y="46497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empirisch</a:t>
          </a:r>
        </a:p>
      </dsp:txBody>
      <dsp:txXfrm>
        <a:off x="5481250" y="464972"/>
        <a:ext cx="1218734" cy="371565"/>
      </dsp:txXfrm>
    </dsp:sp>
    <dsp:sp modelId="{383C256B-4688-452A-93C2-62EDA853DF55}">
      <dsp:nvSpPr>
        <dsp:cNvPr id="0" name=""/>
        <dsp:cNvSpPr/>
      </dsp:nvSpPr>
      <dsp:spPr>
        <a:xfrm>
          <a:off x="4018768" y="1161657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Systeme</a:t>
          </a:r>
        </a:p>
      </dsp:txBody>
      <dsp:txXfrm>
        <a:off x="4018768" y="1161657"/>
        <a:ext cx="1218734" cy="371565"/>
      </dsp:txXfrm>
    </dsp:sp>
    <dsp:sp modelId="{1E0616A3-24CF-4C05-A23C-7E45CF0B3974}">
      <dsp:nvSpPr>
        <dsp:cNvPr id="0" name=""/>
        <dsp:cNvSpPr/>
      </dsp:nvSpPr>
      <dsp:spPr>
        <a:xfrm>
          <a:off x="5481250" y="92942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Schweiz</a:t>
          </a:r>
        </a:p>
      </dsp:txBody>
      <dsp:txXfrm>
        <a:off x="5481250" y="929429"/>
        <a:ext cx="1218734" cy="371565"/>
      </dsp:txXfrm>
    </dsp:sp>
    <dsp:sp modelId="{1BF9C8A8-EDE8-45A8-A39E-376B90E38AA4}">
      <dsp:nvSpPr>
        <dsp:cNvPr id="0" name=""/>
        <dsp:cNvSpPr/>
      </dsp:nvSpPr>
      <dsp:spPr>
        <a:xfrm>
          <a:off x="5481250" y="139388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EU</a:t>
          </a:r>
        </a:p>
      </dsp:txBody>
      <dsp:txXfrm>
        <a:off x="5481250" y="1393886"/>
        <a:ext cx="1218734" cy="371565"/>
      </dsp:txXfrm>
    </dsp:sp>
    <dsp:sp modelId="{B4EB9E1A-A55B-4B08-B021-1842A81F01C4}">
      <dsp:nvSpPr>
        <dsp:cNvPr id="0" name=""/>
        <dsp:cNvSpPr/>
      </dsp:nvSpPr>
      <dsp:spPr>
        <a:xfrm>
          <a:off x="4018768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Vergleichende Politik</a:t>
          </a:r>
        </a:p>
      </dsp:txBody>
      <dsp:txXfrm>
        <a:off x="4018768" y="2090571"/>
        <a:ext cx="1218734" cy="371565"/>
      </dsp:txXfrm>
    </dsp:sp>
    <dsp:sp modelId="{887ACE80-C92B-4D1F-A3E0-E345115F08BB}">
      <dsp:nvSpPr>
        <dsp:cNvPr id="0" name=""/>
        <dsp:cNvSpPr/>
      </dsp:nvSpPr>
      <dsp:spPr>
        <a:xfrm>
          <a:off x="5481250" y="18583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 err="1"/>
            <a:t>Comparative</a:t>
          </a:r>
          <a:r>
            <a:rPr lang="de-CH" sz="1000" kern="1200" dirty="0"/>
            <a:t> Politics</a:t>
          </a:r>
        </a:p>
      </dsp:txBody>
      <dsp:txXfrm>
        <a:off x="5481250" y="1858343"/>
        <a:ext cx="1218734" cy="371565"/>
      </dsp:txXfrm>
    </dsp:sp>
    <dsp:sp modelId="{38911D68-C47A-42BD-995C-D6D9286C024C}">
      <dsp:nvSpPr>
        <dsp:cNvPr id="0" name=""/>
        <dsp:cNvSpPr/>
      </dsp:nvSpPr>
      <dsp:spPr>
        <a:xfrm>
          <a:off x="5481250" y="232279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Vergleichende Regierungslehre</a:t>
          </a:r>
          <a:endParaRPr lang="de-CH" sz="1000" kern="1200" dirty="0"/>
        </a:p>
      </dsp:txBody>
      <dsp:txXfrm>
        <a:off x="5481250" y="2322799"/>
        <a:ext cx="1218734" cy="371565"/>
      </dsp:txXfrm>
    </dsp:sp>
    <dsp:sp modelId="{03DE1832-D82F-40B0-8A8B-76E0B0EB3340}">
      <dsp:nvSpPr>
        <dsp:cNvPr id="0" name=""/>
        <dsp:cNvSpPr/>
      </dsp:nvSpPr>
      <dsp:spPr>
        <a:xfrm>
          <a:off x="4018768" y="301948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Soziologie</a:t>
          </a:r>
        </a:p>
      </dsp:txBody>
      <dsp:txXfrm>
        <a:off x="4018768" y="3019485"/>
        <a:ext cx="1218734" cy="371565"/>
      </dsp:txXfrm>
    </dsp:sp>
    <dsp:sp modelId="{65E1ED00-4310-43D2-9238-2B6A63BF184C}">
      <dsp:nvSpPr>
        <dsp:cNvPr id="0" name=""/>
        <dsp:cNvSpPr/>
      </dsp:nvSpPr>
      <dsp:spPr>
        <a:xfrm>
          <a:off x="5481250" y="278725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Kultur</a:t>
          </a:r>
        </a:p>
      </dsp:txBody>
      <dsp:txXfrm>
        <a:off x="5481250" y="2787256"/>
        <a:ext cx="1218734" cy="371565"/>
      </dsp:txXfrm>
    </dsp:sp>
    <dsp:sp modelId="{1B8C6801-6086-452F-B520-14B0E7CC9943}">
      <dsp:nvSpPr>
        <dsp:cNvPr id="0" name=""/>
        <dsp:cNvSpPr/>
      </dsp:nvSpPr>
      <dsp:spPr>
        <a:xfrm>
          <a:off x="5481250" y="325171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Political </a:t>
          </a:r>
          <a:r>
            <a:rPr lang="de-CH" sz="1000" kern="1200" dirty="0" err="1"/>
            <a:t>Behavior</a:t>
          </a:r>
          <a:endParaRPr lang="de-CH" sz="1000" kern="1200" dirty="0"/>
        </a:p>
      </dsp:txBody>
      <dsp:txXfrm>
        <a:off x="5481250" y="3251713"/>
        <a:ext cx="1218734" cy="371565"/>
      </dsp:txXfrm>
    </dsp:sp>
    <dsp:sp modelId="{4AA4C108-E617-422C-92D7-2149C15BC340}">
      <dsp:nvSpPr>
        <dsp:cNvPr id="0" name=""/>
        <dsp:cNvSpPr/>
      </dsp:nvSpPr>
      <dsp:spPr>
        <a:xfrm>
          <a:off x="4018768" y="348394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Policy-Analyse</a:t>
          </a:r>
        </a:p>
      </dsp:txBody>
      <dsp:txXfrm>
        <a:off x="4018768" y="3483942"/>
        <a:ext cx="1218734" cy="371565"/>
      </dsp:txXfrm>
    </dsp:sp>
    <dsp:sp modelId="{FC34DEBE-7999-4A45-80B8-46EFE0D59713}">
      <dsp:nvSpPr>
        <dsp:cNvPr id="0" name=""/>
        <dsp:cNvSpPr/>
      </dsp:nvSpPr>
      <dsp:spPr>
        <a:xfrm>
          <a:off x="4018768" y="3948398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Internationale Beziehungen</a:t>
          </a:r>
        </a:p>
      </dsp:txBody>
      <dsp:txXfrm>
        <a:off x="4018768" y="3948398"/>
        <a:ext cx="1218734" cy="37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62122-42C9-4B58-9C0E-1A6C9D7C26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5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466B9-4891-4A1E-BCDE-17D49833FA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7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8C733E-5E53-4B94-BA66-E2CEE3F28436}" type="slidenum">
              <a:rPr lang="de-CH" smtClean="0">
                <a:latin typeface="Arial" charset="0"/>
              </a:rPr>
              <a:pPr eaLnBrk="1" hangingPunct="1"/>
              <a:t>2</a:t>
            </a:fld>
            <a:endParaRPr lang="de-CH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37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68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65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9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64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3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05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47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28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6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27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12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09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0466B9-4891-4A1E-BCDE-17D49833FA50}" type="slidenum">
              <a:rPr lang="de-CH" smtClean="0"/>
              <a:pPr>
                <a:defRPr/>
              </a:pPr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7676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960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14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38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0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11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91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12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18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341438"/>
            <a:ext cx="7239000" cy="1444625"/>
          </a:xfrm>
        </p:spPr>
        <p:txBody>
          <a:bodyPr/>
          <a:lstStyle>
            <a:lvl1pPr>
              <a:defRPr sz="4000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CH" noProof="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C58D34-9DA1-420A-9D00-5831AED1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7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7313613" cy="1143000"/>
          </a:xfrm>
        </p:spPr>
        <p:txBody>
          <a:bodyPr/>
          <a:lstStyle>
            <a:lvl1pPr>
              <a:defRPr u="sng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1pPr>
            <a:lvl2pPr marL="742950" indent="-28575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8CED-A97C-4669-9A1C-F8B76B884F7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6BCA62-478D-404B-977E-D63C66DE9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percu" panose="02000506040000020004" pitchFamily="50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68D2-5DDF-4487-BC32-18EE98BA0DE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2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98B5-846A-40D5-A37E-1E51103C7F6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0A66-5699-4BFF-AAB1-46FA157A960A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3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B537-E484-49D1-B11E-5A83E48F6FCB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6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8836-1522-4C29-A5AC-A102A64325D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7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CDE5-A70A-4532-9A88-01A20EA4E7A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7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836613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5"/>
            <a:ext cx="7313612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9738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7AD8C6-3533-4E57-8161-3E007CE1A1EE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e-academic.com/dic.nsf/dewiki/13030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A08A118-5EB9-45A6-8267-885080942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5436B6-5B7D-4A5B-AEFE-9E40CF05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45" y="1979613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5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Staatenbund (Alte Eidgenossenschaft)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1789 französische Revolution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1798 </a:t>
            </a:r>
            <a:r>
              <a:rPr lang="de-CH" sz="1800" dirty="0" err="1"/>
              <a:t>Helvetik</a:t>
            </a:r>
            <a:endParaRPr lang="de-CH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1803 Mediation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1815 Restauration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1830er Jahre: Umstürze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1847 </a:t>
            </a:r>
            <a:r>
              <a:rPr lang="de-CH" sz="1800" dirty="0" err="1"/>
              <a:t>Sonderbundskrieg</a:t>
            </a:r>
            <a:endParaRPr lang="de-CH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1848 neue Bundesverfassung: vom Staatenbund zum Bundesstaat als Kompromiss (fast) aller Kantone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C1E549-D2A1-4D83-8160-6156A57F6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</p:spTree>
    <p:extLst>
      <p:ext uri="{BB962C8B-B14F-4D97-AF65-F5344CB8AC3E}">
        <p14:creationId xmlns:p14="http://schemas.microsoft.com/office/powerpoint/2010/main" val="18522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253" y="836613"/>
            <a:ext cx="7313613" cy="1143000"/>
          </a:xfrm>
        </p:spPr>
        <p:txBody>
          <a:bodyPr/>
          <a:lstStyle/>
          <a:p>
            <a:r>
              <a:rPr lang="de-CH" u="none" dirty="0"/>
              <a:t>Historischer Kontext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3816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Bundesstaat (repräsentative Demokratie mit Gewaltentrennung)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Kompromiss zwischen Gegnern und Befürwortern eines Zentralstaates: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Weite Befugnisse der Kantone (Föderalismus)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Befugnisse des Bundes: Aussenpolitik, Wirtschaftspolitik, Verteidigung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Institutionen: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Bundesbehörden: National- </a:t>
            </a:r>
            <a:r>
              <a:rPr lang="de-CH" sz="1600" i="1" dirty="0"/>
              <a:t>und Ständerat </a:t>
            </a:r>
            <a:r>
              <a:rPr lang="de-CH" sz="1600" dirty="0"/>
              <a:t>(Zweikammersystem)</a:t>
            </a:r>
            <a:r>
              <a:rPr lang="de-CH" sz="1600" i="1" dirty="0"/>
              <a:t>; </a:t>
            </a:r>
            <a:r>
              <a:rPr lang="de-CH" sz="1600" dirty="0"/>
              <a:t>Bundesrat (Kollegialbehörde), Judikative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Halbdirekte Demokratie (obligatorisches Verfassungsreferendum)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Grund- und Bürgerrechte (sic!)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Diversität von Kultur, Sprache und Religion ist garantiert</a:t>
            </a:r>
          </a:p>
          <a:p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17147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1803 Mediation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1815 Restauration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1830er Jahre: Umstürze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1847 </a:t>
            </a:r>
            <a:r>
              <a:rPr lang="de-CH" sz="1800" dirty="0" err="1"/>
              <a:t>Sonderbundskrieg</a:t>
            </a:r>
            <a:endParaRPr lang="de-CH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1848 neue Bundesverfassung: vom Staatenbund zum Bundesstaat als Kompromiss (fast) aller Kantone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Reformen: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1874: fakultatives Referendum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1891: Volksinitiative auf Partialrevision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1919: Proporzwahlsystem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1971: Einführung des Frauenstimm- und -</a:t>
            </a:r>
            <a:r>
              <a:rPr lang="de-CH" sz="1400" dirty="0" err="1"/>
              <a:t>wahlrechts</a:t>
            </a:r>
            <a:endParaRPr lang="de-CH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C1E549-D2A1-4D83-8160-6156A57F6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</p:spTree>
    <p:extLst>
      <p:ext uri="{BB962C8B-B14F-4D97-AF65-F5344CB8AC3E}">
        <p14:creationId xmlns:p14="http://schemas.microsoft.com/office/powerpoint/2010/main" val="19474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Historischer Kontext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Föderalismus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Strukturen und Funktionen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Direkte Demokratie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Föderalismus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Zweite Kammer: Ständerat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Ständemehr bei Verfassungsrevisionen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Standesinitiative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Kantonsreferendum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Mitwirkung (z.B. Vernehmlassungsverfahren)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2000" dirty="0"/>
              <a:t>Kantons- und Gemeindeautonomie (Verfassung, Steuerhoheit)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2000" dirty="0">
                <a:sym typeface="Wingdings" pitchFamily="2" charset="2"/>
              </a:rPr>
              <a:t>Subsidiaritätsprinzip</a:t>
            </a:r>
          </a:p>
        </p:txBody>
      </p:sp>
    </p:spTree>
    <p:extLst>
      <p:ext uri="{BB962C8B-B14F-4D97-AF65-F5344CB8AC3E}">
        <p14:creationId xmlns:p14="http://schemas.microsoft.com/office/powerpoint/2010/main" val="2225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Historischer Kontext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Föderalismus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Strukturen und Funktionen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Direkte Demokratie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939662" y="2775879"/>
            <a:ext cx="3344306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4410B227-5E28-4F02-B35F-644105725DEA}"/>
              </a:ext>
            </a:extLst>
          </p:cNvPr>
          <p:cNvSpPr/>
          <p:nvPr/>
        </p:nvSpPr>
        <p:spPr bwMode="auto">
          <a:xfrm>
            <a:off x="497454" y="3064432"/>
            <a:ext cx="576064" cy="1395287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A9883D4-E681-443D-A523-5EF2FC81E9B8}"/>
              </a:ext>
            </a:extLst>
          </p:cNvPr>
          <p:cNvSpPr/>
          <p:nvPr/>
        </p:nvSpPr>
        <p:spPr bwMode="auto">
          <a:xfrm>
            <a:off x="842539" y="3786099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812329A7-D22A-4476-91F7-6C2C1140A3BF}"/>
              </a:ext>
            </a:extLst>
          </p:cNvPr>
          <p:cNvSpPr/>
          <p:nvPr/>
        </p:nvSpPr>
        <p:spPr bwMode="auto">
          <a:xfrm rot="2093034">
            <a:off x="2114855" y="4691706"/>
            <a:ext cx="576064" cy="980945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b="1" dirty="0">
                <a:sym typeface="Wingdings" pitchFamily="2" charset="2"/>
              </a:rPr>
              <a:t>Parteien / Parteiensystem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200" dirty="0"/>
              <a:t>Schwache Parteien: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Milizsystem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Föderalismus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Direkte Demokratie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200" dirty="0"/>
              <a:t>Parteiensystem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Hohe Fragmentierung (grosse Zahl an Parteien)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Zunehmende Volatilität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800" dirty="0"/>
              <a:t>Zunehmende Polarisierung</a:t>
            </a:r>
          </a:p>
        </p:txBody>
      </p:sp>
    </p:spTree>
    <p:extLst>
      <p:ext uri="{BB962C8B-B14F-4D97-AF65-F5344CB8AC3E}">
        <p14:creationId xmlns:p14="http://schemas.microsoft.com/office/powerpoint/2010/main" val="13157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2267744" y="3861048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255B927-5F60-426E-B9F4-D3CA6980863B}"/>
              </a:ext>
            </a:extLst>
          </p:cNvPr>
          <p:cNvSpPr/>
          <p:nvPr/>
        </p:nvSpPr>
        <p:spPr bwMode="auto">
          <a:xfrm>
            <a:off x="658729" y="2699569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FE660AA-326A-48B3-A1E4-C7FF3CD9223B}"/>
              </a:ext>
            </a:extLst>
          </p:cNvPr>
          <p:cNvSpPr/>
          <p:nvPr/>
        </p:nvSpPr>
        <p:spPr bwMode="auto">
          <a:xfrm>
            <a:off x="3755072" y="2772729"/>
            <a:ext cx="3337207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209ED6F-41CF-453F-BF0C-D9A2FAAFCF6C}"/>
              </a:ext>
            </a:extLst>
          </p:cNvPr>
          <p:cNvSpPr/>
          <p:nvPr/>
        </p:nvSpPr>
        <p:spPr bwMode="auto">
          <a:xfrm>
            <a:off x="497454" y="3064432"/>
            <a:ext cx="576064" cy="1395287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7188D78-AE93-490A-BC8A-DF9EE674E05C}"/>
              </a:ext>
            </a:extLst>
          </p:cNvPr>
          <p:cNvSpPr/>
          <p:nvPr/>
        </p:nvSpPr>
        <p:spPr bwMode="auto">
          <a:xfrm rot="2093034">
            <a:off x="2114855" y="4691706"/>
            <a:ext cx="576064" cy="980945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  <p:bldP spid="41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795463"/>
          </a:xfrm>
        </p:spPr>
        <p:txBody>
          <a:bodyPr/>
          <a:lstStyle/>
          <a:p>
            <a:pPr algn="ctr" eaLnBrk="1" hangingPunct="1"/>
            <a:r>
              <a:rPr lang="de-CH" dirty="0">
                <a:solidFill>
                  <a:schemeClr val="tx1"/>
                </a:solidFill>
              </a:rPr>
              <a:t>Einführung in die Politikwissenschaft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36988"/>
            <a:ext cx="72390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Prof. Dr. Marc Bühlmann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Année Politique Suisse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Institut für Politikwissenschaft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Universität Bern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2000" b="1" dirty="0">
                <a:sym typeface="Wingdings" pitchFamily="2" charset="2"/>
              </a:rPr>
              <a:t>Verbände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000" dirty="0"/>
              <a:t>Starke Stellung im schweizerischen System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000" dirty="0"/>
              <a:t>Entwicklung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1870: Kollektive Organisation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1914: Übernahme parastaatlicher Aufgaben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1930-1990: Verbände im Kern der Macht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Ab 1990: Strukturwandel führt zu abnehmender Stärke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000" dirty="0"/>
              <a:t>Institutionen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Korporatismus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Direkte Demokratie (fakultatives Referendum)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Wirtschaftsartikel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2000" dirty="0"/>
              <a:t>Zahlreiche Interessenorganisationen (Lobbying)</a:t>
            </a:r>
          </a:p>
          <a:p>
            <a:pPr marL="0" indent="0" eaLnBrk="1" hangingPunct="1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2332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635896" y="3789040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3AE866E-9FFF-4F10-B377-0CDF358D7F83}"/>
              </a:ext>
            </a:extLst>
          </p:cNvPr>
          <p:cNvSpPr/>
          <p:nvPr/>
        </p:nvSpPr>
        <p:spPr bwMode="auto">
          <a:xfrm>
            <a:off x="3614700" y="5712524"/>
            <a:ext cx="4860540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0F807E9-EC26-4597-9E5C-D3109683E6AC}"/>
              </a:ext>
            </a:extLst>
          </p:cNvPr>
          <p:cNvSpPr/>
          <p:nvPr/>
        </p:nvSpPr>
        <p:spPr bwMode="auto">
          <a:xfrm>
            <a:off x="3815916" y="2751957"/>
            <a:ext cx="3348372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Parlament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1800" dirty="0"/>
              <a:t>Zweikammersystem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altLang="de-DE" sz="1600" dirty="0"/>
              <a:t>Nationalrat (Volkskammer; 200 Sitze; Proporzwahlen alle 4 Jahre)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altLang="de-DE" sz="1600" dirty="0"/>
              <a:t>Ständerat (Kantonskammer; 46 Sitze; Majorz- und Proporzwahlen)</a:t>
            </a:r>
            <a:endParaRPr lang="de-CH" altLang="de-DE" sz="1600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anose="05000000000000000000" pitchFamily="2" charset="2"/>
              </a:rPr>
              <a:t>Besonderheiten: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Rede- vs. Arbeitsparlament (Fraktionen, Kommissionen)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Miliz- vs. Berufsparlament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anose="05000000000000000000" pitchFamily="2" charset="2"/>
              </a:rPr>
              <a:t>Rechtssetzung: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Instrumente: Interpellation, Postulat, Motion, Parlamentarische Initiative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Gleichberechtigte Kammern: Eintretensdebatte, Detailberatungen, Differenzbereinigungsverfahren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anose="05000000000000000000" pitchFamily="2" charset="2"/>
              </a:rPr>
              <a:t>Wahl- und Kontrollfunktion</a:t>
            </a:r>
          </a:p>
          <a:p>
            <a:pPr lvl="1" eaLnBrk="1" hangingPunct="1"/>
            <a:endParaRPr lang="de-CH" sz="18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09DCAFA-380B-4DAB-9908-A2D6D95E449A}"/>
              </a:ext>
            </a:extLst>
          </p:cNvPr>
          <p:cNvCxnSpPr/>
          <p:nvPr/>
        </p:nvCxnSpPr>
        <p:spPr bwMode="auto">
          <a:xfrm>
            <a:off x="3009032" y="5259680"/>
            <a:ext cx="12749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A5B27AE-BCF5-487F-8BE7-0725447E18FD}"/>
              </a:ext>
            </a:extLst>
          </p:cNvPr>
          <p:cNvCxnSpPr/>
          <p:nvPr/>
        </p:nvCxnSpPr>
        <p:spPr bwMode="auto">
          <a:xfrm>
            <a:off x="4355976" y="5259680"/>
            <a:ext cx="8640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C41BE3-6123-48A2-ADAD-6307B4124400}"/>
              </a:ext>
            </a:extLst>
          </p:cNvPr>
          <p:cNvCxnSpPr/>
          <p:nvPr/>
        </p:nvCxnSpPr>
        <p:spPr bwMode="auto">
          <a:xfrm>
            <a:off x="5220072" y="5259680"/>
            <a:ext cx="72008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187303B-CE1C-4864-9209-E62699139BA5}"/>
              </a:ext>
            </a:extLst>
          </p:cNvPr>
          <p:cNvCxnSpPr/>
          <p:nvPr/>
        </p:nvCxnSpPr>
        <p:spPr bwMode="auto">
          <a:xfrm>
            <a:off x="6012160" y="5259680"/>
            <a:ext cx="17281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E069420-DA8C-468A-9ED6-12D1B7782D3E}"/>
              </a:ext>
            </a:extLst>
          </p:cNvPr>
          <p:cNvCxnSpPr/>
          <p:nvPr/>
        </p:nvCxnSpPr>
        <p:spPr bwMode="auto">
          <a:xfrm>
            <a:off x="1783120" y="5496024"/>
            <a:ext cx="7920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C1B46B1-BE15-436E-9033-C4C0F0965684}"/>
              </a:ext>
            </a:extLst>
          </p:cNvPr>
          <p:cNvCxnSpPr/>
          <p:nvPr/>
        </p:nvCxnSpPr>
        <p:spPr bwMode="auto">
          <a:xfrm>
            <a:off x="4427984" y="5805264"/>
            <a:ext cx="18002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F54D301-B4AC-4F9F-910F-DDF26B7D0D7E}"/>
              </a:ext>
            </a:extLst>
          </p:cNvPr>
          <p:cNvCxnSpPr/>
          <p:nvPr/>
        </p:nvCxnSpPr>
        <p:spPr bwMode="auto">
          <a:xfrm flipV="1">
            <a:off x="6300192" y="5805264"/>
            <a:ext cx="1656184" cy="140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69D36E0-0FDD-4A1A-9BA8-8DD9DFFF654F}"/>
              </a:ext>
            </a:extLst>
          </p:cNvPr>
          <p:cNvCxnSpPr/>
          <p:nvPr/>
        </p:nvCxnSpPr>
        <p:spPr bwMode="auto">
          <a:xfrm>
            <a:off x="1772960" y="6051768"/>
            <a:ext cx="29430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5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3635896" y="3789040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3AE866E-9FFF-4F10-B377-0CDF358D7F83}"/>
              </a:ext>
            </a:extLst>
          </p:cNvPr>
          <p:cNvSpPr/>
          <p:nvPr/>
        </p:nvSpPr>
        <p:spPr bwMode="auto">
          <a:xfrm>
            <a:off x="3614700" y="5712524"/>
            <a:ext cx="4860540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0F807E9-EC26-4597-9E5C-D3109683E6AC}"/>
              </a:ext>
            </a:extLst>
          </p:cNvPr>
          <p:cNvSpPr/>
          <p:nvPr/>
        </p:nvSpPr>
        <p:spPr bwMode="auto">
          <a:xfrm>
            <a:off x="3815916" y="2751957"/>
            <a:ext cx="3348372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0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Regierung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1800" dirty="0"/>
              <a:t>7 </a:t>
            </a:r>
            <a:r>
              <a:rPr lang="de-CH" altLang="de-DE" sz="1800" dirty="0" err="1"/>
              <a:t>Bundesrät:innen</a:t>
            </a:r>
            <a:r>
              <a:rPr lang="de-CH" altLang="de-DE" sz="1800" dirty="0"/>
              <a:t> (davon 1 </a:t>
            </a:r>
            <a:r>
              <a:rPr lang="de-CH" altLang="de-DE" sz="1800" dirty="0" err="1"/>
              <a:t>Präsident:in</a:t>
            </a:r>
            <a:r>
              <a:rPr lang="de-CH" altLang="de-DE" sz="1800" dirty="0"/>
              <a:t> für 1 Jahr); Amtsdauer 4 Jahre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altLang="de-DE" sz="1800" dirty="0"/>
              <a:t>Wahl: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altLang="de-DE" sz="1600" dirty="0"/>
              <a:t>Einzeln gewählt / im Amt bestätigt von Vereinigter Bundesversammlung (Ständerat und Nationalrat gemeinsam)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Kein Misstrauensvotum, keine Abwahl (Nicht-Wiederwahl selten); selbst bestimmter Rücktritt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>
                <a:sym typeface="Wingdings" pitchFamily="2" charset="2"/>
              </a:rPr>
              <a:t>Besonderheiten: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 err="1">
                <a:sym typeface="Wingdings" pitchFamily="2" charset="2"/>
              </a:rPr>
              <a:t>Departementalprinzip</a:t>
            </a:r>
            <a:endParaRPr lang="de-CH" sz="1600" dirty="0">
              <a:sym typeface="Wingdings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Kollegialitätsprinzip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Von Mehrheits- zu Konsenssystem (Stabilität, Zauberformel, Konkordanz)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itchFamily="2" charset="2"/>
              </a:rPr>
              <a:t>Parlamentarisches vs. präsidentielles System</a:t>
            </a:r>
          </a:p>
          <a:p>
            <a:pPr lvl="1" eaLnBrk="1" hangingPunct="1"/>
            <a:endParaRPr lang="de-CH" sz="1800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619B75F-4D57-46E1-8FD6-FFE9703D2157}"/>
              </a:ext>
            </a:extLst>
          </p:cNvPr>
          <p:cNvCxnSpPr/>
          <p:nvPr/>
        </p:nvCxnSpPr>
        <p:spPr bwMode="auto">
          <a:xfrm>
            <a:off x="6012160" y="6021288"/>
            <a:ext cx="12749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7BF6BD7-79FC-4038-9620-AFEAF02833D7}"/>
              </a:ext>
            </a:extLst>
          </p:cNvPr>
          <p:cNvCxnSpPr/>
          <p:nvPr/>
        </p:nvCxnSpPr>
        <p:spPr bwMode="auto">
          <a:xfrm>
            <a:off x="5004048" y="6027856"/>
            <a:ext cx="8640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43D8A52-55FC-42B3-A661-56DC969AB1B1}"/>
              </a:ext>
            </a:extLst>
          </p:cNvPr>
          <p:cNvCxnSpPr/>
          <p:nvPr/>
        </p:nvCxnSpPr>
        <p:spPr bwMode="auto">
          <a:xfrm>
            <a:off x="1743368" y="6268680"/>
            <a:ext cx="11724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16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4745926" y="2718793"/>
            <a:ext cx="2425766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4D8B073-3B21-4B93-8D0F-32ED7B4F57F0}"/>
              </a:ext>
            </a:extLst>
          </p:cNvPr>
          <p:cNvSpPr/>
          <p:nvPr/>
        </p:nvSpPr>
        <p:spPr bwMode="auto">
          <a:xfrm>
            <a:off x="5270885" y="3880792"/>
            <a:ext cx="1698575" cy="81183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4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Verwaltung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Schlanker Staat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Gründe: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Historische Entwicklung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Keine Tradition eines Berufsbeamtentums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Milizsystem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Auslagerung an parastaatliche Organisationen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Vollzugsföderalismus</a:t>
            </a:r>
          </a:p>
          <a:p>
            <a:pPr marL="0" indent="0" eaLnBrk="1" hangingPunct="1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6440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Ellipse 1"/>
          <p:cNvSpPr/>
          <p:nvPr/>
        </p:nvSpPr>
        <p:spPr bwMode="auto">
          <a:xfrm>
            <a:off x="6588224" y="3789040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85903B4-3359-441E-B7C5-3463F525F4F5}"/>
              </a:ext>
            </a:extLst>
          </p:cNvPr>
          <p:cNvSpPr/>
          <p:nvPr/>
        </p:nvSpPr>
        <p:spPr bwMode="auto">
          <a:xfrm>
            <a:off x="6612108" y="2708920"/>
            <a:ext cx="2016224" cy="936104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Strukturen und Funktionen</a:t>
            </a:r>
            <a:endParaRPr lang="de-CH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ym typeface="Wingdings" pitchFamily="2" charset="2"/>
              </a:rPr>
              <a:t>Judikative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Keine Verfassungsgerichtsbarkeit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Historische Entwicklung: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1848: Keine Gewaltentrennung; 11 nebenamtliche Richter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1874: Sitz in Lausanne; 9 vollamtliche Richter (heute: 38 vollamtliche und 19 nebenamtliche </a:t>
            </a:r>
            <a:r>
              <a:rPr lang="de-CH" sz="1600" dirty="0" err="1"/>
              <a:t>Richter:innen</a:t>
            </a:r>
            <a:r>
              <a:rPr lang="de-CH" sz="1600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Schaffung </a:t>
            </a:r>
            <a:r>
              <a:rPr lang="de-CH" sz="1600"/>
              <a:t>von Bundesstrafgericht, </a:t>
            </a:r>
            <a:r>
              <a:rPr lang="de-CH" sz="1600" dirty="0"/>
              <a:t>Bundesverwaltungsgericht, Bundespatentgericht</a:t>
            </a:r>
            <a:endParaRPr lang="de-CH" sz="14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Wahl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Vereinigte Bundesversammlung (Unabhängigkeit)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6 Jahre mit Bestätigung bei Wiederwahl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600" dirty="0"/>
              <a:t>Parteienproporz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7978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Historischer Kontext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Föderalismus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Strukturen und Funktionen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Direkte Demokratie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sz="6600" dirty="0"/>
              <a:t>Lernvideo 6.2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algn="ctr" eaLnBrk="1" hangingPunct="1"/>
            <a:endParaRPr lang="de-CH" dirty="0"/>
          </a:p>
          <a:p>
            <a:pPr algn="ctr" eaLnBrk="1" hangingPunct="1"/>
            <a:r>
              <a:rPr lang="de-CH" sz="4000" dirty="0"/>
              <a:t>Das politische System </a:t>
            </a:r>
            <a:br>
              <a:rPr lang="de-CH" sz="4000" dirty="0"/>
            </a:br>
            <a:r>
              <a:rPr lang="de-CH" sz="4000" dirty="0"/>
              <a:t>der Schweiz</a:t>
            </a:r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ekrümmte Verbindung 15"/>
          <p:cNvCxnSpPr>
            <a:stCxn id="9" idx="0"/>
            <a:endCxn id="10" idx="0"/>
          </p:cNvCxnSpPr>
          <p:nvPr/>
        </p:nvCxnSpPr>
        <p:spPr bwMode="auto">
          <a:xfrm rot="5400000" flipH="1">
            <a:off x="4586808" y="620688"/>
            <a:ext cx="72008" cy="7704856"/>
          </a:xfrm>
          <a:prstGeom prst="curvedConnector3">
            <a:avLst>
              <a:gd name="adj1" fmla="val -1890573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Direkte Demokratie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060848"/>
            <a:ext cx="7313612" cy="720601"/>
          </a:xfrm>
        </p:spPr>
        <p:txBody>
          <a:bodyPr/>
          <a:lstStyle/>
          <a:p>
            <a:pPr eaLnBrk="1" hangingPunct="1"/>
            <a:r>
              <a:rPr lang="de-CH" sz="2000" dirty="0">
                <a:sym typeface="Wingdings" pitchFamily="2" charset="2"/>
              </a:rPr>
              <a:t>Political System (Almond / Powell 1980)</a:t>
            </a:r>
            <a:endParaRPr lang="de-CH" sz="1800" dirty="0">
              <a:sym typeface="Wingdings" pitchFamily="2" charset="2"/>
            </a:endParaRPr>
          </a:p>
          <a:p>
            <a:pPr eaLnBrk="1" hangingPunct="1"/>
            <a:endParaRPr lang="de-CH" sz="1800" dirty="0"/>
          </a:p>
        </p:txBody>
      </p:sp>
      <p:sp>
        <p:nvSpPr>
          <p:cNvPr id="9" name="Textfeld 8"/>
          <p:cNvSpPr txBox="1"/>
          <p:nvPr/>
        </p:nvSpPr>
        <p:spPr>
          <a:xfrm flipH="1" flipV="1">
            <a:off x="8244408" y="3212976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/>
              <a:t>Outputs</a:t>
            </a:r>
          </a:p>
        </p:txBody>
      </p:sp>
      <p:sp>
        <p:nvSpPr>
          <p:cNvPr id="10" name="Textfeld 9"/>
          <p:cNvSpPr txBox="1"/>
          <p:nvPr/>
        </p:nvSpPr>
        <p:spPr>
          <a:xfrm flipH="1" flipV="1">
            <a:off x="539552" y="3140968"/>
            <a:ext cx="461665" cy="12961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CH" dirty="0" err="1"/>
              <a:t>Intputs</a:t>
            </a:r>
            <a:endParaRPr lang="de-CH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899592" y="3717032"/>
            <a:ext cx="32403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 flipH="1" flipV="1">
            <a:off x="241360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8604448" y="3140968"/>
            <a:ext cx="400110" cy="1441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400" dirty="0"/>
              <a:t>Environment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5220072" y="3717032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feld 20"/>
          <p:cNvSpPr txBox="1"/>
          <p:nvPr/>
        </p:nvSpPr>
        <p:spPr>
          <a:xfrm>
            <a:off x="111561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Interessen-artikulation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55577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Interessen-aggregation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99593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Policy</a:t>
            </a:r>
            <a:r>
              <a:rPr lang="de-CH" sz="1400" dirty="0"/>
              <a:t>-</a:t>
            </a:r>
            <a:br>
              <a:rPr lang="de-CH" sz="1400" dirty="0"/>
            </a:br>
            <a:r>
              <a:rPr lang="de-CH" sz="1400" dirty="0" err="1"/>
              <a:t>making</a:t>
            </a:r>
            <a:endParaRPr lang="de-CH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543609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 err="1"/>
              <a:t>Implemen-tierung</a:t>
            </a:r>
            <a:endParaRPr lang="de-CH" sz="1400" dirty="0"/>
          </a:p>
        </p:txBody>
      </p:sp>
      <p:sp>
        <p:nvSpPr>
          <p:cNvPr id="28" name="Textfeld 27"/>
          <p:cNvSpPr txBox="1"/>
          <p:nvPr/>
        </p:nvSpPr>
        <p:spPr>
          <a:xfrm>
            <a:off x="1331640" y="249289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Prozessfunktionen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31640" y="4653136"/>
            <a:ext cx="6408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Strukturen (Akteure)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876256" y="292494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Überprüfung</a:t>
            </a:r>
          </a:p>
          <a:p>
            <a:endParaRPr lang="de-CH" sz="1400" dirty="0"/>
          </a:p>
        </p:txBody>
      </p:sp>
      <p:sp>
        <p:nvSpPr>
          <p:cNvPr id="35" name="Textfeld 34"/>
          <p:cNvSpPr txBox="1"/>
          <p:nvPr/>
        </p:nvSpPr>
        <p:spPr>
          <a:xfrm>
            <a:off x="111561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Parteien</a:t>
            </a:r>
          </a:p>
          <a:p>
            <a:endParaRPr lang="de-CH" sz="1400" dirty="0"/>
          </a:p>
        </p:txBody>
      </p:sp>
      <p:sp>
        <p:nvSpPr>
          <p:cNvPr id="36" name="Textfeld 35"/>
          <p:cNvSpPr txBox="1"/>
          <p:nvPr/>
        </p:nvSpPr>
        <p:spPr>
          <a:xfrm>
            <a:off x="255577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Interessen-gruppen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99593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Parlament / Regierung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543609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Verwaltung</a:t>
            </a:r>
          </a:p>
          <a:p>
            <a:endParaRPr lang="de-CH" sz="1400" dirty="0"/>
          </a:p>
        </p:txBody>
      </p:sp>
      <p:sp>
        <p:nvSpPr>
          <p:cNvPr id="39" name="Textfeld 38"/>
          <p:cNvSpPr txBox="1"/>
          <p:nvPr/>
        </p:nvSpPr>
        <p:spPr>
          <a:xfrm>
            <a:off x="6876256" y="4005064"/>
            <a:ext cx="14401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Justiz</a:t>
            </a:r>
          </a:p>
          <a:p>
            <a:endParaRPr lang="de-CH" sz="1400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 flipV="1">
            <a:off x="6588224" y="5085184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mit Pfeil 39"/>
          <p:cNvCxnSpPr/>
          <p:nvPr/>
        </p:nvCxnSpPr>
        <p:spPr bwMode="auto">
          <a:xfrm flipV="1">
            <a:off x="4355976" y="5085184"/>
            <a:ext cx="14401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V="1">
            <a:off x="2195736" y="501317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feld 45"/>
          <p:cNvSpPr txBox="1"/>
          <p:nvPr/>
        </p:nvSpPr>
        <p:spPr>
          <a:xfrm>
            <a:off x="179512" y="6066000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Bürgerschaft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1403648" y="5733257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Intermediäre Akteure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951224" y="6066000"/>
            <a:ext cx="43204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/>
              <a:t>Zentrales Entscheidungssystem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3068960"/>
            <a:ext cx="738664" cy="2088232"/>
          </a:xfrm>
          <a:prstGeom prst="rect">
            <a:avLst/>
          </a:prstGeom>
          <a:solidFill>
            <a:srgbClr val="FF3300"/>
          </a:solidFill>
        </p:spPr>
        <p:txBody>
          <a:bodyPr vert="vert270"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Direkte Demokratie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827584" y="2708920"/>
            <a:ext cx="738664" cy="2088232"/>
          </a:xfrm>
          <a:prstGeom prst="rect">
            <a:avLst/>
          </a:prstGeom>
          <a:solidFill>
            <a:srgbClr val="FF3300"/>
          </a:solidFill>
        </p:spPr>
        <p:txBody>
          <a:bodyPr vert="vert270" wrap="square" rtlCol="0">
            <a:spAutoFit/>
          </a:bodyPr>
          <a:lstStyle/>
          <a:p>
            <a:r>
              <a:rPr lang="de-CH" b="1" dirty="0">
                <a:solidFill>
                  <a:schemeClr val="bg1"/>
                </a:solidFill>
              </a:rPr>
              <a:t>Direkte Demokratie</a:t>
            </a:r>
          </a:p>
        </p:txBody>
      </p:sp>
    </p:spTree>
    <p:extLst>
      <p:ext uri="{BB962C8B-B14F-4D97-AF65-F5344CB8AC3E}">
        <p14:creationId xmlns:p14="http://schemas.microsoft.com/office/powerpoint/2010/main" val="154650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sz="3200" u="none" dirty="0"/>
              <a:t>Direkte Demokratie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Direkte Demokratie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Nachkontrolle und Input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Instrumente: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CH" sz="1600" dirty="0"/>
              <a:t>Obligatorisches Referendum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CH" sz="1600" dirty="0"/>
              <a:t>Fakultatives Referendum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CH" sz="1600" dirty="0"/>
              <a:t>Staatsvertragsreferendum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CH" sz="1600" dirty="0"/>
              <a:t>Volksinitiative / Gegenentwurf und Gegenvorschlag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CH" sz="1600" dirty="0"/>
              <a:t>Viele kantonale Instrumente (z.B. Gesetzesinitiative, Finanzreferendum)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77545B2-76E2-4395-A9AF-EF483C7F70AA}"/>
              </a:ext>
            </a:extLst>
          </p:cNvPr>
          <p:cNvCxnSpPr/>
          <p:nvPr/>
        </p:nvCxnSpPr>
        <p:spPr bwMode="auto">
          <a:xfrm>
            <a:off x="1763688" y="3789040"/>
            <a:ext cx="26642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8EE5052-DE10-4C0D-8515-BBEA45810305}"/>
              </a:ext>
            </a:extLst>
          </p:cNvPr>
          <p:cNvCxnSpPr/>
          <p:nvPr/>
        </p:nvCxnSpPr>
        <p:spPr bwMode="auto">
          <a:xfrm>
            <a:off x="1763688" y="4077072"/>
            <a:ext cx="23042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BB28066-E443-4FEE-BBE8-C90A473E98A9}"/>
              </a:ext>
            </a:extLst>
          </p:cNvPr>
          <p:cNvCxnSpPr/>
          <p:nvPr/>
        </p:nvCxnSpPr>
        <p:spPr bwMode="auto">
          <a:xfrm>
            <a:off x="1763688" y="4365104"/>
            <a:ext cx="23762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75DD2F-E283-44C4-B9A8-0CC41DECCBEC}"/>
              </a:ext>
            </a:extLst>
          </p:cNvPr>
          <p:cNvCxnSpPr/>
          <p:nvPr/>
        </p:nvCxnSpPr>
        <p:spPr bwMode="auto">
          <a:xfrm>
            <a:off x="1763688" y="4653136"/>
            <a:ext cx="1296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5F6AB1D-936D-41D4-B6C4-03BB8016A0C5}"/>
              </a:ext>
            </a:extLst>
          </p:cNvPr>
          <p:cNvCxnSpPr/>
          <p:nvPr/>
        </p:nvCxnSpPr>
        <p:spPr bwMode="auto">
          <a:xfrm>
            <a:off x="3231560" y="4673312"/>
            <a:ext cx="33151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29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sz="3200" u="none" dirty="0"/>
              <a:t>Direkte Demokratie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Direkte Demokratie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Verwendung und Tabelle! Und Verweis auf Swissvotes</a:t>
            </a:r>
          </a:p>
        </p:txBody>
      </p:sp>
    </p:spTree>
    <p:extLst>
      <p:ext uri="{BB962C8B-B14F-4D97-AF65-F5344CB8AC3E}">
        <p14:creationId xmlns:p14="http://schemas.microsoft.com/office/powerpoint/2010/main" val="1168667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416C7A24-E768-4D71-A78F-238D57581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830768"/>
              </p:ext>
            </p:extLst>
          </p:nvPr>
        </p:nvGraphicFramePr>
        <p:xfrm>
          <a:off x="1043608" y="2127689"/>
          <a:ext cx="6683893" cy="452520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466088">
                  <a:extLst>
                    <a:ext uri="{9D8B030D-6E8A-4147-A177-3AD203B41FA5}">
                      <a16:colId xmlns:a16="http://schemas.microsoft.com/office/drawing/2014/main" val="1995397934"/>
                    </a:ext>
                  </a:extLst>
                </a:gridCol>
                <a:gridCol w="1217805">
                  <a:extLst>
                    <a:ext uri="{9D8B030D-6E8A-4147-A177-3AD203B41FA5}">
                      <a16:colId xmlns:a16="http://schemas.microsoft.com/office/drawing/2014/main" val="7799304"/>
                    </a:ext>
                  </a:extLst>
                </a:gridCol>
              </a:tblGrid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Fakultative Referenden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135768777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referendumsfähige Parlamentsbeschlüsse </a:t>
                      </a:r>
                      <a:r>
                        <a:rPr lang="de-CH" sz="1100" b="0" baseline="30000" dirty="0">
                          <a:effectLst/>
                          <a:latin typeface="Apercu Light" panose="02000506030000020004" pitchFamily="50" charset="0"/>
                        </a:rPr>
                        <a:t>a)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3’250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226325081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ergriffene fakultative Referenden 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199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294328798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Anteil kontrollierte Parlamentsbeschlüsse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6%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067555214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erfolgreiche fakultative Referenden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84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746149500"/>
                  </a:ext>
                </a:extLst>
              </a:tr>
              <a:tr h="221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Anteil (direkt oder indirekt) legitimierte Parlamentsbeschlüsse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97.4%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22144383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842917714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solidFill>
                            <a:schemeClr val="bg1"/>
                          </a:solidFill>
                          <a:effectLst/>
                          <a:latin typeface="Apercu Light" panose="02000506030000020004" pitchFamily="50" charset="0"/>
                        </a:rPr>
                        <a:t>Obligatorische Referenden</a:t>
                      </a:r>
                      <a:endParaRPr lang="de-CH" sz="1100" b="0" dirty="0">
                        <a:solidFill>
                          <a:schemeClr val="bg1"/>
                        </a:solidFill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solidFill>
                            <a:schemeClr val="bg1"/>
                          </a:solidFill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solidFill>
                          <a:schemeClr val="bg1"/>
                        </a:solidFill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746833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obligatorische Referenden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198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4294915911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angenommene obligatorische Referenden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148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2911436456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Anteil legitimierte Parlamentsbeschlüsse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75%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529186902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2726577757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solidFill>
                            <a:schemeClr val="bg1"/>
                          </a:solidFill>
                          <a:effectLst/>
                          <a:latin typeface="Apercu Light" panose="02000506030000020004" pitchFamily="50" charset="0"/>
                        </a:rPr>
                        <a:t>Volksinitiativen</a:t>
                      </a:r>
                      <a:endParaRPr lang="de-CH" sz="1100" b="0" dirty="0">
                        <a:solidFill>
                          <a:schemeClr val="bg1"/>
                        </a:solidFill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solidFill>
                            <a:schemeClr val="bg1"/>
                          </a:solidFill>
                          <a:effectLst/>
                          <a:latin typeface="Apercu Light" panose="02000506030000020004" pitchFamily="50" charset="0"/>
                        </a:rPr>
                        <a:t> </a:t>
                      </a:r>
                      <a:endParaRPr lang="de-CH" sz="1100" b="0" dirty="0">
                        <a:solidFill>
                          <a:schemeClr val="bg1"/>
                        </a:solidFill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72460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lancierte Initiativen </a:t>
                      </a:r>
                      <a:r>
                        <a:rPr lang="de-CH" sz="1100" b="0" baseline="30000" dirty="0">
                          <a:effectLst/>
                          <a:latin typeface="Apercu Light" panose="02000506030000020004" pitchFamily="50" charset="0"/>
                        </a:rPr>
                        <a:t>b)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489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2769440045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zustande gekommene Initiativen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347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94743842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zurückgezogene Initiativen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103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936731452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>
                          <a:effectLst/>
                          <a:latin typeface="Apercu Light" panose="02000506030000020004" pitchFamily="50" charset="0"/>
                        </a:rPr>
                        <a:t>Anzahl ungültig erklärte Initiativen</a:t>
                      </a:r>
                      <a:endParaRPr lang="de-CH" sz="1100" b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4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748932024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abgestimmte Initiativen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224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594729697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Anzahl angenommene Initiativen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23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553699638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>
                          <a:effectLst/>
                          <a:latin typeface="Apercu Light" panose="02000506030000020004" pitchFamily="50" charset="0"/>
                        </a:rPr>
                        <a:t>Anteil angenommene an allen abgestimmten Initiativen</a:t>
                      </a:r>
                      <a:endParaRPr lang="de-CH" sz="1100" b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10%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568053206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</a:rPr>
                        <a:t>Anteil angenommene an allen lancierten Initiativen</a:t>
                      </a: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929943222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de-CH" sz="1100" b="0" dirty="0">
                        <a:effectLst/>
                        <a:latin typeface="Apercu Light" panose="02000506030000020004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976141578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 direkte Gegenentwürfe</a:t>
                      </a: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1585868771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 angenommene direkte Gegenentwürfe</a:t>
                      </a: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436039761"/>
                  </a:ext>
                </a:extLst>
              </a:tr>
              <a:tr h="17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Anteil angenommene direkte Gegenentwürfe</a:t>
                      </a:r>
                    </a:p>
                  </a:txBody>
                  <a:tcPr marL="66215" marR="662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de-CH" sz="1100" b="0" dirty="0">
                          <a:effectLst/>
                          <a:latin typeface="Apercu Light" panose="02000506030000020004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6215" marR="66215" marT="0" marB="0"/>
                </a:tc>
                <a:extLst>
                  <a:ext uri="{0D108BD9-81ED-4DB2-BD59-A6C34878D82A}">
                    <a16:rowId xmlns:a16="http://schemas.microsoft.com/office/drawing/2014/main" val="322220157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D27646E-8060-474E-AD81-BCD113145C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651993" y="4413538"/>
            <a:ext cx="567969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buFont typeface="+mj-lt"/>
              <a:buAutoNum type="alphaLcParenR"/>
              <a:tabLst>
                <a:tab pos="228600" algn="l"/>
                <a:tab pos="457200" algn="l"/>
              </a:tabLst>
            </a:pPr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Zwischen 1874 und Oktober 2021; Schätzung auf der </a:t>
            </a:r>
            <a:b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Basis von Bühlmann 2015a, b, 2018; </a:t>
            </a:r>
          </a:p>
          <a:p>
            <a:pPr marL="342900" lvl="0" indent="-342900" algn="l">
              <a:buFont typeface="+mj-lt"/>
              <a:buAutoNum type="alphaLcParenR"/>
              <a:tabLst>
                <a:tab pos="228600" algn="l"/>
                <a:tab pos="457200" algn="l"/>
              </a:tabLst>
            </a:pPr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Zwischen 1891 und Oktober 2021.</a:t>
            </a:r>
          </a:p>
          <a:p>
            <a:pPr algn="l"/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Stand: Oktober 2021. </a:t>
            </a:r>
          </a:p>
          <a:p>
            <a:pPr algn="l"/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Quellen: Swissvotes 2020; www.bk.admin.ch – politische Rechte; </a:t>
            </a:r>
            <a:b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1100" dirty="0">
                <a:effectLst/>
                <a:latin typeface="Apercu Ligh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Bühlmann 2020.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0982494-9A95-4FF8-9BE4-555D3E16D5D5}"/>
              </a:ext>
            </a:extLst>
          </p:cNvPr>
          <p:cNvSpPr/>
          <p:nvPr/>
        </p:nvSpPr>
        <p:spPr bwMode="auto">
          <a:xfrm>
            <a:off x="7252570" y="2266251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4F72529-3B20-4AF2-8EA6-2C2587A36C69}"/>
              </a:ext>
            </a:extLst>
          </p:cNvPr>
          <p:cNvSpPr/>
          <p:nvPr/>
        </p:nvSpPr>
        <p:spPr bwMode="auto">
          <a:xfrm>
            <a:off x="7262729" y="2448183"/>
            <a:ext cx="504405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33CD0AA-BA57-4FD8-A487-DBFDC8AC3219}"/>
              </a:ext>
            </a:extLst>
          </p:cNvPr>
          <p:cNvSpPr/>
          <p:nvPr/>
        </p:nvSpPr>
        <p:spPr bwMode="auto">
          <a:xfrm>
            <a:off x="7275351" y="2627305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9D42A1A-87BE-4EFF-ADDC-ECFBB9003502}"/>
              </a:ext>
            </a:extLst>
          </p:cNvPr>
          <p:cNvSpPr/>
          <p:nvPr/>
        </p:nvSpPr>
        <p:spPr bwMode="auto">
          <a:xfrm>
            <a:off x="7265426" y="6405666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D5C70F5-7545-4033-991E-3115D6A8E20C}"/>
              </a:ext>
            </a:extLst>
          </p:cNvPr>
          <p:cNvSpPr/>
          <p:nvPr/>
        </p:nvSpPr>
        <p:spPr bwMode="auto">
          <a:xfrm>
            <a:off x="7292047" y="5183094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B0868C-15C6-4895-AAC5-8657500EDFB7}"/>
              </a:ext>
            </a:extLst>
          </p:cNvPr>
          <p:cNvSpPr/>
          <p:nvPr/>
        </p:nvSpPr>
        <p:spPr bwMode="auto">
          <a:xfrm>
            <a:off x="7292047" y="4472490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1085117-7BB0-4430-9467-54DBBB5F4035}"/>
              </a:ext>
            </a:extLst>
          </p:cNvPr>
          <p:cNvSpPr/>
          <p:nvPr/>
        </p:nvSpPr>
        <p:spPr bwMode="auto">
          <a:xfrm>
            <a:off x="7292047" y="5405691"/>
            <a:ext cx="514409" cy="387203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F94E836-900F-4CAA-917C-8C4BFDC151C8}"/>
              </a:ext>
            </a:extLst>
          </p:cNvPr>
          <p:cNvSpPr/>
          <p:nvPr/>
        </p:nvSpPr>
        <p:spPr bwMode="auto">
          <a:xfrm>
            <a:off x="7286039" y="5719874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50FF34B-700B-4BFE-9E26-72E3A0073008}"/>
              </a:ext>
            </a:extLst>
          </p:cNvPr>
          <p:cNvSpPr/>
          <p:nvPr/>
        </p:nvSpPr>
        <p:spPr bwMode="auto">
          <a:xfrm>
            <a:off x="7270748" y="2797227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DADDC6D3-2193-4151-A76B-72621709B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sz="3200" u="none" dirty="0"/>
              <a:t>Direkte Demokratie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4F32F02-1257-4A09-893F-12D477F0A10C}"/>
              </a:ext>
            </a:extLst>
          </p:cNvPr>
          <p:cNvSpPr/>
          <p:nvPr/>
        </p:nvSpPr>
        <p:spPr bwMode="auto">
          <a:xfrm>
            <a:off x="898704" y="2002263"/>
            <a:ext cx="6978872" cy="136547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64BF1C0-1E84-4075-9AD8-010E5B2076A5}"/>
              </a:ext>
            </a:extLst>
          </p:cNvPr>
          <p:cNvSpPr/>
          <p:nvPr/>
        </p:nvSpPr>
        <p:spPr bwMode="auto">
          <a:xfrm>
            <a:off x="898704" y="3329417"/>
            <a:ext cx="6978872" cy="92236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B5693DF-3C41-48CC-B1AF-485F1A53FCF2}"/>
              </a:ext>
            </a:extLst>
          </p:cNvPr>
          <p:cNvSpPr/>
          <p:nvPr/>
        </p:nvSpPr>
        <p:spPr bwMode="auto">
          <a:xfrm>
            <a:off x="7268631" y="3921735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61F5098-2FA0-467F-9145-FB28376C1501}"/>
              </a:ext>
            </a:extLst>
          </p:cNvPr>
          <p:cNvSpPr/>
          <p:nvPr/>
        </p:nvSpPr>
        <p:spPr bwMode="auto">
          <a:xfrm>
            <a:off x="898704" y="4233707"/>
            <a:ext cx="6978872" cy="243565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90994F3-39A3-4A11-A3A7-032E2AAA9A7E}"/>
              </a:ext>
            </a:extLst>
          </p:cNvPr>
          <p:cNvSpPr/>
          <p:nvPr/>
        </p:nvSpPr>
        <p:spPr bwMode="auto">
          <a:xfrm>
            <a:off x="7256878" y="6254115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3DAC67A-3B78-4CEC-AEBB-7C7A869A4686}"/>
              </a:ext>
            </a:extLst>
          </p:cNvPr>
          <p:cNvSpPr/>
          <p:nvPr/>
        </p:nvSpPr>
        <p:spPr bwMode="auto">
          <a:xfrm>
            <a:off x="7256878" y="6062770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9F134EB-CE3C-4054-A815-9AB996F290BF}"/>
              </a:ext>
            </a:extLst>
          </p:cNvPr>
          <p:cNvSpPr/>
          <p:nvPr/>
        </p:nvSpPr>
        <p:spPr bwMode="auto">
          <a:xfrm>
            <a:off x="7256878" y="5014892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E69E75F-A369-4905-84ED-6288F31BCE18}"/>
              </a:ext>
            </a:extLst>
          </p:cNvPr>
          <p:cNvSpPr/>
          <p:nvPr/>
        </p:nvSpPr>
        <p:spPr bwMode="auto">
          <a:xfrm>
            <a:off x="7256878" y="4627914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778292F-21AD-4FFB-9E24-821B1091EDEB}"/>
              </a:ext>
            </a:extLst>
          </p:cNvPr>
          <p:cNvSpPr/>
          <p:nvPr/>
        </p:nvSpPr>
        <p:spPr bwMode="auto">
          <a:xfrm>
            <a:off x="7256878" y="4840198"/>
            <a:ext cx="514409" cy="256661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5" grpId="0" animBg="1"/>
      <p:bldP spid="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sz="3200" u="none" dirty="0"/>
              <a:t>Direkte Demokratie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CH" sz="1800" b="1" dirty="0">
                <a:sym typeface="Wingdings" pitchFamily="2" charset="2"/>
              </a:rPr>
              <a:t>Direkte Demokratie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de-CH" sz="1800" dirty="0"/>
              <a:t>Wirkungen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Referendum als Bremse, Integrationsförderin und Damoklesschwert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Initiative als Ventil, Verhandlungspfand, Katalysator und Werbevehikel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Gesellschaftliche Wirkungen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Ökonomische Wirkungen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1400" dirty="0"/>
              <a:t>Probleme: Minderheitenfeindlichkeit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Internationaler Vergleich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swissvotes.ch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4ACC51-6BE1-497A-9237-3A8771D5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196096"/>
            <a:ext cx="6140453" cy="29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Politisches System Schweiz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E18C3-B70E-411B-AC06-E65CA41F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2" y="2132856"/>
            <a:ext cx="4032448" cy="4032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3C65492-C40A-48D1-B9BB-4509E3E86351}"/>
              </a:ext>
            </a:extLst>
          </p:cNvPr>
          <p:cNvSpPr txBox="1"/>
          <p:nvPr/>
        </p:nvSpPr>
        <p:spPr>
          <a:xfrm>
            <a:off x="4941954" y="3212976"/>
            <a:ext cx="330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>
                <a:latin typeface="Apercu" panose="02000506040000020004" pitchFamily="50" charset="0"/>
              </a:rPr>
              <a:t>DENK MAL!</a:t>
            </a:r>
          </a:p>
        </p:txBody>
      </p:sp>
    </p:spTree>
    <p:extLst>
      <p:ext uri="{BB962C8B-B14F-4D97-AF65-F5344CB8AC3E}">
        <p14:creationId xmlns:p14="http://schemas.microsoft.com/office/powerpoint/2010/main" val="5255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807"/>
            <a:ext cx="7750149" cy="60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597000" y="643919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Quelle: Vatter 2014: 46</a:t>
            </a:r>
          </a:p>
        </p:txBody>
      </p:sp>
    </p:spTree>
    <p:extLst>
      <p:ext uri="{BB962C8B-B14F-4D97-AF65-F5344CB8AC3E}">
        <p14:creationId xmlns:p14="http://schemas.microsoft.com/office/powerpoint/2010/main" val="955383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Quellen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000" dirty="0">
                <a:latin typeface="Apercu Light" panose="02000506030000020004" pitchFamily="50" charset="0"/>
              </a:rPr>
              <a:t>Quellen der auf den Folien verwendeten Abbildungen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Titelfolie: </a:t>
            </a:r>
            <a:r>
              <a:rPr lang="de-CH" sz="1000" dirty="0" err="1">
                <a:latin typeface="Apercu Light" panose="02000506030000020004" pitchFamily="50" charset="0"/>
              </a:rPr>
              <a:t>Wordle</a:t>
            </a:r>
            <a:r>
              <a:rPr lang="de-CH" sz="1000" dirty="0">
                <a:latin typeface="Apercu Light" panose="02000506030000020004" pitchFamily="50" charset="0"/>
              </a:rPr>
              <a:t> aus Zitatenschatz (Definitionen von Politik)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Zentralbibliothek Zürich - Volksversammlung zu Uster </a:t>
            </a:r>
            <a:r>
              <a:rPr lang="de-DE" sz="1000" dirty="0" err="1">
                <a:latin typeface="Apercu Light" panose="02000506030000020004" pitchFamily="50" charset="0"/>
              </a:rPr>
              <a:t>Canton</a:t>
            </a:r>
            <a:r>
              <a:rPr lang="de-DE" sz="1000" dirty="0">
                <a:latin typeface="Apercu Light" panose="02000506030000020004" pitchFamily="50" charset="0"/>
              </a:rPr>
              <a:t> Zürich den 22ten Wintermonat 1830 von 12000 Menschen - 000006066.jpg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Sonderbundskrieg; dargestellt von Marco </a:t>
            </a:r>
            <a:r>
              <a:rPr lang="de-CH" sz="1000" dirty="0" err="1">
                <a:latin typeface="Apercu Light" panose="02000506030000020004" pitchFamily="50" charset="0"/>
              </a:rPr>
              <a:t>Zanoli</a:t>
            </a:r>
            <a:r>
              <a:rPr lang="de-CH" sz="1000" dirty="0">
                <a:latin typeface="Apercu Light" panose="02000506030000020004" pitchFamily="50" charset="0"/>
              </a:rPr>
              <a:t>; abgerufen unter </a:t>
            </a:r>
            <a:r>
              <a:rPr lang="de-CH" sz="1000" dirty="0">
                <a:latin typeface="Apercu Light" panose="02000506030000020004" pitchFamily="50" charset="0"/>
                <a:hlinkClick r:id="rId3"/>
              </a:rPr>
              <a:t>https://de-academic.com/dic.nsf/dewiki/1303021</a:t>
            </a: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Gefecht bei </a:t>
            </a:r>
            <a:r>
              <a:rPr lang="de-CH" sz="1000" dirty="0" err="1">
                <a:latin typeface="Apercu Light" panose="02000506030000020004" pitchFamily="50" charset="0"/>
              </a:rPr>
              <a:t>Gisikon</a:t>
            </a:r>
            <a:r>
              <a:rPr lang="de-CH" sz="1000" dirty="0">
                <a:latin typeface="Apercu Light" panose="02000506030000020004" pitchFamily="50" charset="0"/>
              </a:rPr>
              <a:t> vom 23. November 1847. Druckgrafik im Besitz des Schweizerischen Nationalmuseums. Abgerufen unter https://www.watson.ch/schweiz/history/485560545-das-debakel-des-sonderbunds-so-kam-es-zur-letzten-schlacht-in-der-schweiz.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Politisches System; eigene Darstellung auf der Basis von Almond, Gabriel A. und G. Bingham Powell (1980). </a:t>
            </a:r>
            <a:r>
              <a:rPr lang="de-CH" sz="1000" dirty="0" err="1">
                <a:latin typeface="Apercu Light" panose="02000506030000020004" pitchFamily="50" charset="0"/>
              </a:rPr>
              <a:t>Comparative</a:t>
            </a:r>
            <a:r>
              <a:rPr lang="de-CH" sz="1000" dirty="0">
                <a:latin typeface="Apercu Light" panose="02000506030000020004" pitchFamily="50" charset="0"/>
              </a:rPr>
              <a:t> Politics Today. A World View. New York: </a:t>
            </a:r>
            <a:r>
              <a:rPr lang="de-CH" sz="1000" dirty="0" err="1">
                <a:latin typeface="Apercu Light" panose="02000506030000020004" pitchFamily="50" charset="0"/>
              </a:rPr>
              <a:t>HarperCollins</a:t>
            </a:r>
            <a:r>
              <a:rPr lang="de-CH" sz="1000" dirty="0">
                <a:latin typeface="Apercu Light" panose="02000506030000020004" pitchFamily="50" charset="0"/>
              </a:rPr>
              <a:t>.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Quellen für Zahlen zur Nutzung der direkten Demokratie: </a:t>
            </a:r>
          </a:p>
          <a:p>
            <a:pPr lvl="1">
              <a:buFontTx/>
              <a:buChar char="-"/>
            </a:pPr>
            <a:r>
              <a:rPr lang="de-CH" sz="800" dirty="0">
                <a:latin typeface="Apercu Light" panose="02000506030000020004" pitchFamily="50" charset="0"/>
              </a:rPr>
              <a:t>Bühlmann, Marc (2020). Verständnisse und Missverständnisse – die direkte Demokratie der Schweiz als Chance. In Stiftung Mitarbeit (Hrsg.): Direkte Demokratie. Chancen, Risiken, Herausforderungen. Beiträge zur Demokratieentwicklung Nr. 29, Bonn 2020; S. 5-25.</a:t>
            </a:r>
          </a:p>
          <a:p>
            <a:pPr lvl="1">
              <a:buFontTx/>
              <a:buChar char="-"/>
            </a:pPr>
            <a:r>
              <a:rPr lang="de-CH" sz="800" dirty="0">
                <a:latin typeface="Apercu Light" panose="02000506030000020004" pitchFamily="50" charset="0"/>
              </a:rPr>
              <a:t>Bühlmann, Marc (2018). «Leuchtturm der Hoffnung» oder Erzeugerin «irrationaler Ängste». Taugt die direkte Demokratie der Schweiz als Vorbild? In Andreas H. Apelt und Dirk Reimers (</a:t>
            </a:r>
            <a:r>
              <a:rPr lang="de-CH" sz="800" dirty="0" err="1">
                <a:latin typeface="Apercu Light" panose="02000506030000020004" pitchFamily="50" charset="0"/>
              </a:rPr>
              <a:t>Hg</a:t>
            </a:r>
            <a:r>
              <a:rPr lang="de-CH" sz="800" dirty="0">
                <a:latin typeface="Apercu Light" panose="02000506030000020004" pitchFamily="50" charset="0"/>
              </a:rPr>
              <a:t>.). Repräsentative versus direkte Demokratie. Repräsentation in der Krise? Halle: Mitteldeutscher Verlag; S. 100-121. </a:t>
            </a:r>
          </a:p>
          <a:p>
            <a:pPr lvl="1">
              <a:buFontTx/>
              <a:buChar char="-"/>
            </a:pPr>
            <a:r>
              <a:rPr lang="de-CH" sz="800" dirty="0">
                <a:latin typeface="Apercu Light" panose="02000506030000020004" pitchFamily="50" charset="0"/>
              </a:rPr>
              <a:t>Bühlmann, Marc (2015a). Reformbedarf in der direkten Demokratie? Elitistische Einsprüche, partizipatorische Ansprüche und prozedurale Gelassenheit. Leges 2015(3): 571-583.</a:t>
            </a:r>
          </a:p>
          <a:p>
            <a:pPr lvl="1">
              <a:buFontTx/>
              <a:buChar char="-"/>
            </a:pPr>
            <a:r>
              <a:rPr lang="de-CH" sz="800" dirty="0">
                <a:latin typeface="Apercu Light" panose="02000506030000020004" pitchFamily="50" charset="0"/>
              </a:rPr>
              <a:t>Bühlmann, Marc (2015b). Semidirekte Demokratie als Spiel. Zum Verhältnis zwischen Bürgerschaft und Parlament. Parlament. Mitteilungsblatt der Schweizerischen Gesellschaft für Parlamentsfragen 18(1): 4-15.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Rodin: Le </a:t>
            </a:r>
            <a:r>
              <a:rPr lang="de-CH" sz="1000" dirty="0" err="1">
                <a:latin typeface="Apercu Light" panose="02000506030000020004" pitchFamily="50" charset="0"/>
              </a:rPr>
              <a:t>Penseur</a:t>
            </a:r>
            <a:r>
              <a:rPr lang="de-CH" sz="1000" dirty="0">
                <a:latin typeface="Apercu Light" panose="02000506030000020004" pitchFamily="50" charset="0"/>
              </a:rPr>
              <a:t> (Spinner </a:t>
            </a:r>
            <a:r>
              <a:rPr lang="de-CH" sz="1000" dirty="0" err="1">
                <a:latin typeface="Apercu Light" panose="02000506030000020004" pitchFamily="50" charset="0"/>
              </a:rPr>
              <a:t>Gif</a:t>
            </a:r>
            <a:r>
              <a:rPr lang="de-CH" sz="1000" dirty="0">
                <a:latin typeface="Apercu Light" panose="02000506030000020004" pitchFamily="50" charset="0"/>
              </a:rPr>
              <a:t> </a:t>
            </a:r>
            <a:r>
              <a:rPr lang="de-CH" sz="1000" dirty="0" err="1">
                <a:latin typeface="Apercu Light" panose="02000506030000020004" pitchFamily="50" charset="0"/>
              </a:rPr>
              <a:t>by</a:t>
            </a:r>
            <a:r>
              <a:rPr lang="de-CH" sz="1000" dirty="0">
                <a:latin typeface="Apercu Light" panose="02000506030000020004" pitchFamily="50" charset="0"/>
              </a:rPr>
              <a:t> Tobias Rothe)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Verfassungssystematische Darstellung des schweizerischen Regierungssystems aus Vatter, Adrian (2014). Das politische System der Schweiz. Baden-Baden: Nomos UTB; S. 46.</a:t>
            </a: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 marL="0" indent="0">
              <a:buNone/>
            </a:pPr>
            <a:endParaRPr lang="de-CH" sz="1000" dirty="0"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Wo wir uns befinden…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0C0EE38-D09D-4AB3-BC16-FB5B44AD7847}"/>
              </a:ext>
            </a:extLst>
          </p:cNvPr>
          <p:cNvGraphicFramePr/>
          <p:nvPr/>
        </p:nvGraphicFramePr>
        <p:xfrm>
          <a:off x="323528" y="2132856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A7BC130-A1CE-48D5-9940-ACBD125C473C}"/>
              </a:ext>
            </a:extLst>
          </p:cNvPr>
          <p:cNvSpPr txBox="1"/>
          <p:nvPr/>
        </p:nvSpPr>
        <p:spPr>
          <a:xfrm>
            <a:off x="1907704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1-4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001893-483D-4F39-A834-01F6EE00C685}"/>
              </a:ext>
            </a:extLst>
          </p:cNvPr>
          <p:cNvSpPr txBox="1"/>
          <p:nvPr/>
        </p:nvSpPr>
        <p:spPr>
          <a:xfrm>
            <a:off x="7236296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53CFD9-A265-426B-A078-F77C86B685AD}"/>
              </a:ext>
            </a:extLst>
          </p:cNvPr>
          <p:cNvSpPr txBox="1"/>
          <p:nvPr/>
        </p:nvSpPr>
        <p:spPr>
          <a:xfrm>
            <a:off x="723629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6F648-89C8-4DA6-8EC1-7255440C8D80}"/>
              </a:ext>
            </a:extLst>
          </p:cNvPr>
          <p:cNvSpPr txBox="1"/>
          <p:nvPr/>
        </p:nvSpPr>
        <p:spPr>
          <a:xfrm>
            <a:off x="7236296" y="35110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FD4AE01-D42E-460F-AFCE-068A213286AC}"/>
              </a:ext>
            </a:extLst>
          </p:cNvPr>
          <p:cNvSpPr txBox="1"/>
          <p:nvPr/>
        </p:nvSpPr>
        <p:spPr>
          <a:xfrm>
            <a:off x="723629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D9D0D0-E397-4B36-ABA6-4FA071B34AE2}"/>
              </a:ext>
            </a:extLst>
          </p:cNvPr>
          <p:cNvSpPr txBox="1"/>
          <p:nvPr/>
        </p:nvSpPr>
        <p:spPr>
          <a:xfrm>
            <a:off x="7236296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5C6D16-BA26-4CB7-8710-5FE0A48738B5}"/>
              </a:ext>
            </a:extLst>
          </p:cNvPr>
          <p:cNvSpPr txBox="1"/>
          <p:nvPr/>
        </p:nvSpPr>
        <p:spPr>
          <a:xfrm>
            <a:off x="7236296" y="48784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B388EA-4CE2-4CFC-BD0A-EDD0D9E4D69B}"/>
              </a:ext>
            </a:extLst>
          </p:cNvPr>
          <p:cNvSpPr txBox="1"/>
          <p:nvPr/>
        </p:nvSpPr>
        <p:spPr>
          <a:xfrm>
            <a:off x="7236296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4E1BBB-7633-4481-934A-D3C00E71CEAC}"/>
              </a:ext>
            </a:extLst>
          </p:cNvPr>
          <p:cNvSpPr txBox="1"/>
          <p:nvPr/>
        </p:nvSpPr>
        <p:spPr>
          <a:xfrm>
            <a:off x="5724128" y="5744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6865C4-2894-4312-A3B9-7986A24CBC68}"/>
              </a:ext>
            </a:extLst>
          </p:cNvPr>
          <p:cNvSpPr txBox="1"/>
          <p:nvPr/>
        </p:nvSpPr>
        <p:spPr>
          <a:xfrm>
            <a:off x="5724128" y="61193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4A5F171-9EB0-469D-ACE5-568F858FBB5A}"/>
              </a:ext>
            </a:extLst>
          </p:cNvPr>
          <p:cNvSpPr/>
          <p:nvPr/>
        </p:nvSpPr>
        <p:spPr bwMode="auto">
          <a:xfrm rot="5400000">
            <a:off x="5154753" y="1812954"/>
            <a:ext cx="1268249" cy="329785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FAA93B9-4E0A-4854-8045-22CDAE2E7586}"/>
              </a:ext>
            </a:extLst>
          </p:cNvPr>
          <p:cNvSpPr/>
          <p:nvPr/>
        </p:nvSpPr>
        <p:spPr bwMode="auto">
          <a:xfrm rot="5400000">
            <a:off x="6177462" y="2619178"/>
            <a:ext cx="396579" cy="129614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Historischer Kontext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Föderalismus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Strukturen und Funktionen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Direkte Demokratie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B27B48-C484-4919-9C27-C8E3714D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57269"/>
            <a:ext cx="3004592" cy="30045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F59DD37-B5E6-49AA-B631-B11D2CF495D5}"/>
              </a:ext>
            </a:extLst>
          </p:cNvPr>
          <p:cNvSpPr txBox="1"/>
          <p:nvPr/>
        </p:nvSpPr>
        <p:spPr>
          <a:xfrm>
            <a:off x="6411274" y="2903151"/>
            <a:ext cx="25725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CH" sz="1600" i="1" dirty="0">
                <a:solidFill>
                  <a:srgbClr val="C00000"/>
                </a:solidFill>
                <a:latin typeface="Apercu Light" panose="02000506030000020004" pitchFamily="50" charset="0"/>
              </a:rPr>
              <a:t>Das politische System der Schweiz</a:t>
            </a:r>
          </a:p>
        </p:txBody>
      </p:sp>
    </p:spTree>
    <p:extLst>
      <p:ext uri="{BB962C8B-B14F-4D97-AF65-F5344CB8AC3E}">
        <p14:creationId xmlns:p14="http://schemas.microsoft.com/office/powerpoint/2010/main" val="1573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Staatenbund (Alte Eidgenossenschaft)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1789 französische Revolution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1798 Helvetische Republik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1803 Mediation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1815 Restauration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1830er Jahre: Umstürze</a:t>
            </a:r>
          </a:p>
        </p:txBody>
      </p:sp>
    </p:spTree>
    <p:extLst>
      <p:ext uri="{BB962C8B-B14F-4D97-AF65-F5344CB8AC3E}">
        <p14:creationId xmlns:p14="http://schemas.microsoft.com/office/powerpoint/2010/main" val="13835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1B4C896-CD03-4823-A880-7E455758A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4D2DD0-9415-43DC-99C4-EA814AEB3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66674"/>
            <a:ext cx="6285710" cy="48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Staatenbund (Alte Eidgenossenschaft)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1789 französische Revolution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1798 Helvetische Republik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1803 Mediation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1815 Restauration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1830er Jahre: Umstürze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CH" sz="1800" dirty="0"/>
              <a:t>1847 </a:t>
            </a:r>
            <a:r>
              <a:rPr lang="de-CH" sz="1800" dirty="0" err="1"/>
              <a:t>Sonderbundskrieg</a:t>
            </a:r>
            <a:endParaRPr lang="de-CH" sz="1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631394-3C2B-4A37-A84A-CDD4096EB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</p:spTree>
    <p:extLst>
      <p:ext uri="{BB962C8B-B14F-4D97-AF65-F5344CB8AC3E}">
        <p14:creationId xmlns:p14="http://schemas.microsoft.com/office/powerpoint/2010/main" val="34715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624FD6A-CF5A-4D26-AC24-033CB554A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u="none" dirty="0"/>
              <a:t>Historischer Kontext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8EEA95-0DEA-477E-B7E7-D228C50AA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61008"/>
            <a:ext cx="6843766" cy="43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2110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Vorlesung 2016">
  <a:themeElements>
    <a:clrScheme name="marc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Vorlesung 2016" id="{B266834F-8465-41C3-833D-819A09614F50}" vid="{6EDB6DF2-C371-4F8C-9E18-661A2925CC77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 kreise</Template>
  <TotalTime>0</TotalTime>
  <Words>1521</Words>
  <Application>Microsoft Office PowerPoint</Application>
  <PresentationFormat>Bildschirmpräsentation (4:3)</PresentationFormat>
  <Paragraphs>458</Paragraphs>
  <Slides>38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6" baseType="lpstr">
      <vt:lpstr>Antique Olive</vt:lpstr>
      <vt:lpstr>Apercu</vt:lpstr>
      <vt:lpstr>Apercu Light</vt:lpstr>
      <vt:lpstr>Arial</vt:lpstr>
      <vt:lpstr>Courier New</vt:lpstr>
      <vt:lpstr>Verdana</vt:lpstr>
      <vt:lpstr>Wingdings</vt:lpstr>
      <vt:lpstr>Design_Vorlesung 2016</vt:lpstr>
      <vt:lpstr>PowerPoint-Präsentation</vt:lpstr>
      <vt:lpstr>Einführung in die Politikwissenschaft</vt:lpstr>
      <vt:lpstr>Lernvideo 6.2</vt:lpstr>
      <vt:lpstr>Wo wir uns befinden…</vt:lpstr>
      <vt:lpstr>Inhalt </vt:lpstr>
      <vt:lpstr>Historischer Kontext</vt:lpstr>
      <vt:lpstr>Historischer Kontext</vt:lpstr>
      <vt:lpstr>Historischer Kontext</vt:lpstr>
      <vt:lpstr>Historischer Kontext</vt:lpstr>
      <vt:lpstr>Historischer Kontext</vt:lpstr>
      <vt:lpstr>Historischer Kontext</vt:lpstr>
      <vt:lpstr>Historischer Kontext</vt:lpstr>
      <vt:lpstr>Historischer Kontext</vt:lpstr>
      <vt:lpstr>Inhalt </vt:lpstr>
      <vt:lpstr>Föderalismus</vt:lpstr>
      <vt:lpstr>Inhalt 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Strukturen und Funktionen</vt:lpstr>
      <vt:lpstr>Inhalt </vt:lpstr>
      <vt:lpstr>Direkte Demokratie</vt:lpstr>
      <vt:lpstr>Direkte Demokratie</vt:lpstr>
      <vt:lpstr>Direkte Demokratie</vt:lpstr>
      <vt:lpstr>Direkte Demokratie</vt:lpstr>
      <vt:lpstr>Direkte Demokratie</vt:lpstr>
      <vt:lpstr>Politisches System Schweiz</vt:lpstr>
      <vt:lpstr>PowerPoint-Präsentation</vt:lpstr>
      <vt:lpstr>PowerPoint-Präsentation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Dilemma zum Trilemma: tiefe, ungleiche und unqualifizierte Partizipation</dc:title>
  <dc:creator>Marc Bühlmann</dc:creator>
  <cp:lastModifiedBy>Marc Bühlmann</cp:lastModifiedBy>
  <cp:revision>648</cp:revision>
  <dcterms:created xsi:type="dcterms:W3CDTF">2008-11-14T10:19:50Z</dcterms:created>
  <dcterms:modified xsi:type="dcterms:W3CDTF">2021-09-30T07:02:32Z</dcterms:modified>
</cp:coreProperties>
</file>