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5"/>
  </p:notesMasterIdLst>
  <p:handoutMasterIdLst>
    <p:handoutMasterId r:id="rId16"/>
  </p:handoutMasterIdLst>
  <p:sldIdLst>
    <p:sldId id="377" r:id="rId2"/>
    <p:sldId id="362" r:id="rId3"/>
    <p:sldId id="378" r:id="rId4"/>
    <p:sldId id="380" r:id="rId5"/>
    <p:sldId id="379" r:id="rId6"/>
    <p:sldId id="492" r:id="rId7"/>
    <p:sldId id="443" r:id="rId8"/>
    <p:sldId id="501" r:id="rId9"/>
    <p:sldId id="500" r:id="rId10"/>
    <p:sldId id="502" r:id="rId11"/>
    <p:sldId id="370" r:id="rId12"/>
    <p:sldId id="428" r:id="rId13"/>
    <p:sldId id="431" r:id="rId14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1638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06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47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840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616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 err="1"/>
              <a:t>Institutional</a:t>
            </a:r>
            <a:r>
              <a:rPr lang="de-CH" u="none" dirty="0"/>
              <a:t> Engineering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Wissenschaftsverständnis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Drei grundlegende Probleme: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Theoretisch-konzeptuelle Grundlage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Empirische Messung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Übertragbarkeit (</a:t>
            </a:r>
            <a:r>
              <a:rPr lang="de-CH" sz="1400" dirty="0" err="1">
                <a:latin typeface="Apercu Light" panose="02000506030000020004" pitchFamily="50" charset="0"/>
                <a:sym typeface="Wingdings" pitchFamily="2" charset="2"/>
              </a:rPr>
              <a:t>Travelling</a:t>
            </a: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 Problem, Übertragbarkeit von Wirkung, Reform vs. Entwicklung)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61220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 err="1"/>
              <a:t>Institutional</a:t>
            </a:r>
            <a:r>
              <a:rPr lang="de-CH" u="none" dirty="0"/>
              <a:t> engineering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309E7C6-6641-4BE9-8BAB-A98904E222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246912"/>
            <a:ext cx="1703180" cy="20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Wappen Schaffhausen: https://de.wikipedia.org/wiki/Fahne_und_Wappen_des_Kantons_Schaffhausen#/media/Datei:Wappen_Schaffhausen_matt.svg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9.1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Vergleichende Regierungslehre</a:t>
            </a:r>
            <a:br>
              <a:rPr lang="de-CH" sz="4000" dirty="0"/>
            </a:br>
            <a:r>
              <a:rPr lang="de-CH" sz="4000" dirty="0"/>
              <a:t>«</a:t>
            </a:r>
            <a:r>
              <a:rPr lang="de-CH" sz="4000" dirty="0" err="1"/>
              <a:t>Institutional</a:t>
            </a:r>
            <a:r>
              <a:rPr lang="de-CH" sz="4000" dirty="0"/>
              <a:t> Engineering»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298769" y="2750900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6245918" y="3950043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Vergleichende Regierungslehre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«</a:t>
            </a:r>
            <a:r>
              <a:rPr lang="de-CH" dirty="0" err="1"/>
              <a:t>Institutional</a:t>
            </a:r>
            <a:r>
              <a:rPr lang="de-CH" dirty="0"/>
              <a:t> Engineering»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534C920-8689-4873-928E-BC3500CAC6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524" y="3648676"/>
            <a:ext cx="3004592" cy="300459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A69A59A-E377-45BB-8A7B-43237491D452}"/>
              </a:ext>
            </a:extLst>
          </p:cNvPr>
          <p:cNvSpPr txBox="1"/>
          <p:nvPr/>
        </p:nvSpPr>
        <p:spPr>
          <a:xfrm>
            <a:off x="6551630" y="3194558"/>
            <a:ext cx="257254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Vergleichende Regierungslehre</a:t>
            </a:r>
          </a:p>
        </p:txBody>
      </p:sp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Vergleichende Regierungslehre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Komparatistik in der Kritik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Neo-Institutionalismus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Institutionen im Fokus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Institutionen als Rahmenbedingung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774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auto">
          <a:xfrm>
            <a:off x="1619672" y="2780928"/>
            <a:ext cx="5472608" cy="24482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44008" y="3717032"/>
            <a:ext cx="1800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dirty="0"/>
          </a:p>
          <a:p>
            <a:r>
              <a:rPr lang="de-CH" dirty="0" err="1"/>
              <a:t>Policy</a:t>
            </a:r>
            <a:endParaRPr lang="de-CH" dirty="0"/>
          </a:p>
          <a:p>
            <a:endParaRPr lang="de-CH" dirty="0"/>
          </a:p>
        </p:txBody>
      </p:sp>
      <p:sp>
        <p:nvSpPr>
          <p:cNvPr id="8" name="Textfeld 7"/>
          <p:cNvSpPr txBox="1"/>
          <p:nvPr/>
        </p:nvSpPr>
        <p:spPr>
          <a:xfrm>
            <a:off x="2195736" y="3717032"/>
            <a:ext cx="1800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CH" dirty="0"/>
          </a:p>
          <a:p>
            <a:r>
              <a:rPr lang="de-CH" dirty="0"/>
              <a:t>Politics</a:t>
            </a:r>
          </a:p>
          <a:p>
            <a:endParaRPr lang="de-CH" dirty="0"/>
          </a:p>
        </p:txBody>
      </p:sp>
      <p:sp>
        <p:nvSpPr>
          <p:cNvPr id="5" name="Textfeld 4"/>
          <p:cNvSpPr txBox="1"/>
          <p:nvPr/>
        </p:nvSpPr>
        <p:spPr>
          <a:xfrm>
            <a:off x="6084168" y="53012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Polity</a:t>
            </a:r>
            <a:endParaRPr lang="de-CH" dirty="0"/>
          </a:p>
        </p:txBody>
      </p:sp>
      <p:cxnSp>
        <p:nvCxnSpPr>
          <p:cNvPr id="6" name="Gerade Verbindung mit Pfeil 5"/>
          <p:cNvCxnSpPr>
            <a:stCxn id="8" idx="0"/>
          </p:cNvCxnSpPr>
          <p:nvPr/>
        </p:nvCxnSpPr>
        <p:spPr bwMode="auto">
          <a:xfrm flipV="1">
            <a:off x="3095836" y="2780928"/>
            <a:ext cx="36004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>
            <a:stCxn id="4" idx="0"/>
          </p:cNvCxnSpPr>
          <p:nvPr/>
        </p:nvCxnSpPr>
        <p:spPr bwMode="auto">
          <a:xfrm flipH="1" flipV="1">
            <a:off x="5508104" y="2780928"/>
            <a:ext cx="36004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>
            <a:stCxn id="8" idx="2"/>
          </p:cNvCxnSpPr>
          <p:nvPr/>
        </p:nvCxnSpPr>
        <p:spPr bwMode="auto">
          <a:xfrm flipH="1">
            <a:off x="3059832" y="4640362"/>
            <a:ext cx="36004" cy="5888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>
            <a:stCxn id="4" idx="2"/>
          </p:cNvCxnSpPr>
          <p:nvPr/>
        </p:nvCxnSpPr>
        <p:spPr bwMode="auto">
          <a:xfrm flipH="1">
            <a:off x="5508104" y="4640362"/>
            <a:ext cx="36004" cy="5888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>
            <a:stCxn id="4" idx="3"/>
          </p:cNvCxnSpPr>
          <p:nvPr/>
        </p:nvCxnSpPr>
        <p:spPr bwMode="auto">
          <a:xfrm flipV="1">
            <a:off x="6444208" y="4149080"/>
            <a:ext cx="648072" cy="296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>
            <a:stCxn id="8" idx="1"/>
          </p:cNvCxnSpPr>
          <p:nvPr/>
        </p:nvCxnSpPr>
        <p:spPr bwMode="auto">
          <a:xfrm flipH="1" flipV="1">
            <a:off x="1619672" y="4149080"/>
            <a:ext cx="576064" cy="296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2">
            <a:extLst>
              <a:ext uri="{FF2B5EF4-FFF2-40B4-BE49-F238E27FC236}">
                <a16:creationId xmlns:a16="http://schemas.microsoft.com/office/drawing/2014/main" id="{0F21934F-15CF-4B65-9210-E0C25EBD5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Vergleichende Regierungslehre</a:t>
            </a:r>
          </a:p>
        </p:txBody>
      </p:sp>
    </p:spTree>
    <p:extLst>
      <p:ext uri="{BB962C8B-B14F-4D97-AF65-F5344CB8AC3E}">
        <p14:creationId xmlns:p14="http://schemas.microsoft.com/office/powerpoint/2010/main" val="107126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Vergleichende Regierungslehre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Komparatistik in der Kritik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Neo-Institutionalismus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Institutionen im Fokus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Institutionen als Rahmenbedingung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Institutionen als veränderbare Spielregeln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 err="1">
                <a:latin typeface="Apercu Light" panose="02000506030000020004" pitchFamily="50" charset="0"/>
                <a:sym typeface="Wingdings" pitchFamily="2" charset="2"/>
              </a:rPr>
              <a:t>Institutional</a:t>
            </a: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 engineering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110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Vergleichende Regierungslehre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«</a:t>
            </a:r>
            <a:r>
              <a:rPr lang="de-CH" dirty="0" err="1"/>
              <a:t>Institutional</a:t>
            </a:r>
            <a:r>
              <a:rPr lang="de-CH" dirty="0"/>
              <a:t> Engineering»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226</Words>
  <Application>Microsoft Office PowerPoint</Application>
  <PresentationFormat>Bildschirmpräsentation (4:3)</PresentationFormat>
  <Paragraphs>91</Paragraphs>
  <Slides>13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9.1</vt:lpstr>
      <vt:lpstr>Wo wir uns befinden…</vt:lpstr>
      <vt:lpstr>Inhalt </vt:lpstr>
      <vt:lpstr>Vergleichende Regierungslehre</vt:lpstr>
      <vt:lpstr>Vergleichende Regierungslehre</vt:lpstr>
      <vt:lpstr>Vergleichende Regierungslehre</vt:lpstr>
      <vt:lpstr>Inhalt </vt:lpstr>
      <vt:lpstr>Institutional Engineering</vt:lpstr>
      <vt:lpstr>Institutional engineering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694</cp:revision>
  <dcterms:created xsi:type="dcterms:W3CDTF">2008-11-14T10:19:50Z</dcterms:created>
  <dcterms:modified xsi:type="dcterms:W3CDTF">2021-10-18T20:25:40Z</dcterms:modified>
</cp:coreProperties>
</file>