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30"/>
  </p:notesMasterIdLst>
  <p:handoutMasterIdLst>
    <p:handoutMasterId r:id="rId31"/>
  </p:handoutMasterIdLst>
  <p:sldIdLst>
    <p:sldId id="377" r:id="rId2"/>
    <p:sldId id="362" r:id="rId3"/>
    <p:sldId id="378" r:id="rId4"/>
    <p:sldId id="380" r:id="rId5"/>
    <p:sldId id="379" r:id="rId6"/>
    <p:sldId id="492" r:id="rId7"/>
    <p:sldId id="508" r:id="rId8"/>
    <p:sldId id="507" r:id="rId9"/>
    <p:sldId id="509" r:id="rId10"/>
    <p:sldId id="510" r:id="rId11"/>
    <p:sldId id="511" r:id="rId12"/>
    <p:sldId id="512" r:id="rId13"/>
    <p:sldId id="513" r:id="rId14"/>
    <p:sldId id="464" r:id="rId15"/>
    <p:sldId id="516" r:id="rId16"/>
    <p:sldId id="514" r:id="rId17"/>
    <p:sldId id="517" r:id="rId18"/>
    <p:sldId id="518" r:id="rId19"/>
    <p:sldId id="519" r:id="rId20"/>
    <p:sldId id="520" r:id="rId21"/>
    <p:sldId id="521" r:id="rId22"/>
    <p:sldId id="522" r:id="rId23"/>
    <p:sldId id="523" r:id="rId24"/>
    <p:sldId id="515" r:id="rId25"/>
    <p:sldId id="524" r:id="rId26"/>
    <p:sldId id="370" r:id="rId27"/>
    <p:sldId id="428" r:id="rId28"/>
    <p:sldId id="431" r:id="rId29"/>
  </p:sldIdLst>
  <p:sldSz cx="9144000" cy="6858000" type="screen4x3"/>
  <p:notesSz cx="7099300" cy="10234613"/>
  <p:defaultTextStyle>
    <a:defPPr>
      <a:defRPr lang="de-CH"/>
    </a:defPPr>
    <a:lvl1pPr algn="ctr" rtl="0" fontAlgn="base">
      <a:spcBef>
        <a:spcPct val="0"/>
      </a:spcBef>
      <a:spcAft>
        <a:spcPct val="0"/>
      </a:spcAft>
      <a:defRPr kern="1200">
        <a:solidFill>
          <a:schemeClr val="tx1"/>
        </a:solidFill>
        <a:latin typeface="Verdana" pitchFamily="34" charset="0"/>
        <a:ea typeface="+mn-ea"/>
        <a:cs typeface="Arial" charset="0"/>
      </a:defRPr>
    </a:lvl1pPr>
    <a:lvl2pPr marL="457200" algn="ctr" rtl="0" fontAlgn="base">
      <a:spcBef>
        <a:spcPct val="0"/>
      </a:spcBef>
      <a:spcAft>
        <a:spcPct val="0"/>
      </a:spcAft>
      <a:defRPr kern="1200">
        <a:solidFill>
          <a:schemeClr val="tx1"/>
        </a:solidFill>
        <a:latin typeface="Verdana" pitchFamily="34" charset="0"/>
        <a:ea typeface="+mn-ea"/>
        <a:cs typeface="Arial" charset="0"/>
      </a:defRPr>
    </a:lvl2pPr>
    <a:lvl3pPr marL="914400" algn="ctr" rtl="0" fontAlgn="base">
      <a:spcBef>
        <a:spcPct val="0"/>
      </a:spcBef>
      <a:spcAft>
        <a:spcPct val="0"/>
      </a:spcAft>
      <a:defRPr kern="1200">
        <a:solidFill>
          <a:schemeClr val="tx1"/>
        </a:solidFill>
        <a:latin typeface="Verdana" pitchFamily="34" charset="0"/>
        <a:ea typeface="+mn-ea"/>
        <a:cs typeface="Arial" charset="0"/>
      </a:defRPr>
    </a:lvl3pPr>
    <a:lvl4pPr marL="1371600" algn="ctr" rtl="0" fontAlgn="base">
      <a:spcBef>
        <a:spcPct val="0"/>
      </a:spcBef>
      <a:spcAft>
        <a:spcPct val="0"/>
      </a:spcAft>
      <a:defRPr kern="1200">
        <a:solidFill>
          <a:schemeClr val="tx1"/>
        </a:solidFill>
        <a:latin typeface="Verdana" pitchFamily="34" charset="0"/>
        <a:ea typeface="+mn-ea"/>
        <a:cs typeface="Arial" charset="0"/>
      </a:defRPr>
    </a:lvl4pPr>
    <a:lvl5pPr marL="1828800" algn="ctr"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4558">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Helle Formatvorlage 2 - Akz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89746" autoAdjust="0"/>
  </p:normalViewPr>
  <p:slideViewPr>
    <p:cSldViewPr>
      <p:cViewPr varScale="1">
        <p:scale>
          <a:sx n="105" d="100"/>
          <a:sy n="105" d="100"/>
        </p:scale>
        <p:origin x="540" y="114"/>
      </p:cViewPr>
      <p:guideLst>
        <p:guide orient="horz" pos="2160"/>
        <p:guide pos="4558"/>
      </p:guideLst>
    </p:cSldViewPr>
  </p:slideViewPr>
  <p:notesTextViewPr>
    <p:cViewPr>
      <p:scale>
        <a:sx n="3" d="2"/>
        <a:sy n="3" d="2"/>
      </p:scale>
      <p:origin x="0" y="0"/>
    </p:cViewPr>
  </p:notesTextViewPr>
  <p:notesViewPr>
    <p:cSldViewPr>
      <p:cViewPr varScale="1">
        <p:scale>
          <a:sx n="91" d="100"/>
          <a:sy n="91" d="100"/>
        </p:scale>
        <p:origin x="3676" y="4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5FDF96-4DA0-4433-8F09-2243D077FEB9}" type="doc">
      <dgm:prSet loTypeId="urn:microsoft.com/office/officeart/2008/layout/HorizontalMultiLevelHierarchy" loCatId="hierarchy" qsTypeId="urn:microsoft.com/office/officeart/2005/8/quickstyle/3d2" qsCatId="3D" csTypeId="urn:microsoft.com/office/officeart/2005/8/colors/accent4_1" csCatId="accent4" phldr="1"/>
      <dgm:spPr/>
      <dgm:t>
        <a:bodyPr/>
        <a:lstStyle/>
        <a:p>
          <a:endParaRPr lang="de-CH"/>
        </a:p>
      </dgm:t>
    </dgm:pt>
    <dgm:pt modelId="{07399D53-8574-42A5-8351-F6C4235C7C36}">
      <dgm:prSet phldrT="[Text]"/>
      <dgm:spPr/>
      <dgm:t>
        <a:bodyPr/>
        <a:lstStyle/>
        <a:p>
          <a:r>
            <a:rPr lang="de-CH" dirty="0"/>
            <a:t>Politikwissenschaft</a:t>
          </a:r>
        </a:p>
      </dgm:t>
    </dgm:pt>
    <dgm:pt modelId="{3513100E-5D39-49C1-8835-E7DA70694C78}" type="parTrans" cxnId="{65F62A6D-6F4F-42BA-B0F6-E185AB3E143E}">
      <dgm:prSet/>
      <dgm:spPr/>
      <dgm:t>
        <a:bodyPr/>
        <a:lstStyle/>
        <a:p>
          <a:endParaRPr lang="de-CH"/>
        </a:p>
      </dgm:t>
    </dgm:pt>
    <dgm:pt modelId="{9EB6970B-2A3E-4E99-835A-6284609A9379}" type="sibTrans" cxnId="{65F62A6D-6F4F-42BA-B0F6-E185AB3E143E}">
      <dgm:prSet/>
      <dgm:spPr/>
      <dgm:t>
        <a:bodyPr/>
        <a:lstStyle/>
        <a:p>
          <a:endParaRPr lang="de-CH"/>
        </a:p>
      </dgm:t>
    </dgm:pt>
    <dgm:pt modelId="{8F865FA8-1D89-406E-978F-A272975EFF8E}">
      <dgm:prSet phldrT="[Text]"/>
      <dgm:spPr/>
      <dgm:t>
        <a:bodyPr/>
        <a:lstStyle/>
        <a:p>
          <a:r>
            <a:rPr lang="de-CH" dirty="0"/>
            <a:t>Politische Kultur</a:t>
          </a:r>
        </a:p>
      </dgm:t>
    </dgm:pt>
    <dgm:pt modelId="{97D70E09-5421-4663-B0E1-5B386B339025}" type="parTrans" cxnId="{AC2173C3-36D6-491F-AF1D-BDC57E24629B}">
      <dgm:prSet/>
      <dgm:spPr/>
      <dgm:t>
        <a:bodyPr/>
        <a:lstStyle/>
        <a:p>
          <a:endParaRPr lang="de-CH"/>
        </a:p>
      </dgm:t>
    </dgm:pt>
    <dgm:pt modelId="{2B1651B4-29D9-4575-9B4C-CCF98809EC0A}" type="sibTrans" cxnId="{AC2173C3-36D6-491F-AF1D-BDC57E24629B}">
      <dgm:prSet/>
      <dgm:spPr/>
      <dgm:t>
        <a:bodyPr/>
        <a:lstStyle/>
        <a:p>
          <a:endParaRPr lang="de-CH"/>
        </a:p>
      </dgm:t>
    </dgm:pt>
    <dgm:pt modelId="{F1D42973-0D0C-4AD3-A55B-55155712C773}">
      <dgm:prSet phldrT="[Text]"/>
      <dgm:spPr/>
      <dgm:t>
        <a:bodyPr/>
        <a:lstStyle/>
        <a:p>
          <a:r>
            <a:rPr lang="de-CH" dirty="0"/>
            <a:t>Policy-Analyse</a:t>
          </a:r>
        </a:p>
      </dgm:t>
    </dgm:pt>
    <dgm:pt modelId="{D136F453-18BC-4AC5-A480-5A328A849862}" type="parTrans" cxnId="{2C6BB520-6F48-469B-BF7B-DFC9D4734921}">
      <dgm:prSet/>
      <dgm:spPr/>
      <dgm:t>
        <a:bodyPr/>
        <a:lstStyle/>
        <a:p>
          <a:endParaRPr lang="de-CH"/>
        </a:p>
      </dgm:t>
    </dgm:pt>
    <dgm:pt modelId="{C8D68200-7B6C-4C8A-8614-77D0116B87DD}" type="sibTrans" cxnId="{2C6BB520-6F48-469B-BF7B-DFC9D4734921}">
      <dgm:prSet/>
      <dgm:spPr/>
      <dgm:t>
        <a:bodyPr/>
        <a:lstStyle/>
        <a:p>
          <a:endParaRPr lang="de-CH"/>
        </a:p>
      </dgm:t>
    </dgm:pt>
    <dgm:pt modelId="{30C8C9EC-E90F-4936-AB18-431D571D4634}">
      <dgm:prSet phldrT="[Text]"/>
      <dgm:spPr/>
      <dgm:t>
        <a:bodyPr/>
        <a:lstStyle/>
        <a:p>
          <a:r>
            <a:rPr lang="de-CH" dirty="0"/>
            <a:t>Internationale Beziehungen</a:t>
          </a:r>
        </a:p>
      </dgm:t>
    </dgm:pt>
    <dgm:pt modelId="{729230E2-D782-4D5C-A48E-FBB12653306C}" type="parTrans" cxnId="{12156ECF-1182-47BF-89C3-70C343AD6F84}">
      <dgm:prSet/>
      <dgm:spPr/>
      <dgm:t>
        <a:bodyPr/>
        <a:lstStyle/>
        <a:p>
          <a:endParaRPr lang="de-CH"/>
        </a:p>
      </dgm:t>
    </dgm:pt>
    <dgm:pt modelId="{2549F814-C912-42CE-B0BF-8E650DCF1364}" type="sibTrans" cxnId="{12156ECF-1182-47BF-89C3-70C343AD6F84}">
      <dgm:prSet/>
      <dgm:spPr/>
      <dgm:t>
        <a:bodyPr/>
        <a:lstStyle/>
        <a:p>
          <a:endParaRPr lang="de-CH"/>
        </a:p>
      </dgm:t>
    </dgm:pt>
    <dgm:pt modelId="{015F712D-92CB-4A08-BC57-57D2F9EE9229}">
      <dgm:prSet/>
      <dgm:spPr/>
      <dgm:t>
        <a:bodyPr/>
        <a:lstStyle/>
        <a:p>
          <a:r>
            <a:rPr lang="de-CH" dirty="0"/>
            <a:t>Politische Soziologie</a:t>
          </a:r>
        </a:p>
      </dgm:t>
    </dgm:pt>
    <dgm:pt modelId="{3B9E46A7-D9AB-48B5-B3F3-B95A23187643}" type="parTrans" cxnId="{9C021801-2E91-4D77-8F77-96C4A2B14840}">
      <dgm:prSet/>
      <dgm:spPr/>
      <dgm:t>
        <a:bodyPr/>
        <a:lstStyle/>
        <a:p>
          <a:endParaRPr lang="de-CH"/>
        </a:p>
      </dgm:t>
    </dgm:pt>
    <dgm:pt modelId="{88B11561-213A-4F0D-B75F-DC700224FF5A}" type="sibTrans" cxnId="{9C021801-2E91-4D77-8F77-96C4A2B14840}">
      <dgm:prSet/>
      <dgm:spPr/>
      <dgm:t>
        <a:bodyPr/>
        <a:lstStyle/>
        <a:p>
          <a:endParaRPr lang="de-CH"/>
        </a:p>
      </dgm:t>
    </dgm:pt>
    <dgm:pt modelId="{65BD2B72-8153-4FA7-8EC1-8CD88DCB30D4}">
      <dgm:prSet/>
      <dgm:spPr/>
      <dgm:t>
        <a:bodyPr/>
        <a:lstStyle/>
        <a:p>
          <a:r>
            <a:rPr lang="de-CH" dirty="0"/>
            <a:t>Vergleichende Politik</a:t>
          </a:r>
        </a:p>
      </dgm:t>
    </dgm:pt>
    <dgm:pt modelId="{F08BF71F-37A7-4488-AFD5-E5AFAEE22F71}" type="parTrans" cxnId="{58E483A0-A154-480A-9F26-609F4C2581C4}">
      <dgm:prSet/>
      <dgm:spPr/>
      <dgm:t>
        <a:bodyPr/>
        <a:lstStyle/>
        <a:p>
          <a:endParaRPr lang="de-CH"/>
        </a:p>
      </dgm:t>
    </dgm:pt>
    <dgm:pt modelId="{A793291E-0FB7-45C4-A507-320C4801CC00}" type="sibTrans" cxnId="{58E483A0-A154-480A-9F26-609F4C2581C4}">
      <dgm:prSet/>
      <dgm:spPr/>
      <dgm:t>
        <a:bodyPr/>
        <a:lstStyle/>
        <a:p>
          <a:endParaRPr lang="de-CH"/>
        </a:p>
      </dgm:t>
    </dgm:pt>
    <dgm:pt modelId="{68B64361-88B0-4AE5-A1D2-0C5E7A967177}">
      <dgm:prSet/>
      <dgm:spPr/>
      <dgm:t>
        <a:bodyPr/>
        <a:lstStyle/>
        <a:p>
          <a:r>
            <a:rPr lang="de-CH" dirty="0"/>
            <a:t>Politische Systeme</a:t>
          </a:r>
        </a:p>
      </dgm:t>
    </dgm:pt>
    <dgm:pt modelId="{4FA334C2-F8C8-4CE3-950F-CF6C83305613}" type="parTrans" cxnId="{579240D5-B1A8-476A-8BD4-6D668B1165D0}">
      <dgm:prSet/>
      <dgm:spPr/>
      <dgm:t>
        <a:bodyPr/>
        <a:lstStyle/>
        <a:p>
          <a:endParaRPr lang="de-CH"/>
        </a:p>
      </dgm:t>
    </dgm:pt>
    <dgm:pt modelId="{C83CE0AF-2710-40B2-B0C5-17C5A97E9760}" type="sibTrans" cxnId="{579240D5-B1A8-476A-8BD4-6D668B1165D0}">
      <dgm:prSet/>
      <dgm:spPr/>
      <dgm:t>
        <a:bodyPr/>
        <a:lstStyle/>
        <a:p>
          <a:endParaRPr lang="de-CH"/>
        </a:p>
      </dgm:t>
    </dgm:pt>
    <dgm:pt modelId="{C20654A1-DE20-4689-A55A-633A1B72D843}">
      <dgm:prSet/>
      <dgm:spPr/>
      <dgm:t>
        <a:bodyPr/>
        <a:lstStyle/>
        <a:p>
          <a:r>
            <a:rPr lang="de-CH" dirty="0"/>
            <a:t>Politische Theorie</a:t>
          </a:r>
        </a:p>
      </dgm:t>
    </dgm:pt>
    <dgm:pt modelId="{B8485879-8943-4801-B3C5-DD35C72C191F}" type="parTrans" cxnId="{7CBFE946-EBEB-47B5-9153-2C99483AF0E6}">
      <dgm:prSet/>
      <dgm:spPr/>
      <dgm:t>
        <a:bodyPr/>
        <a:lstStyle/>
        <a:p>
          <a:endParaRPr lang="de-CH"/>
        </a:p>
      </dgm:t>
    </dgm:pt>
    <dgm:pt modelId="{41C1DF7F-F3EA-4790-BE9D-75CFF118C964}" type="sibTrans" cxnId="{7CBFE946-EBEB-47B5-9153-2C99483AF0E6}">
      <dgm:prSet/>
      <dgm:spPr/>
      <dgm:t>
        <a:bodyPr/>
        <a:lstStyle/>
        <a:p>
          <a:endParaRPr lang="de-CH"/>
        </a:p>
      </dgm:t>
    </dgm:pt>
    <dgm:pt modelId="{69A2AA0B-FC89-4FF0-A27B-80BB870AF58C}">
      <dgm:prSet/>
      <dgm:spPr/>
      <dgm:t>
        <a:bodyPr/>
        <a:lstStyle/>
        <a:p>
          <a:r>
            <a:rPr lang="de-CH" dirty="0"/>
            <a:t>empirisch</a:t>
          </a:r>
        </a:p>
      </dgm:t>
    </dgm:pt>
    <dgm:pt modelId="{2B71B708-A3C3-49E0-98BC-8396B3466AFC}" type="parTrans" cxnId="{7EE722FF-0CBF-438F-8679-D531D8B7259E}">
      <dgm:prSet/>
      <dgm:spPr/>
      <dgm:t>
        <a:bodyPr/>
        <a:lstStyle/>
        <a:p>
          <a:endParaRPr lang="de-CH"/>
        </a:p>
      </dgm:t>
    </dgm:pt>
    <dgm:pt modelId="{16939249-BBD0-42F0-B02C-12AD0ECF7317}" type="sibTrans" cxnId="{7EE722FF-0CBF-438F-8679-D531D8B7259E}">
      <dgm:prSet/>
      <dgm:spPr/>
      <dgm:t>
        <a:bodyPr/>
        <a:lstStyle/>
        <a:p>
          <a:endParaRPr lang="de-CH"/>
        </a:p>
      </dgm:t>
    </dgm:pt>
    <dgm:pt modelId="{25DBF358-105E-4291-9093-0189A3F8CB32}">
      <dgm:prSet/>
      <dgm:spPr/>
      <dgm:t>
        <a:bodyPr/>
        <a:lstStyle/>
        <a:p>
          <a:r>
            <a:rPr lang="de-CH" dirty="0"/>
            <a:t>Political </a:t>
          </a:r>
          <a:r>
            <a:rPr lang="de-CH" dirty="0" err="1"/>
            <a:t>Behavior</a:t>
          </a:r>
          <a:endParaRPr lang="de-CH" dirty="0"/>
        </a:p>
      </dgm:t>
    </dgm:pt>
    <dgm:pt modelId="{96741CD1-F983-44B4-83A8-EB1CF28844B9}" type="parTrans" cxnId="{3F4B1351-B4D8-40DC-B57E-70FCCEFA293E}">
      <dgm:prSet/>
      <dgm:spPr/>
      <dgm:t>
        <a:bodyPr/>
        <a:lstStyle/>
        <a:p>
          <a:endParaRPr lang="de-CH"/>
        </a:p>
      </dgm:t>
    </dgm:pt>
    <dgm:pt modelId="{4AAF45DB-80E6-459E-B960-CCCFB1E412FE}" type="sibTrans" cxnId="{3F4B1351-B4D8-40DC-B57E-70FCCEFA293E}">
      <dgm:prSet/>
      <dgm:spPr/>
      <dgm:t>
        <a:bodyPr/>
        <a:lstStyle/>
        <a:p>
          <a:endParaRPr lang="de-CH"/>
        </a:p>
      </dgm:t>
    </dgm:pt>
    <dgm:pt modelId="{3C41FEDE-95D0-48CB-9648-AFBA8930CDBB}">
      <dgm:prSet/>
      <dgm:spPr/>
      <dgm:t>
        <a:bodyPr/>
        <a:lstStyle/>
        <a:p>
          <a:r>
            <a:rPr lang="de-CH" dirty="0"/>
            <a:t>Schweiz</a:t>
          </a:r>
        </a:p>
      </dgm:t>
    </dgm:pt>
    <dgm:pt modelId="{71BC979F-4748-424C-A80F-FDBDF777D876}" type="parTrans" cxnId="{03D3192B-ED5B-45B1-B000-844766D6C4EF}">
      <dgm:prSet/>
      <dgm:spPr/>
      <dgm:t>
        <a:bodyPr/>
        <a:lstStyle/>
        <a:p>
          <a:endParaRPr lang="de-CH"/>
        </a:p>
      </dgm:t>
    </dgm:pt>
    <dgm:pt modelId="{ED88AE5D-AC02-4CD3-B18A-B894A03C6C0B}" type="sibTrans" cxnId="{03D3192B-ED5B-45B1-B000-844766D6C4EF}">
      <dgm:prSet/>
      <dgm:spPr/>
      <dgm:t>
        <a:bodyPr/>
        <a:lstStyle/>
        <a:p>
          <a:endParaRPr lang="de-CH"/>
        </a:p>
      </dgm:t>
    </dgm:pt>
    <dgm:pt modelId="{7F9F86C7-F093-4CC5-B697-0138C9E05569}">
      <dgm:prSet/>
      <dgm:spPr/>
      <dgm:t>
        <a:bodyPr/>
        <a:lstStyle/>
        <a:p>
          <a:r>
            <a:rPr lang="de-CH" dirty="0"/>
            <a:t>EU</a:t>
          </a:r>
        </a:p>
      </dgm:t>
    </dgm:pt>
    <dgm:pt modelId="{EA2982CD-D0C8-4DDB-AE78-881CE26230A8}" type="parTrans" cxnId="{76F74C7F-6A45-4FF2-84EB-3A7368E2743F}">
      <dgm:prSet/>
      <dgm:spPr/>
      <dgm:t>
        <a:bodyPr/>
        <a:lstStyle/>
        <a:p>
          <a:endParaRPr lang="de-CH"/>
        </a:p>
      </dgm:t>
    </dgm:pt>
    <dgm:pt modelId="{6D463ED2-BFBA-4095-BCBB-22852A813159}" type="sibTrans" cxnId="{76F74C7F-6A45-4FF2-84EB-3A7368E2743F}">
      <dgm:prSet/>
      <dgm:spPr/>
      <dgm:t>
        <a:bodyPr/>
        <a:lstStyle/>
        <a:p>
          <a:endParaRPr lang="de-CH"/>
        </a:p>
      </dgm:t>
    </dgm:pt>
    <dgm:pt modelId="{46934A0A-7B5D-4E3E-BEDC-8FE88BA3D557}">
      <dgm:prSet/>
      <dgm:spPr/>
      <dgm:t>
        <a:bodyPr/>
        <a:lstStyle/>
        <a:p>
          <a:r>
            <a:rPr lang="de-CH" dirty="0" err="1"/>
            <a:t>Comparative</a:t>
          </a:r>
          <a:r>
            <a:rPr lang="de-CH" dirty="0"/>
            <a:t> Politics</a:t>
          </a:r>
        </a:p>
      </dgm:t>
    </dgm:pt>
    <dgm:pt modelId="{0B3A0535-B0E4-44B9-941A-ABE774A2FB45}" type="parTrans" cxnId="{3387A636-C93D-4D44-B47C-C83BF113D015}">
      <dgm:prSet/>
      <dgm:spPr/>
      <dgm:t>
        <a:bodyPr/>
        <a:lstStyle/>
        <a:p>
          <a:endParaRPr lang="de-CH"/>
        </a:p>
      </dgm:t>
    </dgm:pt>
    <dgm:pt modelId="{74401B9F-6DF6-412F-85CC-53BCA8E7276F}" type="sibTrans" cxnId="{3387A636-C93D-4D44-B47C-C83BF113D015}">
      <dgm:prSet/>
      <dgm:spPr/>
      <dgm:t>
        <a:bodyPr/>
        <a:lstStyle/>
        <a:p>
          <a:endParaRPr lang="de-CH"/>
        </a:p>
      </dgm:t>
    </dgm:pt>
    <dgm:pt modelId="{0A81100C-D263-472A-A14E-DDC1279D12E0}">
      <dgm:prSet/>
      <dgm:spPr/>
      <dgm:t>
        <a:bodyPr/>
        <a:lstStyle/>
        <a:p>
          <a:r>
            <a:rPr lang="de-CH" dirty="0"/>
            <a:t>Vergleichende Regierungslehre</a:t>
          </a:r>
        </a:p>
      </dgm:t>
    </dgm:pt>
    <dgm:pt modelId="{3A32C989-3F3D-43DA-A1EF-25A01E7D7DB5}" type="parTrans" cxnId="{61BDCE53-FB5C-4651-84CE-2FB73C087C3C}">
      <dgm:prSet/>
      <dgm:spPr/>
      <dgm:t>
        <a:bodyPr/>
        <a:lstStyle/>
        <a:p>
          <a:endParaRPr lang="de-CH"/>
        </a:p>
      </dgm:t>
    </dgm:pt>
    <dgm:pt modelId="{46072C64-5572-4BFD-9F79-08E03AF7A03D}" type="sibTrans" cxnId="{61BDCE53-FB5C-4651-84CE-2FB73C087C3C}">
      <dgm:prSet/>
      <dgm:spPr/>
      <dgm:t>
        <a:bodyPr/>
        <a:lstStyle/>
        <a:p>
          <a:endParaRPr lang="de-CH"/>
        </a:p>
      </dgm:t>
    </dgm:pt>
    <dgm:pt modelId="{B6AA5AE9-7983-4C72-BB85-DE09F3E7642B}">
      <dgm:prSet/>
      <dgm:spPr/>
      <dgm:t>
        <a:bodyPr/>
        <a:lstStyle/>
        <a:p>
          <a:r>
            <a:rPr lang="de-CH" dirty="0"/>
            <a:t>Politik / Wissenschaft</a:t>
          </a:r>
        </a:p>
      </dgm:t>
    </dgm:pt>
    <dgm:pt modelId="{CF3A5DC5-285E-4266-B87B-51AB0CD8DC1F}" type="parTrans" cxnId="{2866EF7F-F3DE-411A-8319-E5476D7FC59B}">
      <dgm:prSet/>
      <dgm:spPr/>
      <dgm:t>
        <a:bodyPr/>
        <a:lstStyle/>
        <a:p>
          <a:endParaRPr lang="de-CH"/>
        </a:p>
      </dgm:t>
    </dgm:pt>
    <dgm:pt modelId="{7ACCC96C-5EA4-4335-A9EB-C2276EF38171}" type="sibTrans" cxnId="{2866EF7F-F3DE-411A-8319-E5476D7FC59B}">
      <dgm:prSet/>
      <dgm:spPr/>
      <dgm:t>
        <a:bodyPr/>
        <a:lstStyle/>
        <a:p>
          <a:endParaRPr lang="de-CH"/>
        </a:p>
      </dgm:t>
    </dgm:pt>
    <dgm:pt modelId="{8724385B-FD73-43A0-86F9-7E775537A7ED}">
      <dgm:prSet/>
      <dgm:spPr/>
      <dgm:t>
        <a:bodyPr/>
        <a:lstStyle/>
        <a:p>
          <a:r>
            <a:rPr lang="de-CH" dirty="0"/>
            <a:t>normativ</a:t>
          </a:r>
        </a:p>
      </dgm:t>
    </dgm:pt>
    <dgm:pt modelId="{0FB59BBA-90B1-458C-B6D6-6A3088E9A6F5}" type="sibTrans" cxnId="{21C884BA-BC63-486F-B489-CD488D9F7692}">
      <dgm:prSet/>
      <dgm:spPr/>
      <dgm:t>
        <a:bodyPr/>
        <a:lstStyle/>
        <a:p>
          <a:endParaRPr lang="de-CH"/>
        </a:p>
      </dgm:t>
    </dgm:pt>
    <dgm:pt modelId="{F7A13221-7224-4636-9B74-D77C02F47CA5}" type="parTrans" cxnId="{21C884BA-BC63-486F-B489-CD488D9F7692}">
      <dgm:prSet/>
      <dgm:spPr/>
      <dgm:t>
        <a:bodyPr/>
        <a:lstStyle/>
        <a:p>
          <a:endParaRPr lang="de-CH"/>
        </a:p>
      </dgm:t>
    </dgm:pt>
    <dgm:pt modelId="{55CB0C1F-680E-4C1B-9427-82741FCB6236}" type="pres">
      <dgm:prSet presAssocID="{405FDF96-4DA0-4433-8F09-2243D077FEB9}" presName="Name0" presStyleCnt="0">
        <dgm:presLayoutVars>
          <dgm:chPref val="1"/>
          <dgm:dir/>
          <dgm:animOne val="branch"/>
          <dgm:animLvl val="lvl"/>
          <dgm:resizeHandles val="exact"/>
        </dgm:presLayoutVars>
      </dgm:prSet>
      <dgm:spPr/>
    </dgm:pt>
    <dgm:pt modelId="{AECA1C67-1BB7-4EAF-90E9-8B1858D6A508}" type="pres">
      <dgm:prSet presAssocID="{B6AA5AE9-7983-4C72-BB85-DE09F3E7642B}" presName="root1" presStyleCnt="0"/>
      <dgm:spPr/>
    </dgm:pt>
    <dgm:pt modelId="{C01D8884-9BE0-4953-8B48-53783A1C7727}" type="pres">
      <dgm:prSet presAssocID="{B6AA5AE9-7983-4C72-BB85-DE09F3E7642B}" presName="LevelOneTextNode" presStyleLbl="node0" presStyleIdx="0" presStyleCnt="1" custScaleY="150139">
        <dgm:presLayoutVars>
          <dgm:chPref val="3"/>
        </dgm:presLayoutVars>
      </dgm:prSet>
      <dgm:spPr/>
    </dgm:pt>
    <dgm:pt modelId="{1C728CA9-2FBB-4BE1-9C6A-A8B0706425AC}" type="pres">
      <dgm:prSet presAssocID="{B6AA5AE9-7983-4C72-BB85-DE09F3E7642B}" presName="level2hierChild" presStyleCnt="0"/>
      <dgm:spPr/>
    </dgm:pt>
    <dgm:pt modelId="{37998A45-8A22-4CF3-97BA-2CBF30130CEA}" type="pres">
      <dgm:prSet presAssocID="{3513100E-5D39-49C1-8835-E7DA70694C78}" presName="conn2-1" presStyleLbl="parChTrans1D2" presStyleIdx="0" presStyleCnt="1"/>
      <dgm:spPr/>
    </dgm:pt>
    <dgm:pt modelId="{1CA388A4-C078-4FC7-B498-EF4FE8B59834}" type="pres">
      <dgm:prSet presAssocID="{3513100E-5D39-49C1-8835-E7DA70694C78}" presName="connTx" presStyleLbl="parChTrans1D2" presStyleIdx="0" presStyleCnt="1"/>
      <dgm:spPr/>
    </dgm:pt>
    <dgm:pt modelId="{CE6DB503-269A-498E-A245-05DA6E4FBC3C}" type="pres">
      <dgm:prSet presAssocID="{07399D53-8574-42A5-8351-F6C4235C7C36}" presName="root2" presStyleCnt="0"/>
      <dgm:spPr/>
    </dgm:pt>
    <dgm:pt modelId="{DFAA872C-CC39-4C3C-B4C1-CB590BD16A28}" type="pres">
      <dgm:prSet presAssocID="{07399D53-8574-42A5-8351-F6C4235C7C36}" presName="LevelTwoTextNode" presStyleLbl="node2" presStyleIdx="0" presStyleCnt="1">
        <dgm:presLayoutVars>
          <dgm:chPref val="3"/>
        </dgm:presLayoutVars>
      </dgm:prSet>
      <dgm:spPr/>
    </dgm:pt>
    <dgm:pt modelId="{26708556-C7DA-402E-85AB-F754B0310347}" type="pres">
      <dgm:prSet presAssocID="{07399D53-8574-42A5-8351-F6C4235C7C36}" presName="level3hierChild" presStyleCnt="0"/>
      <dgm:spPr/>
    </dgm:pt>
    <dgm:pt modelId="{04657716-74F5-4B68-B4E7-D5B8D2346638}" type="pres">
      <dgm:prSet presAssocID="{B8485879-8943-4801-B3C5-DD35C72C191F}" presName="conn2-1" presStyleLbl="parChTrans1D3" presStyleIdx="0" presStyleCnt="6"/>
      <dgm:spPr/>
    </dgm:pt>
    <dgm:pt modelId="{BA1D352B-5365-4D30-A238-743966E5566D}" type="pres">
      <dgm:prSet presAssocID="{B8485879-8943-4801-B3C5-DD35C72C191F}" presName="connTx" presStyleLbl="parChTrans1D3" presStyleIdx="0" presStyleCnt="6"/>
      <dgm:spPr/>
    </dgm:pt>
    <dgm:pt modelId="{19C2FA25-A2B8-4BBB-A12C-814A8F8E3020}" type="pres">
      <dgm:prSet presAssocID="{C20654A1-DE20-4689-A55A-633A1B72D843}" presName="root2" presStyleCnt="0"/>
      <dgm:spPr/>
    </dgm:pt>
    <dgm:pt modelId="{02CB8564-7604-4AC2-BC1C-0CB150E8F7A8}" type="pres">
      <dgm:prSet presAssocID="{C20654A1-DE20-4689-A55A-633A1B72D843}" presName="LevelTwoTextNode" presStyleLbl="node3" presStyleIdx="0" presStyleCnt="6">
        <dgm:presLayoutVars>
          <dgm:chPref val="3"/>
        </dgm:presLayoutVars>
      </dgm:prSet>
      <dgm:spPr/>
    </dgm:pt>
    <dgm:pt modelId="{E225DB2B-BB81-49E4-8B17-B14A7ECD068C}" type="pres">
      <dgm:prSet presAssocID="{C20654A1-DE20-4689-A55A-633A1B72D843}" presName="level3hierChild" presStyleCnt="0"/>
      <dgm:spPr/>
    </dgm:pt>
    <dgm:pt modelId="{7F8919C9-624F-4CEC-9B59-1DD993C747F1}" type="pres">
      <dgm:prSet presAssocID="{F7A13221-7224-4636-9B74-D77C02F47CA5}" presName="conn2-1" presStyleLbl="parChTrans1D4" presStyleIdx="0" presStyleCnt="8"/>
      <dgm:spPr/>
    </dgm:pt>
    <dgm:pt modelId="{6CF77A05-1D8D-4C44-809E-352198E5C4DB}" type="pres">
      <dgm:prSet presAssocID="{F7A13221-7224-4636-9B74-D77C02F47CA5}" presName="connTx" presStyleLbl="parChTrans1D4" presStyleIdx="0" presStyleCnt="8"/>
      <dgm:spPr/>
    </dgm:pt>
    <dgm:pt modelId="{FB5D6B53-CC40-4F95-92C2-CAD68E641605}" type="pres">
      <dgm:prSet presAssocID="{8724385B-FD73-43A0-86F9-7E775537A7ED}" presName="root2" presStyleCnt="0"/>
      <dgm:spPr/>
    </dgm:pt>
    <dgm:pt modelId="{9BC3B612-9E89-47FB-92A0-A724660C5AF4}" type="pres">
      <dgm:prSet presAssocID="{8724385B-FD73-43A0-86F9-7E775537A7ED}" presName="LevelTwoTextNode" presStyleLbl="node4" presStyleIdx="0" presStyleCnt="8">
        <dgm:presLayoutVars>
          <dgm:chPref val="3"/>
        </dgm:presLayoutVars>
      </dgm:prSet>
      <dgm:spPr/>
    </dgm:pt>
    <dgm:pt modelId="{0C45EF69-72F1-4947-8A52-33C29CCBB14E}" type="pres">
      <dgm:prSet presAssocID="{8724385B-FD73-43A0-86F9-7E775537A7ED}" presName="level3hierChild" presStyleCnt="0"/>
      <dgm:spPr/>
    </dgm:pt>
    <dgm:pt modelId="{80CE44B3-5B7F-40DD-9A9B-24451978D004}" type="pres">
      <dgm:prSet presAssocID="{2B71B708-A3C3-49E0-98BC-8396B3466AFC}" presName="conn2-1" presStyleLbl="parChTrans1D4" presStyleIdx="1" presStyleCnt="8"/>
      <dgm:spPr/>
    </dgm:pt>
    <dgm:pt modelId="{C130EDA8-6F81-4E10-8B62-BF65554ED4F8}" type="pres">
      <dgm:prSet presAssocID="{2B71B708-A3C3-49E0-98BC-8396B3466AFC}" presName="connTx" presStyleLbl="parChTrans1D4" presStyleIdx="1" presStyleCnt="8"/>
      <dgm:spPr/>
    </dgm:pt>
    <dgm:pt modelId="{9554FD22-A4F5-4905-A4E0-DE25385D1D90}" type="pres">
      <dgm:prSet presAssocID="{69A2AA0B-FC89-4FF0-A27B-80BB870AF58C}" presName="root2" presStyleCnt="0"/>
      <dgm:spPr/>
    </dgm:pt>
    <dgm:pt modelId="{91D6BE70-892D-4735-9CDD-D16C0ACC4795}" type="pres">
      <dgm:prSet presAssocID="{69A2AA0B-FC89-4FF0-A27B-80BB870AF58C}" presName="LevelTwoTextNode" presStyleLbl="node4" presStyleIdx="1" presStyleCnt="8">
        <dgm:presLayoutVars>
          <dgm:chPref val="3"/>
        </dgm:presLayoutVars>
      </dgm:prSet>
      <dgm:spPr/>
    </dgm:pt>
    <dgm:pt modelId="{C703137C-F5F1-4C28-A0A0-F8D498A4A55A}" type="pres">
      <dgm:prSet presAssocID="{69A2AA0B-FC89-4FF0-A27B-80BB870AF58C}" presName="level3hierChild" presStyleCnt="0"/>
      <dgm:spPr/>
    </dgm:pt>
    <dgm:pt modelId="{E55FB68A-9744-4652-A87B-CCAA23D33526}" type="pres">
      <dgm:prSet presAssocID="{4FA334C2-F8C8-4CE3-950F-CF6C83305613}" presName="conn2-1" presStyleLbl="parChTrans1D3" presStyleIdx="1" presStyleCnt="6"/>
      <dgm:spPr/>
    </dgm:pt>
    <dgm:pt modelId="{35045018-F260-41AA-8794-338827BD557D}" type="pres">
      <dgm:prSet presAssocID="{4FA334C2-F8C8-4CE3-950F-CF6C83305613}" presName="connTx" presStyleLbl="parChTrans1D3" presStyleIdx="1" presStyleCnt="6"/>
      <dgm:spPr/>
    </dgm:pt>
    <dgm:pt modelId="{68DB270D-2008-4736-B8D6-F7F98893C21C}" type="pres">
      <dgm:prSet presAssocID="{68B64361-88B0-4AE5-A1D2-0C5E7A967177}" presName="root2" presStyleCnt="0"/>
      <dgm:spPr/>
    </dgm:pt>
    <dgm:pt modelId="{383C256B-4688-452A-93C2-62EDA853DF55}" type="pres">
      <dgm:prSet presAssocID="{68B64361-88B0-4AE5-A1D2-0C5E7A967177}" presName="LevelTwoTextNode" presStyleLbl="node3" presStyleIdx="1" presStyleCnt="6">
        <dgm:presLayoutVars>
          <dgm:chPref val="3"/>
        </dgm:presLayoutVars>
      </dgm:prSet>
      <dgm:spPr/>
    </dgm:pt>
    <dgm:pt modelId="{09A0846F-0A9D-47B8-9EBC-C08338AF70E7}" type="pres">
      <dgm:prSet presAssocID="{68B64361-88B0-4AE5-A1D2-0C5E7A967177}" presName="level3hierChild" presStyleCnt="0"/>
      <dgm:spPr/>
    </dgm:pt>
    <dgm:pt modelId="{35B7E4BD-E9E0-49CF-8327-645400E4E4E6}" type="pres">
      <dgm:prSet presAssocID="{71BC979F-4748-424C-A80F-FDBDF777D876}" presName="conn2-1" presStyleLbl="parChTrans1D4" presStyleIdx="2" presStyleCnt="8"/>
      <dgm:spPr/>
    </dgm:pt>
    <dgm:pt modelId="{02360166-E009-41DA-8174-97B651177991}" type="pres">
      <dgm:prSet presAssocID="{71BC979F-4748-424C-A80F-FDBDF777D876}" presName="connTx" presStyleLbl="parChTrans1D4" presStyleIdx="2" presStyleCnt="8"/>
      <dgm:spPr/>
    </dgm:pt>
    <dgm:pt modelId="{86AF4A37-78E3-4713-937F-7542BCD71A8D}" type="pres">
      <dgm:prSet presAssocID="{3C41FEDE-95D0-48CB-9648-AFBA8930CDBB}" presName="root2" presStyleCnt="0"/>
      <dgm:spPr/>
    </dgm:pt>
    <dgm:pt modelId="{1E0616A3-24CF-4C05-A23C-7E45CF0B3974}" type="pres">
      <dgm:prSet presAssocID="{3C41FEDE-95D0-48CB-9648-AFBA8930CDBB}" presName="LevelTwoTextNode" presStyleLbl="node4" presStyleIdx="2" presStyleCnt="8">
        <dgm:presLayoutVars>
          <dgm:chPref val="3"/>
        </dgm:presLayoutVars>
      </dgm:prSet>
      <dgm:spPr/>
    </dgm:pt>
    <dgm:pt modelId="{E7635C41-0C4C-4A4D-8083-8B31562B315B}" type="pres">
      <dgm:prSet presAssocID="{3C41FEDE-95D0-48CB-9648-AFBA8930CDBB}" presName="level3hierChild" presStyleCnt="0"/>
      <dgm:spPr/>
    </dgm:pt>
    <dgm:pt modelId="{34C1CDAF-2C77-4C82-8961-F1B48AEFD2DB}" type="pres">
      <dgm:prSet presAssocID="{EA2982CD-D0C8-4DDB-AE78-881CE26230A8}" presName="conn2-1" presStyleLbl="parChTrans1D4" presStyleIdx="3" presStyleCnt="8"/>
      <dgm:spPr/>
    </dgm:pt>
    <dgm:pt modelId="{08EA8CF8-D295-4F62-B212-A14F6A412D8F}" type="pres">
      <dgm:prSet presAssocID="{EA2982CD-D0C8-4DDB-AE78-881CE26230A8}" presName="connTx" presStyleLbl="parChTrans1D4" presStyleIdx="3" presStyleCnt="8"/>
      <dgm:spPr/>
    </dgm:pt>
    <dgm:pt modelId="{3D32318E-6647-4FB3-B6D7-A9A448286898}" type="pres">
      <dgm:prSet presAssocID="{7F9F86C7-F093-4CC5-B697-0138C9E05569}" presName="root2" presStyleCnt="0"/>
      <dgm:spPr/>
    </dgm:pt>
    <dgm:pt modelId="{1BF9C8A8-EDE8-45A8-A39E-376B90E38AA4}" type="pres">
      <dgm:prSet presAssocID="{7F9F86C7-F093-4CC5-B697-0138C9E05569}" presName="LevelTwoTextNode" presStyleLbl="node4" presStyleIdx="3" presStyleCnt="8">
        <dgm:presLayoutVars>
          <dgm:chPref val="3"/>
        </dgm:presLayoutVars>
      </dgm:prSet>
      <dgm:spPr/>
    </dgm:pt>
    <dgm:pt modelId="{88AD51C1-0B57-4664-8F71-3BC6AEB3B48E}" type="pres">
      <dgm:prSet presAssocID="{7F9F86C7-F093-4CC5-B697-0138C9E05569}" presName="level3hierChild" presStyleCnt="0"/>
      <dgm:spPr/>
    </dgm:pt>
    <dgm:pt modelId="{34B474E9-142B-446C-9C57-01ECB30DAE89}" type="pres">
      <dgm:prSet presAssocID="{F08BF71F-37A7-4488-AFD5-E5AFAEE22F71}" presName="conn2-1" presStyleLbl="parChTrans1D3" presStyleIdx="2" presStyleCnt="6"/>
      <dgm:spPr/>
    </dgm:pt>
    <dgm:pt modelId="{D90591C5-ADE1-4ACB-94CD-53F519F81CA6}" type="pres">
      <dgm:prSet presAssocID="{F08BF71F-37A7-4488-AFD5-E5AFAEE22F71}" presName="connTx" presStyleLbl="parChTrans1D3" presStyleIdx="2" presStyleCnt="6"/>
      <dgm:spPr/>
    </dgm:pt>
    <dgm:pt modelId="{768A1852-FDAA-48AF-A3DF-A6C1EB5315A1}" type="pres">
      <dgm:prSet presAssocID="{65BD2B72-8153-4FA7-8EC1-8CD88DCB30D4}" presName="root2" presStyleCnt="0"/>
      <dgm:spPr/>
    </dgm:pt>
    <dgm:pt modelId="{B4EB9E1A-A55B-4B08-B021-1842A81F01C4}" type="pres">
      <dgm:prSet presAssocID="{65BD2B72-8153-4FA7-8EC1-8CD88DCB30D4}" presName="LevelTwoTextNode" presStyleLbl="node3" presStyleIdx="2" presStyleCnt="6">
        <dgm:presLayoutVars>
          <dgm:chPref val="3"/>
        </dgm:presLayoutVars>
      </dgm:prSet>
      <dgm:spPr/>
    </dgm:pt>
    <dgm:pt modelId="{E735F798-7D09-45C4-8EBA-182BCBC52860}" type="pres">
      <dgm:prSet presAssocID="{65BD2B72-8153-4FA7-8EC1-8CD88DCB30D4}" presName="level3hierChild" presStyleCnt="0"/>
      <dgm:spPr/>
    </dgm:pt>
    <dgm:pt modelId="{32D319F5-4615-4392-A412-FF185BC3C31D}" type="pres">
      <dgm:prSet presAssocID="{0B3A0535-B0E4-44B9-941A-ABE774A2FB45}" presName="conn2-1" presStyleLbl="parChTrans1D4" presStyleIdx="4" presStyleCnt="8"/>
      <dgm:spPr/>
    </dgm:pt>
    <dgm:pt modelId="{57D7669B-C7EA-4B52-AE1D-1A3BB5B78EA2}" type="pres">
      <dgm:prSet presAssocID="{0B3A0535-B0E4-44B9-941A-ABE774A2FB45}" presName="connTx" presStyleLbl="parChTrans1D4" presStyleIdx="4" presStyleCnt="8"/>
      <dgm:spPr/>
    </dgm:pt>
    <dgm:pt modelId="{1D264BC5-1C78-49E8-A8CE-366BB1B1F531}" type="pres">
      <dgm:prSet presAssocID="{46934A0A-7B5D-4E3E-BEDC-8FE88BA3D557}" presName="root2" presStyleCnt="0"/>
      <dgm:spPr/>
    </dgm:pt>
    <dgm:pt modelId="{887ACE80-C92B-4D1F-A3E0-E345115F08BB}" type="pres">
      <dgm:prSet presAssocID="{46934A0A-7B5D-4E3E-BEDC-8FE88BA3D557}" presName="LevelTwoTextNode" presStyleLbl="node4" presStyleIdx="4" presStyleCnt="8">
        <dgm:presLayoutVars>
          <dgm:chPref val="3"/>
        </dgm:presLayoutVars>
      </dgm:prSet>
      <dgm:spPr/>
    </dgm:pt>
    <dgm:pt modelId="{FDE64B72-7FC4-4004-828D-F1908011F74D}" type="pres">
      <dgm:prSet presAssocID="{46934A0A-7B5D-4E3E-BEDC-8FE88BA3D557}" presName="level3hierChild" presStyleCnt="0"/>
      <dgm:spPr/>
    </dgm:pt>
    <dgm:pt modelId="{FAD40387-FE74-4105-9B26-AA47429CCE5C}" type="pres">
      <dgm:prSet presAssocID="{3A32C989-3F3D-43DA-A1EF-25A01E7D7DB5}" presName="conn2-1" presStyleLbl="parChTrans1D4" presStyleIdx="5" presStyleCnt="8"/>
      <dgm:spPr/>
    </dgm:pt>
    <dgm:pt modelId="{C19C64D1-BA09-43ED-B2C7-D8715D404D07}" type="pres">
      <dgm:prSet presAssocID="{3A32C989-3F3D-43DA-A1EF-25A01E7D7DB5}" presName="connTx" presStyleLbl="parChTrans1D4" presStyleIdx="5" presStyleCnt="8"/>
      <dgm:spPr/>
    </dgm:pt>
    <dgm:pt modelId="{89029EBA-97B1-4B65-96B3-1A6E3EDD9544}" type="pres">
      <dgm:prSet presAssocID="{0A81100C-D263-472A-A14E-DDC1279D12E0}" presName="root2" presStyleCnt="0"/>
      <dgm:spPr/>
    </dgm:pt>
    <dgm:pt modelId="{38911D68-C47A-42BD-995C-D6D9286C024C}" type="pres">
      <dgm:prSet presAssocID="{0A81100C-D263-472A-A14E-DDC1279D12E0}" presName="LevelTwoTextNode" presStyleLbl="node4" presStyleIdx="5" presStyleCnt="8">
        <dgm:presLayoutVars>
          <dgm:chPref val="3"/>
        </dgm:presLayoutVars>
      </dgm:prSet>
      <dgm:spPr/>
    </dgm:pt>
    <dgm:pt modelId="{C431AA96-A671-4967-95F1-2C685C5EB05C}" type="pres">
      <dgm:prSet presAssocID="{0A81100C-D263-472A-A14E-DDC1279D12E0}" presName="level3hierChild" presStyleCnt="0"/>
      <dgm:spPr/>
    </dgm:pt>
    <dgm:pt modelId="{79D4B43D-E243-426D-988A-7333789BB04E}" type="pres">
      <dgm:prSet presAssocID="{3B9E46A7-D9AB-48B5-B3F3-B95A23187643}" presName="conn2-1" presStyleLbl="parChTrans1D3" presStyleIdx="3" presStyleCnt="6"/>
      <dgm:spPr/>
    </dgm:pt>
    <dgm:pt modelId="{90EA1B81-8537-4F16-9670-637E15C3588D}" type="pres">
      <dgm:prSet presAssocID="{3B9E46A7-D9AB-48B5-B3F3-B95A23187643}" presName="connTx" presStyleLbl="parChTrans1D3" presStyleIdx="3" presStyleCnt="6"/>
      <dgm:spPr/>
    </dgm:pt>
    <dgm:pt modelId="{1E4DFF0B-AFD7-41B3-98F6-AF4767BE581A}" type="pres">
      <dgm:prSet presAssocID="{015F712D-92CB-4A08-BC57-57D2F9EE9229}" presName="root2" presStyleCnt="0"/>
      <dgm:spPr/>
    </dgm:pt>
    <dgm:pt modelId="{03DE1832-D82F-40B0-8A8B-76E0B0EB3340}" type="pres">
      <dgm:prSet presAssocID="{015F712D-92CB-4A08-BC57-57D2F9EE9229}" presName="LevelTwoTextNode" presStyleLbl="node3" presStyleIdx="3" presStyleCnt="6">
        <dgm:presLayoutVars>
          <dgm:chPref val="3"/>
        </dgm:presLayoutVars>
      </dgm:prSet>
      <dgm:spPr/>
    </dgm:pt>
    <dgm:pt modelId="{E09E6714-85D1-41FE-A5EC-7BF5CFCCF738}" type="pres">
      <dgm:prSet presAssocID="{015F712D-92CB-4A08-BC57-57D2F9EE9229}" presName="level3hierChild" presStyleCnt="0"/>
      <dgm:spPr/>
    </dgm:pt>
    <dgm:pt modelId="{44B50E44-838E-4A89-9B79-C24DBD4625D4}" type="pres">
      <dgm:prSet presAssocID="{97D70E09-5421-4663-B0E1-5B386B339025}" presName="conn2-1" presStyleLbl="parChTrans1D4" presStyleIdx="6" presStyleCnt="8"/>
      <dgm:spPr/>
    </dgm:pt>
    <dgm:pt modelId="{1138A5A7-135A-4319-84C9-3B2EF3F933F7}" type="pres">
      <dgm:prSet presAssocID="{97D70E09-5421-4663-B0E1-5B386B339025}" presName="connTx" presStyleLbl="parChTrans1D4" presStyleIdx="6" presStyleCnt="8"/>
      <dgm:spPr/>
    </dgm:pt>
    <dgm:pt modelId="{B952DDAD-7257-4F2F-8928-5D022AEE9C79}" type="pres">
      <dgm:prSet presAssocID="{8F865FA8-1D89-406E-978F-A272975EFF8E}" presName="root2" presStyleCnt="0"/>
      <dgm:spPr/>
    </dgm:pt>
    <dgm:pt modelId="{65E1ED00-4310-43D2-9238-2B6A63BF184C}" type="pres">
      <dgm:prSet presAssocID="{8F865FA8-1D89-406E-978F-A272975EFF8E}" presName="LevelTwoTextNode" presStyleLbl="node4" presStyleIdx="6" presStyleCnt="8">
        <dgm:presLayoutVars>
          <dgm:chPref val="3"/>
        </dgm:presLayoutVars>
      </dgm:prSet>
      <dgm:spPr/>
    </dgm:pt>
    <dgm:pt modelId="{77886B60-8BC3-4698-B2B6-63E55B0EFA96}" type="pres">
      <dgm:prSet presAssocID="{8F865FA8-1D89-406E-978F-A272975EFF8E}" presName="level3hierChild" presStyleCnt="0"/>
      <dgm:spPr/>
    </dgm:pt>
    <dgm:pt modelId="{6D58E83A-0468-4758-9133-37D1F900E2FA}" type="pres">
      <dgm:prSet presAssocID="{96741CD1-F983-44B4-83A8-EB1CF28844B9}" presName="conn2-1" presStyleLbl="parChTrans1D4" presStyleIdx="7" presStyleCnt="8"/>
      <dgm:spPr/>
    </dgm:pt>
    <dgm:pt modelId="{F017195B-9C55-49B8-BFB6-5C2ADC77AA8A}" type="pres">
      <dgm:prSet presAssocID="{96741CD1-F983-44B4-83A8-EB1CF28844B9}" presName="connTx" presStyleLbl="parChTrans1D4" presStyleIdx="7" presStyleCnt="8"/>
      <dgm:spPr/>
    </dgm:pt>
    <dgm:pt modelId="{5AA23125-F0C7-4344-A87C-8E24D0ED1388}" type="pres">
      <dgm:prSet presAssocID="{25DBF358-105E-4291-9093-0189A3F8CB32}" presName="root2" presStyleCnt="0"/>
      <dgm:spPr/>
    </dgm:pt>
    <dgm:pt modelId="{1B8C6801-6086-452F-B520-14B0E7CC9943}" type="pres">
      <dgm:prSet presAssocID="{25DBF358-105E-4291-9093-0189A3F8CB32}" presName="LevelTwoTextNode" presStyleLbl="node4" presStyleIdx="7" presStyleCnt="8">
        <dgm:presLayoutVars>
          <dgm:chPref val="3"/>
        </dgm:presLayoutVars>
      </dgm:prSet>
      <dgm:spPr/>
    </dgm:pt>
    <dgm:pt modelId="{7E141CFB-83EB-41B7-896B-401C68A117A3}" type="pres">
      <dgm:prSet presAssocID="{25DBF358-105E-4291-9093-0189A3F8CB32}" presName="level3hierChild" presStyleCnt="0"/>
      <dgm:spPr/>
    </dgm:pt>
    <dgm:pt modelId="{78ADF14F-57DE-4EB8-8050-83F76D12CC1C}" type="pres">
      <dgm:prSet presAssocID="{D136F453-18BC-4AC5-A480-5A328A849862}" presName="conn2-1" presStyleLbl="parChTrans1D3" presStyleIdx="4" presStyleCnt="6"/>
      <dgm:spPr/>
    </dgm:pt>
    <dgm:pt modelId="{463EB62A-098E-41D8-BF12-59B63F5A86B6}" type="pres">
      <dgm:prSet presAssocID="{D136F453-18BC-4AC5-A480-5A328A849862}" presName="connTx" presStyleLbl="parChTrans1D3" presStyleIdx="4" presStyleCnt="6"/>
      <dgm:spPr/>
    </dgm:pt>
    <dgm:pt modelId="{1F3C1702-1007-44B4-8A13-F54AE3BC0036}" type="pres">
      <dgm:prSet presAssocID="{F1D42973-0D0C-4AD3-A55B-55155712C773}" presName="root2" presStyleCnt="0"/>
      <dgm:spPr/>
    </dgm:pt>
    <dgm:pt modelId="{4AA4C108-E617-422C-92D7-2149C15BC340}" type="pres">
      <dgm:prSet presAssocID="{F1D42973-0D0C-4AD3-A55B-55155712C773}" presName="LevelTwoTextNode" presStyleLbl="node3" presStyleIdx="4" presStyleCnt="6">
        <dgm:presLayoutVars>
          <dgm:chPref val="3"/>
        </dgm:presLayoutVars>
      </dgm:prSet>
      <dgm:spPr/>
    </dgm:pt>
    <dgm:pt modelId="{369BF831-4F71-4D7F-813C-C9A67D043362}" type="pres">
      <dgm:prSet presAssocID="{F1D42973-0D0C-4AD3-A55B-55155712C773}" presName="level3hierChild" presStyleCnt="0"/>
      <dgm:spPr/>
    </dgm:pt>
    <dgm:pt modelId="{30F4C49C-3AE9-42E8-B6EE-DB7D96A0D534}" type="pres">
      <dgm:prSet presAssocID="{729230E2-D782-4D5C-A48E-FBB12653306C}" presName="conn2-1" presStyleLbl="parChTrans1D3" presStyleIdx="5" presStyleCnt="6"/>
      <dgm:spPr/>
    </dgm:pt>
    <dgm:pt modelId="{C81F9D22-ACA2-4C41-BD2D-4F746D0BD932}" type="pres">
      <dgm:prSet presAssocID="{729230E2-D782-4D5C-A48E-FBB12653306C}" presName="connTx" presStyleLbl="parChTrans1D3" presStyleIdx="5" presStyleCnt="6"/>
      <dgm:spPr/>
    </dgm:pt>
    <dgm:pt modelId="{E712426C-E7E6-4E75-90E5-11CEA93A6A86}" type="pres">
      <dgm:prSet presAssocID="{30C8C9EC-E90F-4936-AB18-431D571D4634}" presName="root2" presStyleCnt="0"/>
      <dgm:spPr/>
    </dgm:pt>
    <dgm:pt modelId="{FC34DEBE-7999-4A45-80B8-46EFE0D59713}" type="pres">
      <dgm:prSet presAssocID="{30C8C9EC-E90F-4936-AB18-431D571D4634}" presName="LevelTwoTextNode" presStyleLbl="node3" presStyleIdx="5" presStyleCnt="6">
        <dgm:presLayoutVars>
          <dgm:chPref val="3"/>
        </dgm:presLayoutVars>
      </dgm:prSet>
      <dgm:spPr/>
    </dgm:pt>
    <dgm:pt modelId="{F6AD26D5-B7EC-4325-A62A-06F4D12E6907}" type="pres">
      <dgm:prSet presAssocID="{30C8C9EC-E90F-4936-AB18-431D571D4634}" presName="level3hierChild" presStyleCnt="0"/>
      <dgm:spPr/>
    </dgm:pt>
  </dgm:ptLst>
  <dgm:cxnLst>
    <dgm:cxn modelId="{9C021801-2E91-4D77-8F77-96C4A2B14840}" srcId="{07399D53-8574-42A5-8351-F6C4235C7C36}" destId="{015F712D-92CB-4A08-BC57-57D2F9EE9229}" srcOrd="3" destOrd="0" parTransId="{3B9E46A7-D9AB-48B5-B3F3-B95A23187643}" sibTransId="{88B11561-213A-4F0D-B75F-DC700224FF5A}"/>
    <dgm:cxn modelId="{151E670B-05EB-4628-B081-A6C12262236B}" type="presOf" srcId="{3513100E-5D39-49C1-8835-E7DA70694C78}" destId="{37998A45-8A22-4CF3-97BA-2CBF30130CEA}" srcOrd="0" destOrd="0" presId="urn:microsoft.com/office/officeart/2008/layout/HorizontalMultiLevelHierarchy"/>
    <dgm:cxn modelId="{64344B0C-E96D-4ADF-AD18-0802377C67A1}" type="presOf" srcId="{2B71B708-A3C3-49E0-98BC-8396B3466AFC}" destId="{80CE44B3-5B7F-40DD-9A9B-24451978D004}" srcOrd="0" destOrd="0" presId="urn:microsoft.com/office/officeart/2008/layout/HorizontalMultiLevelHierarchy"/>
    <dgm:cxn modelId="{91E8400E-885E-4DAE-B216-849F372ED49F}" type="presOf" srcId="{729230E2-D782-4D5C-A48E-FBB12653306C}" destId="{C81F9D22-ACA2-4C41-BD2D-4F746D0BD932}" srcOrd="1" destOrd="0" presId="urn:microsoft.com/office/officeart/2008/layout/HorizontalMultiLevelHierarchy"/>
    <dgm:cxn modelId="{36668C16-AD27-43DD-AEE6-3FA641E4AEE7}" type="presOf" srcId="{F08BF71F-37A7-4488-AFD5-E5AFAEE22F71}" destId="{34B474E9-142B-446C-9C57-01ECB30DAE89}" srcOrd="0" destOrd="0" presId="urn:microsoft.com/office/officeart/2008/layout/HorizontalMultiLevelHierarchy"/>
    <dgm:cxn modelId="{F77D7217-C460-4C44-B200-EC45A820810F}" type="presOf" srcId="{07399D53-8574-42A5-8351-F6C4235C7C36}" destId="{DFAA872C-CC39-4C3C-B4C1-CB590BD16A28}" srcOrd="0" destOrd="0" presId="urn:microsoft.com/office/officeart/2008/layout/HorizontalMultiLevelHierarchy"/>
    <dgm:cxn modelId="{6652001C-BA9B-478D-9B7E-346FF4026105}" type="presOf" srcId="{25DBF358-105E-4291-9093-0189A3F8CB32}" destId="{1B8C6801-6086-452F-B520-14B0E7CC9943}" srcOrd="0" destOrd="0" presId="urn:microsoft.com/office/officeart/2008/layout/HorizontalMultiLevelHierarchy"/>
    <dgm:cxn modelId="{2B6A3E1C-7189-4316-A9D9-9B4D723E878F}" type="presOf" srcId="{3513100E-5D39-49C1-8835-E7DA70694C78}" destId="{1CA388A4-C078-4FC7-B498-EF4FE8B59834}" srcOrd="1" destOrd="0" presId="urn:microsoft.com/office/officeart/2008/layout/HorizontalMultiLevelHierarchy"/>
    <dgm:cxn modelId="{310A751C-32CC-49E0-BE70-60D35889D13C}" type="presOf" srcId="{0B3A0535-B0E4-44B9-941A-ABE774A2FB45}" destId="{32D319F5-4615-4392-A412-FF185BC3C31D}" srcOrd="0" destOrd="0" presId="urn:microsoft.com/office/officeart/2008/layout/HorizontalMultiLevelHierarchy"/>
    <dgm:cxn modelId="{0F1DEA1D-A0AE-411D-A0B9-F73910F70893}" type="presOf" srcId="{C20654A1-DE20-4689-A55A-633A1B72D843}" destId="{02CB8564-7604-4AC2-BC1C-0CB150E8F7A8}" srcOrd="0" destOrd="0" presId="urn:microsoft.com/office/officeart/2008/layout/HorizontalMultiLevelHierarchy"/>
    <dgm:cxn modelId="{2C6BB520-6F48-469B-BF7B-DFC9D4734921}" srcId="{07399D53-8574-42A5-8351-F6C4235C7C36}" destId="{F1D42973-0D0C-4AD3-A55B-55155712C773}" srcOrd="4" destOrd="0" parTransId="{D136F453-18BC-4AC5-A480-5A328A849862}" sibTransId="{C8D68200-7B6C-4C8A-8614-77D0116B87DD}"/>
    <dgm:cxn modelId="{AF722A24-848E-4D46-A6DC-21F88A13142E}" type="presOf" srcId="{68B64361-88B0-4AE5-A1D2-0C5E7A967177}" destId="{383C256B-4688-452A-93C2-62EDA853DF55}" srcOrd="0" destOrd="0" presId="urn:microsoft.com/office/officeart/2008/layout/HorizontalMultiLevelHierarchy"/>
    <dgm:cxn modelId="{03D3192B-ED5B-45B1-B000-844766D6C4EF}" srcId="{68B64361-88B0-4AE5-A1D2-0C5E7A967177}" destId="{3C41FEDE-95D0-48CB-9648-AFBA8930CDBB}" srcOrd="0" destOrd="0" parTransId="{71BC979F-4748-424C-A80F-FDBDF777D876}" sibTransId="{ED88AE5D-AC02-4CD3-B18A-B894A03C6C0B}"/>
    <dgm:cxn modelId="{16A7562E-8DE4-45C1-8E2C-E13E7D7E8482}" type="presOf" srcId="{71BC979F-4748-424C-A80F-FDBDF777D876}" destId="{35B7E4BD-E9E0-49CF-8327-645400E4E4E6}" srcOrd="0" destOrd="0" presId="urn:microsoft.com/office/officeart/2008/layout/HorizontalMultiLevelHierarchy"/>
    <dgm:cxn modelId="{DB14722F-CA3F-4F4E-99DB-D2456C6CCAB6}" type="presOf" srcId="{729230E2-D782-4D5C-A48E-FBB12653306C}" destId="{30F4C49C-3AE9-42E8-B6EE-DB7D96A0D534}" srcOrd="0" destOrd="0" presId="urn:microsoft.com/office/officeart/2008/layout/HorizontalMultiLevelHierarchy"/>
    <dgm:cxn modelId="{60728E33-A40F-4447-B860-3B9A5BBDEB84}" type="presOf" srcId="{B6AA5AE9-7983-4C72-BB85-DE09F3E7642B}" destId="{C01D8884-9BE0-4953-8B48-53783A1C7727}" srcOrd="0" destOrd="0" presId="urn:microsoft.com/office/officeart/2008/layout/HorizontalMultiLevelHierarchy"/>
    <dgm:cxn modelId="{3387A636-C93D-4D44-B47C-C83BF113D015}" srcId="{65BD2B72-8153-4FA7-8EC1-8CD88DCB30D4}" destId="{46934A0A-7B5D-4E3E-BEDC-8FE88BA3D557}" srcOrd="0" destOrd="0" parTransId="{0B3A0535-B0E4-44B9-941A-ABE774A2FB45}" sibTransId="{74401B9F-6DF6-412F-85CC-53BCA8E7276F}"/>
    <dgm:cxn modelId="{B6A59640-50C2-4B66-89FF-E94E25C31268}" type="presOf" srcId="{69A2AA0B-FC89-4FF0-A27B-80BB870AF58C}" destId="{91D6BE70-892D-4735-9CDD-D16C0ACC4795}" srcOrd="0" destOrd="0" presId="urn:microsoft.com/office/officeart/2008/layout/HorizontalMultiLevelHierarchy"/>
    <dgm:cxn modelId="{BA3AE35E-E41E-49FB-8F3B-B3252161DA9D}" type="presOf" srcId="{B8485879-8943-4801-B3C5-DD35C72C191F}" destId="{BA1D352B-5365-4D30-A238-743966E5566D}" srcOrd="1" destOrd="0" presId="urn:microsoft.com/office/officeart/2008/layout/HorizontalMultiLevelHierarchy"/>
    <dgm:cxn modelId="{927FC244-791F-4501-A050-7FEBCBE8EE25}" type="presOf" srcId="{0B3A0535-B0E4-44B9-941A-ABE774A2FB45}" destId="{57D7669B-C7EA-4B52-AE1D-1A3BB5B78EA2}" srcOrd="1" destOrd="0" presId="urn:microsoft.com/office/officeart/2008/layout/HorizontalMultiLevelHierarchy"/>
    <dgm:cxn modelId="{3CF41D65-739E-449C-8386-FA2284CDEBB2}" type="presOf" srcId="{4FA334C2-F8C8-4CE3-950F-CF6C83305613}" destId="{E55FB68A-9744-4652-A87B-CCAA23D33526}" srcOrd="0" destOrd="0" presId="urn:microsoft.com/office/officeart/2008/layout/HorizontalMultiLevelHierarchy"/>
    <dgm:cxn modelId="{DDC87465-28C9-4C0A-AF54-C8B348E22708}" type="presOf" srcId="{3B9E46A7-D9AB-48B5-B3F3-B95A23187643}" destId="{90EA1B81-8537-4F16-9670-637E15C3588D}" srcOrd="1" destOrd="0" presId="urn:microsoft.com/office/officeart/2008/layout/HorizontalMultiLevelHierarchy"/>
    <dgm:cxn modelId="{A4D3FF45-B43C-4922-984A-BEEB67E62703}" type="presOf" srcId="{F7A13221-7224-4636-9B74-D77C02F47CA5}" destId="{7F8919C9-624F-4CEC-9B59-1DD993C747F1}" srcOrd="0" destOrd="0" presId="urn:microsoft.com/office/officeart/2008/layout/HorizontalMultiLevelHierarchy"/>
    <dgm:cxn modelId="{7CBFE946-EBEB-47B5-9153-2C99483AF0E6}" srcId="{07399D53-8574-42A5-8351-F6C4235C7C36}" destId="{C20654A1-DE20-4689-A55A-633A1B72D843}" srcOrd="0" destOrd="0" parTransId="{B8485879-8943-4801-B3C5-DD35C72C191F}" sibTransId="{41C1DF7F-F3EA-4790-BE9D-75CFF118C964}"/>
    <dgm:cxn modelId="{65F62A6D-6F4F-42BA-B0F6-E185AB3E143E}" srcId="{B6AA5AE9-7983-4C72-BB85-DE09F3E7642B}" destId="{07399D53-8574-42A5-8351-F6C4235C7C36}" srcOrd="0" destOrd="0" parTransId="{3513100E-5D39-49C1-8835-E7DA70694C78}" sibTransId="{9EB6970B-2A3E-4E99-835A-6284609A9379}"/>
    <dgm:cxn modelId="{CB515A4E-BF59-4F4F-B62B-E5CAD54C9244}" type="presOf" srcId="{97D70E09-5421-4663-B0E1-5B386B339025}" destId="{44B50E44-838E-4A89-9B79-C24DBD4625D4}" srcOrd="0" destOrd="0" presId="urn:microsoft.com/office/officeart/2008/layout/HorizontalMultiLevelHierarchy"/>
    <dgm:cxn modelId="{EC71C34E-C174-4C03-BB99-EE7466CF7D6D}" type="presOf" srcId="{EA2982CD-D0C8-4DDB-AE78-881CE26230A8}" destId="{34C1CDAF-2C77-4C82-8961-F1B48AEFD2DB}" srcOrd="0" destOrd="0" presId="urn:microsoft.com/office/officeart/2008/layout/HorizontalMultiLevelHierarchy"/>
    <dgm:cxn modelId="{3F4B1351-B4D8-40DC-B57E-70FCCEFA293E}" srcId="{015F712D-92CB-4A08-BC57-57D2F9EE9229}" destId="{25DBF358-105E-4291-9093-0189A3F8CB32}" srcOrd="1" destOrd="0" parTransId="{96741CD1-F983-44B4-83A8-EB1CF28844B9}" sibTransId="{4AAF45DB-80E6-459E-B960-CCCFB1E412FE}"/>
    <dgm:cxn modelId="{61BDCE53-FB5C-4651-84CE-2FB73C087C3C}" srcId="{65BD2B72-8153-4FA7-8EC1-8CD88DCB30D4}" destId="{0A81100C-D263-472A-A14E-DDC1279D12E0}" srcOrd="1" destOrd="0" parTransId="{3A32C989-3F3D-43DA-A1EF-25A01E7D7DB5}" sibTransId="{46072C64-5572-4BFD-9F79-08E03AF7A03D}"/>
    <dgm:cxn modelId="{EDEDD855-E119-44B6-8447-74525BAA414A}" type="presOf" srcId="{F08BF71F-37A7-4488-AFD5-E5AFAEE22F71}" destId="{D90591C5-ADE1-4ACB-94CD-53F519F81CA6}" srcOrd="1" destOrd="0" presId="urn:microsoft.com/office/officeart/2008/layout/HorizontalMultiLevelHierarchy"/>
    <dgm:cxn modelId="{5A24F575-900B-4BDE-B59C-662F8E58ECAB}" type="presOf" srcId="{0A81100C-D263-472A-A14E-DDC1279D12E0}" destId="{38911D68-C47A-42BD-995C-D6D9286C024C}" srcOrd="0" destOrd="0" presId="urn:microsoft.com/office/officeart/2008/layout/HorizontalMultiLevelHierarchy"/>
    <dgm:cxn modelId="{A3D72178-A676-4DC0-A219-D1E7D7AF73E7}" type="presOf" srcId="{405FDF96-4DA0-4433-8F09-2243D077FEB9}" destId="{55CB0C1F-680E-4C1B-9427-82741FCB6236}" srcOrd="0" destOrd="0" presId="urn:microsoft.com/office/officeart/2008/layout/HorizontalMultiLevelHierarchy"/>
    <dgm:cxn modelId="{4E8BE27A-0865-4D0E-8CCC-A5B8F23A4767}" type="presOf" srcId="{30C8C9EC-E90F-4936-AB18-431D571D4634}" destId="{FC34DEBE-7999-4A45-80B8-46EFE0D59713}" srcOrd="0" destOrd="0" presId="urn:microsoft.com/office/officeart/2008/layout/HorizontalMultiLevelHierarchy"/>
    <dgm:cxn modelId="{76F74C7F-6A45-4FF2-84EB-3A7368E2743F}" srcId="{68B64361-88B0-4AE5-A1D2-0C5E7A967177}" destId="{7F9F86C7-F093-4CC5-B697-0138C9E05569}" srcOrd="1" destOrd="0" parTransId="{EA2982CD-D0C8-4DDB-AE78-881CE26230A8}" sibTransId="{6D463ED2-BFBA-4095-BCBB-22852A813159}"/>
    <dgm:cxn modelId="{2866EF7F-F3DE-411A-8319-E5476D7FC59B}" srcId="{405FDF96-4DA0-4433-8F09-2243D077FEB9}" destId="{B6AA5AE9-7983-4C72-BB85-DE09F3E7642B}" srcOrd="0" destOrd="0" parTransId="{CF3A5DC5-285E-4266-B87B-51AB0CD8DC1F}" sibTransId="{7ACCC96C-5EA4-4335-A9EB-C2276EF38171}"/>
    <dgm:cxn modelId="{D202D686-04D4-4BB0-B042-4F9573207241}" type="presOf" srcId="{F7A13221-7224-4636-9B74-D77C02F47CA5}" destId="{6CF77A05-1D8D-4C44-809E-352198E5C4DB}" srcOrd="1" destOrd="0" presId="urn:microsoft.com/office/officeart/2008/layout/HorizontalMultiLevelHierarchy"/>
    <dgm:cxn modelId="{E7CBBB87-3777-4E8F-B234-E50B320840E3}" type="presOf" srcId="{46934A0A-7B5D-4E3E-BEDC-8FE88BA3D557}" destId="{887ACE80-C92B-4D1F-A3E0-E345115F08BB}" srcOrd="0" destOrd="0" presId="urn:microsoft.com/office/officeart/2008/layout/HorizontalMultiLevelHierarchy"/>
    <dgm:cxn modelId="{E040ED8B-2B04-46F8-A4F0-F6CD6BECCD20}" type="presOf" srcId="{3A32C989-3F3D-43DA-A1EF-25A01E7D7DB5}" destId="{C19C64D1-BA09-43ED-B2C7-D8715D404D07}" srcOrd="1" destOrd="0" presId="urn:microsoft.com/office/officeart/2008/layout/HorizontalMultiLevelHierarchy"/>
    <dgm:cxn modelId="{89639D8D-7B77-4F45-9B7D-A49B21A8E05B}" type="presOf" srcId="{015F712D-92CB-4A08-BC57-57D2F9EE9229}" destId="{03DE1832-D82F-40B0-8A8B-76E0B0EB3340}" srcOrd="0" destOrd="0" presId="urn:microsoft.com/office/officeart/2008/layout/HorizontalMultiLevelHierarchy"/>
    <dgm:cxn modelId="{B5C0989D-9F26-46A2-953A-BEEDCA9203DC}" type="presOf" srcId="{7F9F86C7-F093-4CC5-B697-0138C9E05569}" destId="{1BF9C8A8-EDE8-45A8-A39E-376B90E38AA4}" srcOrd="0" destOrd="0" presId="urn:microsoft.com/office/officeart/2008/layout/HorizontalMultiLevelHierarchy"/>
    <dgm:cxn modelId="{2730649F-49B4-428A-9B48-F2EAD748609F}" type="presOf" srcId="{96741CD1-F983-44B4-83A8-EB1CF28844B9}" destId="{6D58E83A-0468-4758-9133-37D1F900E2FA}" srcOrd="0" destOrd="0" presId="urn:microsoft.com/office/officeart/2008/layout/HorizontalMultiLevelHierarchy"/>
    <dgm:cxn modelId="{58E483A0-A154-480A-9F26-609F4C2581C4}" srcId="{07399D53-8574-42A5-8351-F6C4235C7C36}" destId="{65BD2B72-8153-4FA7-8EC1-8CD88DCB30D4}" srcOrd="2" destOrd="0" parTransId="{F08BF71F-37A7-4488-AFD5-E5AFAEE22F71}" sibTransId="{A793291E-0FB7-45C4-A507-320C4801CC00}"/>
    <dgm:cxn modelId="{7EB933A5-4E67-46B6-AE47-8F8534502D22}" type="presOf" srcId="{F1D42973-0D0C-4AD3-A55B-55155712C773}" destId="{4AA4C108-E617-422C-92D7-2149C15BC340}" srcOrd="0" destOrd="0" presId="urn:microsoft.com/office/officeart/2008/layout/HorizontalMultiLevelHierarchy"/>
    <dgm:cxn modelId="{AA0F10A8-DCFA-4FA3-B2B5-47D45C924032}" type="presOf" srcId="{8724385B-FD73-43A0-86F9-7E775537A7ED}" destId="{9BC3B612-9E89-47FB-92A0-A724660C5AF4}" srcOrd="0" destOrd="0" presId="urn:microsoft.com/office/officeart/2008/layout/HorizontalMultiLevelHierarchy"/>
    <dgm:cxn modelId="{BB182AB2-9A73-49DB-9535-4B2139A3BA5F}" type="presOf" srcId="{96741CD1-F983-44B4-83A8-EB1CF28844B9}" destId="{F017195B-9C55-49B8-BFB6-5C2ADC77AA8A}" srcOrd="1" destOrd="0" presId="urn:microsoft.com/office/officeart/2008/layout/HorizontalMultiLevelHierarchy"/>
    <dgm:cxn modelId="{21C884BA-BC63-486F-B489-CD488D9F7692}" srcId="{C20654A1-DE20-4689-A55A-633A1B72D843}" destId="{8724385B-FD73-43A0-86F9-7E775537A7ED}" srcOrd="0" destOrd="0" parTransId="{F7A13221-7224-4636-9B74-D77C02F47CA5}" sibTransId="{0FB59BBA-90B1-458C-B6D6-6A3088E9A6F5}"/>
    <dgm:cxn modelId="{AC2173C3-36D6-491F-AF1D-BDC57E24629B}" srcId="{015F712D-92CB-4A08-BC57-57D2F9EE9229}" destId="{8F865FA8-1D89-406E-978F-A272975EFF8E}" srcOrd="0" destOrd="0" parTransId="{97D70E09-5421-4663-B0E1-5B386B339025}" sibTransId="{2B1651B4-29D9-4575-9B4C-CCF98809EC0A}"/>
    <dgm:cxn modelId="{4D3C7BC5-EAA2-4034-8F15-D2361D4B45CD}" type="presOf" srcId="{3C41FEDE-95D0-48CB-9648-AFBA8930CDBB}" destId="{1E0616A3-24CF-4C05-A23C-7E45CF0B3974}" srcOrd="0" destOrd="0" presId="urn:microsoft.com/office/officeart/2008/layout/HorizontalMultiLevelHierarchy"/>
    <dgm:cxn modelId="{CC37D6C6-8E8D-4BE7-91F7-3837A7FE27EB}" type="presOf" srcId="{2B71B708-A3C3-49E0-98BC-8396B3466AFC}" destId="{C130EDA8-6F81-4E10-8B62-BF65554ED4F8}" srcOrd="1" destOrd="0" presId="urn:microsoft.com/office/officeart/2008/layout/HorizontalMultiLevelHierarchy"/>
    <dgm:cxn modelId="{F1576EC7-8B09-4AB2-96E7-3BF760BBAF56}" type="presOf" srcId="{3A32C989-3F3D-43DA-A1EF-25A01E7D7DB5}" destId="{FAD40387-FE74-4105-9B26-AA47429CCE5C}" srcOrd="0" destOrd="0" presId="urn:microsoft.com/office/officeart/2008/layout/HorizontalMultiLevelHierarchy"/>
    <dgm:cxn modelId="{F42798C7-ABF9-43B0-83A4-97EF999F856A}" type="presOf" srcId="{3B9E46A7-D9AB-48B5-B3F3-B95A23187643}" destId="{79D4B43D-E243-426D-988A-7333789BB04E}" srcOrd="0" destOrd="0" presId="urn:microsoft.com/office/officeart/2008/layout/HorizontalMultiLevelHierarchy"/>
    <dgm:cxn modelId="{577C21C9-1CB4-47E7-8727-AE5272367446}" type="presOf" srcId="{65BD2B72-8153-4FA7-8EC1-8CD88DCB30D4}" destId="{B4EB9E1A-A55B-4B08-B021-1842A81F01C4}" srcOrd="0" destOrd="0" presId="urn:microsoft.com/office/officeart/2008/layout/HorizontalMultiLevelHierarchy"/>
    <dgm:cxn modelId="{12156ECF-1182-47BF-89C3-70C343AD6F84}" srcId="{07399D53-8574-42A5-8351-F6C4235C7C36}" destId="{30C8C9EC-E90F-4936-AB18-431D571D4634}" srcOrd="5" destOrd="0" parTransId="{729230E2-D782-4D5C-A48E-FBB12653306C}" sibTransId="{2549F814-C912-42CE-B0BF-8E650DCF1364}"/>
    <dgm:cxn modelId="{579240D5-B1A8-476A-8BD4-6D668B1165D0}" srcId="{07399D53-8574-42A5-8351-F6C4235C7C36}" destId="{68B64361-88B0-4AE5-A1D2-0C5E7A967177}" srcOrd="1" destOrd="0" parTransId="{4FA334C2-F8C8-4CE3-950F-CF6C83305613}" sibTransId="{C83CE0AF-2710-40B2-B0C5-17C5A97E9760}"/>
    <dgm:cxn modelId="{14FF77DC-59C7-4C23-A93C-1C7951B53CF2}" type="presOf" srcId="{D136F453-18BC-4AC5-A480-5A328A849862}" destId="{463EB62A-098E-41D8-BF12-59B63F5A86B6}" srcOrd="1" destOrd="0" presId="urn:microsoft.com/office/officeart/2008/layout/HorizontalMultiLevelHierarchy"/>
    <dgm:cxn modelId="{1E6763DF-B80B-44DF-9113-C4D6022E30EA}" type="presOf" srcId="{97D70E09-5421-4663-B0E1-5B386B339025}" destId="{1138A5A7-135A-4319-84C9-3B2EF3F933F7}" srcOrd="1" destOrd="0" presId="urn:microsoft.com/office/officeart/2008/layout/HorizontalMultiLevelHierarchy"/>
    <dgm:cxn modelId="{2BDFEBE8-48A3-4921-880C-B094483F0C8E}" type="presOf" srcId="{71BC979F-4748-424C-A80F-FDBDF777D876}" destId="{02360166-E009-41DA-8174-97B651177991}" srcOrd="1" destOrd="0" presId="urn:microsoft.com/office/officeart/2008/layout/HorizontalMultiLevelHierarchy"/>
    <dgm:cxn modelId="{620E48EA-4796-455D-9864-AF4C85181150}" type="presOf" srcId="{B8485879-8943-4801-B3C5-DD35C72C191F}" destId="{04657716-74F5-4B68-B4E7-D5B8D2346638}" srcOrd="0" destOrd="0" presId="urn:microsoft.com/office/officeart/2008/layout/HorizontalMultiLevelHierarchy"/>
    <dgm:cxn modelId="{519685EE-0BBF-4146-BA9B-8A8D6BDC7D03}" type="presOf" srcId="{4FA334C2-F8C8-4CE3-950F-CF6C83305613}" destId="{35045018-F260-41AA-8794-338827BD557D}" srcOrd="1" destOrd="0" presId="urn:microsoft.com/office/officeart/2008/layout/HorizontalMultiLevelHierarchy"/>
    <dgm:cxn modelId="{EBF68CF7-BA15-4489-B5E8-2F9A88DBB9A6}" type="presOf" srcId="{D136F453-18BC-4AC5-A480-5A328A849862}" destId="{78ADF14F-57DE-4EB8-8050-83F76D12CC1C}" srcOrd="0" destOrd="0" presId="urn:microsoft.com/office/officeart/2008/layout/HorizontalMultiLevelHierarchy"/>
    <dgm:cxn modelId="{2FB0ACFA-F255-432F-B33C-775A03FA7BD8}" type="presOf" srcId="{8F865FA8-1D89-406E-978F-A272975EFF8E}" destId="{65E1ED00-4310-43D2-9238-2B6A63BF184C}" srcOrd="0" destOrd="0" presId="urn:microsoft.com/office/officeart/2008/layout/HorizontalMultiLevelHierarchy"/>
    <dgm:cxn modelId="{47B678FC-C076-4731-B01D-129450822F3C}" type="presOf" srcId="{EA2982CD-D0C8-4DDB-AE78-881CE26230A8}" destId="{08EA8CF8-D295-4F62-B212-A14F6A412D8F}" srcOrd="1" destOrd="0" presId="urn:microsoft.com/office/officeart/2008/layout/HorizontalMultiLevelHierarchy"/>
    <dgm:cxn modelId="{7EE722FF-0CBF-438F-8679-D531D8B7259E}" srcId="{C20654A1-DE20-4689-A55A-633A1B72D843}" destId="{69A2AA0B-FC89-4FF0-A27B-80BB870AF58C}" srcOrd="1" destOrd="0" parTransId="{2B71B708-A3C3-49E0-98BC-8396B3466AFC}" sibTransId="{16939249-BBD0-42F0-B02C-12AD0ECF7317}"/>
    <dgm:cxn modelId="{C348DD51-CEC8-4847-8227-B55EF060ACBA}" type="presParOf" srcId="{55CB0C1F-680E-4C1B-9427-82741FCB6236}" destId="{AECA1C67-1BB7-4EAF-90E9-8B1858D6A508}" srcOrd="0" destOrd="0" presId="urn:microsoft.com/office/officeart/2008/layout/HorizontalMultiLevelHierarchy"/>
    <dgm:cxn modelId="{9D8B59FC-EB1D-4A7F-BAEF-F03C6582BE40}" type="presParOf" srcId="{AECA1C67-1BB7-4EAF-90E9-8B1858D6A508}" destId="{C01D8884-9BE0-4953-8B48-53783A1C7727}" srcOrd="0" destOrd="0" presId="urn:microsoft.com/office/officeart/2008/layout/HorizontalMultiLevelHierarchy"/>
    <dgm:cxn modelId="{7ED2A8F3-EE8B-4118-8836-1B288CA20C37}" type="presParOf" srcId="{AECA1C67-1BB7-4EAF-90E9-8B1858D6A508}" destId="{1C728CA9-2FBB-4BE1-9C6A-A8B0706425AC}" srcOrd="1" destOrd="0" presId="urn:microsoft.com/office/officeart/2008/layout/HorizontalMultiLevelHierarchy"/>
    <dgm:cxn modelId="{F539A59E-4100-4FD2-90AA-9A6E3C059231}" type="presParOf" srcId="{1C728CA9-2FBB-4BE1-9C6A-A8B0706425AC}" destId="{37998A45-8A22-4CF3-97BA-2CBF30130CEA}" srcOrd="0" destOrd="0" presId="urn:microsoft.com/office/officeart/2008/layout/HorizontalMultiLevelHierarchy"/>
    <dgm:cxn modelId="{2DF29BC9-BF6B-476C-B0A4-C287DA50FDC1}" type="presParOf" srcId="{37998A45-8A22-4CF3-97BA-2CBF30130CEA}" destId="{1CA388A4-C078-4FC7-B498-EF4FE8B59834}" srcOrd="0" destOrd="0" presId="urn:microsoft.com/office/officeart/2008/layout/HorizontalMultiLevelHierarchy"/>
    <dgm:cxn modelId="{977A81AE-8FE0-45C5-8A37-D5C20F48DAC1}" type="presParOf" srcId="{1C728CA9-2FBB-4BE1-9C6A-A8B0706425AC}" destId="{CE6DB503-269A-498E-A245-05DA6E4FBC3C}" srcOrd="1" destOrd="0" presId="urn:microsoft.com/office/officeart/2008/layout/HorizontalMultiLevelHierarchy"/>
    <dgm:cxn modelId="{0F89BF77-6B9A-4853-9702-17784C107563}" type="presParOf" srcId="{CE6DB503-269A-498E-A245-05DA6E4FBC3C}" destId="{DFAA872C-CC39-4C3C-B4C1-CB590BD16A28}" srcOrd="0" destOrd="0" presId="urn:microsoft.com/office/officeart/2008/layout/HorizontalMultiLevelHierarchy"/>
    <dgm:cxn modelId="{9FCBA52E-C733-410A-9397-C3E53911BCC1}" type="presParOf" srcId="{CE6DB503-269A-498E-A245-05DA6E4FBC3C}" destId="{26708556-C7DA-402E-85AB-F754B0310347}" srcOrd="1" destOrd="0" presId="urn:microsoft.com/office/officeart/2008/layout/HorizontalMultiLevelHierarchy"/>
    <dgm:cxn modelId="{FE432BC2-4DBF-4D3F-9F61-9BB7EE282394}" type="presParOf" srcId="{26708556-C7DA-402E-85AB-F754B0310347}" destId="{04657716-74F5-4B68-B4E7-D5B8D2346638}" srcOrd="0" destOrd="0" presId="urn:microsoft.com/office/officeart/2008/layout/HorizontalMultiLevelHierarchy"/>
    <dgm:cxn modelId="{CE01E6A6-409B-40BC-BADC-1E31ABB93412}" type="presParOf" srcId="{04657716-74F5-4B68-B4E7-D5B8D2346638}" destId="{BA1D352B-5365-4D30-A238-743966E5566D}" srcOrd="0" destOrd="0" presId="urn:microsoft.com/office/officeart/2008/layout/HorizontalMultiLevelHierarchy"/>
    <dgm:cxn modelId="{67EB436B-7A4D-43C3-8A15-1E4058A2EF61}" type="presParOf" srcId="{26708556-C7DA-402E-85AB-F754B0310347}" destId="{19C2FA25-A2B8-4BBB-A12C-814A8F8E3020}" srcOrd="1" destOrd="0" presId="urn:microsoft.com/office/officeart/2008/layout/HorizontalMultiLevelHierarchy"/>
    <dgm:cxn modelId="{D3BE2839-F912-4260-9A16-9AA929D05590}" type="presParOf" srcId="{19C2FA25-A2B8-4BBB-A12C-814A8F8E3020}" destId="{02CB8564-7604-4AC2-BC1C-0CB150E8F7A8}" srcOrd="0" destOrd="0" presId="urn:microsoft.com/office/officeart/2008/layout/HorizontalMultiLevelHierarchy"/>
    <dgm:cxn modelId="{DCF15F9B-CC00-4E43-A0FB-9A7B03F3BC9A}" type="presParOf" srcId="{19C2FA25-A2B8-4BBB-A12C-814A8F8E3020}" destId="{E225DB2B-BB81-49E4-8B17-B14A7ECD068C}" srcOrd="1" destOrd="0" presId="urn:microsoft.com/office/officeart/2008/layout/HorizontalMultiLevelHierarchy"/>
    <dgm:cxn modelId="{BC455640-C2F2-43A0-B0A1-5F87772139FD}" type="presParOf" srcId="{E225DB2B-BB81-49E4-8B17-B14A7ECD068C}" destId="{7F8919C9-624F-4CEC-9B59-1DD993C747F1}" srcOrd="0" destOrd="0" presId="urn:microsoft.com/office/officeart/2008/layout/HorizontalMultiLevelHierarchy"/>
    <dgm:cxn modelId="{C0852D18-2A53-4E8F-A2F9-542A620F6DB0}" type="presParOf" srcId="{7F8919C9-624F-4CEC-9B59-1DD993C747F1}" destId="{6CF77A05-1D8D-4C44-809E-352198E5C4DB}" srcOrd="0" destOrd="0" presId="urn:microsoft.com/office/officeart/2008/layout/HorizontalMultiLevelHierarchy"/>
    <dgm:cxn modelId="{FF2B2F24-9215-4151-84CE-CFFB7CE2595C}" type="presParOf" srcId="{E225DB2B-BB81-49E4-8B17-B14A7ECD068C}" destId="{FB5D6B53-CC40-4F95-92C2-CAD68E641605}" srcOrd="1" destOrd="0" presId="urn:microsoft.com/office/officeart/2008/layout/HorizontalMultiLevelHierarchy"/>
    <dgm:cxn modelId="{D26E8AFC-3884-4C18-AE6C-598DF6787747}" type="presParOf" srcId="{FB5D6B53-CC40-4F95-92C2-CAD68E641605}" destId="{9BC3B612-9E89-47FB-92A0-A724660C5AF4}" srcOrd="0" destOrd="0" presId="urn:microsoft.com/office/officeart/2008/layout/HorizontalMultiLevelHierarchy"/>
    <dgm:cxn modelId="{DD445B8A-4A94-42FE-9647-D24F7AE76EE5}" type="presParOf" srcId="{FB5D6B53-CC40-4F95-92C2-CAD68E641605}" destId="{0C45EF69-72F1-4947-8A52-33C29CCBB14E}" srcOrd="1" destOrd="0" presId="urn:microsoft.com/office/officeart/2008/layout/HorizontalMultiLevelHierarchy"/>
    <dgm:cxn modelId="{84BB3B21-B06F-408A-B64D-DCC31C5F3E1E}" type="presParOf" srcId="{E225DB2B-BB81-49E4-8B17-B14A7ECD068C}" destId="{80CE44B3-5B7F-40DD-9A9B-24451978D004}" srcOrd="2" destOrd="0" presId="urn:microsoft.com/office/officeart/2008/layout/HorizontalMultiLevelHierarchy"/>
    <dgm:cxn modelId="{D71F3BF9-810D-4A99-AFA7-AB32DED4D113}" type="presParOf" srcId="{80CE44B3-5B7F-40DD-9A9B-24451978D004}" destId="{C130EDA8-6F81-4E10-8B62-BF65554ED4F8}" srcOrd="0" destOrd="0" presId="urn:microsoft.com/office/officeart/2008/layout/HorizontalMultiLevelHierarchy"/>
    <dgm:cxn modelId="{DD84E759-E2CF-4E95-B3C4-99D3B37A0622}" type="presParOf" srcId="{E225DB2B-BB81-49E4-8B17-B14A7ECD068C}" destId="{9554FD22-A4F5-4905-A4E0-DE25385D1D90}" srcOrd="3" destOrd="0" presId="urn:microsoft.com/office/officeart/2008/layout/HorizontalMultiLevelHierarchy"/>
    <dgm:cxn modelId="{17B54B0F-744A-4438-8537-FF49FEA5E475}" type="presParOf" srcId="{9554FD22-A4F5-4905-A4E0-DE25385D1D90}" destId="{91D6BE70-892D-4735-9CDD-D16C0ACC4795}" srcOrd="0" destOrd="0" presId="urn:microsoft.com/office/officeart/2008/layout/HorizontalMultiLevelHierarchy"/>
    <dgm:cxn modelId="{C8850033-9D6C-49A1-946E-7DE95349DB9A}" type="presParOf" srcId="{9554FD22-A4F5-4905-A4E0-DE25385D1D90}" destId="{C703137C-F5F1-4C28-A0A0-F8D498A4A55A}" srcOrd="1" destOrd="0" presId="urn:microsoft.com/office/officeart/2008/layout/HorizontalMultiLevelHierarchy"/>
    <dgm:cxn modelId="{3337DCFD-90FF-4EF0-94FD-4E63855BC863}" type="presParOf" srcId="{26708556-C7DA-402E-85AB-F754B0310347}" destId="{E55FB68A-9744-4652-A87B-CCAA23D33526}" srcOrd="2" destOrd="0" presId="urn:microsoft.com/office/officeart/2008/layout/HorizontalMultiLevelHierarchy"/>
    <dgm:cxn modelId="{060F9C6A-25F5-42FB-B67C-6075F6BABB17}" type="presParOf" srcId="{E55FB68A-9744-4652-A87B-CCAA23D33526}" destId="{35045018-F260-41AA-8794-338827BD557D}" srcOrd="0" destOrd="0" presId="urn:microsoft.com/office/officeart/2008/layout/HorizontalMultiLevelHierarchy"/>
    <dgm:cxn modelId="{3A3DA561-2D9A-4171-ACA5-8C6A2CDFFC9F}" type="presParOf" srcId="{26708556-C7DA-402E-85AB-F754B0310347}" destId="{68DB270D-2008-4736-B8D6-F7F98893C21C}" srcOrd="3" destOrd="0" presId="urn:microsoft.com/office/officeart/2008/layout/HorizontalMultiLevelHierarchy"/>
    <dgm:cxn modelId="{9A368B24-3D52-47EC-9764-2FF4446E343E}" type="presParOf" srcId="{68DB270D-2008-4736-B8D6-F7F98893C21C}" destId="{383C256B-4688-452A-93C2-62EDA853DF55}" srcOrd="0" destOrd="0" presId="urn:microsoft.com/office/officeart/2008/layout/HorizontalMultiLevelHierarchy"/>
    <dgm:cxn modelId="{89CF0BB9-46A3-403F-9DEF-868B32A02860}" type="presParOf" srcId="{68DB270D-2008-4736-B8D6-F7F98893C21C}" destId="{09A0846F-0A9D-47B8-9EBC-C08338AF70E7}" srcOrd="1" destOrd="0" presId="urn:microsoft.com/office/officeart/2008/layout/HorizontalMultiLevelHierarchy"/>
    <dgm:cxn modelId="{B991BE50-FBBF-4581-85AC-F9A2EEFA86A5}" type="presParOf" srcId="{09A0846F-0A9D-47B8-9EBC-C08338AF70E7}" destId="{35B7E4BD-E9E0-49CF-8327-645400E4E4E6}" srcOrd="0" destOrd="0" presId="urn:microsoft.com/office/officeart/2008/layout/HorizontalMultiLevelHierarchy"/>
    <dgm:cxn modelId="{499D09CA-E8EA-483C-92E7-B7936FC231D1}" type="presParOf" srcId="{35B7E4BD-E9E0-49CF-8327-645400E4E4E6}" destId="{02360166-E009-41DA-8174-97B651177991}" srcOrd="0" destOrd="0" presId="urn:microsoft.com/office/officeart/2008/layout/HorizontalMultiLevelHierarchy"/>
    <dgm:cxn modelId="{C1A46477-02AF-416B-B27C-509A982643D0}" type="presParOf" srcId="{09A0846F-0A9D-47B8-9EBC-C08338AF70E7}" destId="{86AF4A37-78E3-4713-937F-7542BCD71A8D}" srcOrd="1" destOrd="0" presId="urn:microsoft.com/office/officeart/2008/layout/HorizontalMultiLevelHierarchy"/>
    <dgm:cxn modelId="{E4031CB5-52D1-473B-A800-C29BEC4B0C01}" type="presParOf" srcId="{86AF4A37-78E3-4713-937F-7542BCD71A8D}" destId="{1E0616A3-24CF-4C05-A23C-7E45CF0B3974}" srcOrd="0" destOrd="0" presId="urn:microsoft.com/office/officeart/2008/layout/HorizontalMultiLevelHierarchy"/>
    <dgm:cxn modelId="{A364E530-ED1E-423F-86FD-41F1B85860F2}" type="presParOf" srcId="{86AF4A37-78E3-4713-937F-7542BCD71A8D}" destId="{E7635C41-0C4C-4A4D-8083-8B31562B315B}" srcOrd="1" destOrd="0" presId="urn:microsoft.com/office/officeart/2008/layout/HorizontalMultiLevelHierarchy"/>
    <dgm:cxn modelId="{5B29F837-4F35-4894-AA34-6B074538C34C}" type="presParOf" srcId="{09A0846F-0A9D-47B8-9EBC-C08338AF70E7}" destId="{34C1CDAF-2C77-4C82-8961-F1B48AEFD2DB}" srcOrd="2" destOrd="0" presId="urn:microsoft.com/office/officeart/2008/layout/HorizontalMultiLevelHierarchy"/>
    <dgm:cxn modelId="{1BA91A34-D351-48EF-B791-F1AEF6B6F03E}" type="presParOf" srcId="{34C1CDAF-2C77-4C82-8961-F1B48AEFD2DB}" destId="{08EA8CF8-D295-4F62-B212-A14F6A412D8F}" srcOrd="0" destOrd="0" presId="urn:microsoft.com/office/officeart/2008/layout/HorizontalMultiLevelHierarchy"/>
    <dgm:cxn modelId="{B90295BE-A4A9-49BD-A6FF-7A8E0D6506C0}" type="presParOf" srcId="{09A0846F-0A9D-47B8-9EBC-C08338AF70E7}" destId="{3D32318E-6647-4FB3-B6D7-A9A448286898}" srcOrd="3" destOrd="0" presId="urn:microsoft.com/office/officeart/2008/layout/HorizontalMultiLevelHierarchy"/>
    <dgm:cxn modelId="{AEAF629A-41B5-482F-A52B-034E03019C2D}" type="presParOf" srcId="{3D32318E-6647-4FB3-B6D7-A9A448286898}" destId="{1BF9C8A8-EDE8-45A8-A39E-376B90E38AA4}" srcOrd="0" destOrd="0" presId="urn:microsoft.com/office/officeart/2008/layout/HorizontalMultiLevelHierarchy"/>
    <dgm:cxn modelId="{58721237-A1DD-482C-8A5E-62D3C055F448}" type="presParOf" srcId="{3D32318E-6647-4FB3-B6D7-A9A448286898}" destId="{88AD51C1-0B57-4664-8F71-3BC6AEB3B48E}" srcOrd="1" destOrd="0" presId="urn:microsoft.com/office/officeart/2008/layout/HorizontalMultiLevelHierarchy"/>
    <dgm:cxn modelId="{9F85C162-D790-42A2-B69E-A0F49E5B1A4E}" type="presParOf" srcId="{26708556-C7DA-402E-85AB-F754B0310347}" destId="{34B474E9-142B-446C-9C57-01ECB30DAE89}" srcOrd="4" destOrd="0" presId="urn:microsoft.com/office/officeart/2008/layout/HorizontalMultiLevelHierarchy"/>
    <dgm:cxn modelId="{B1338557-BCFF-4024-AC96-2B4C29329BDC}" type="presParOf" srcId="{34B474E9-142B-446C-9C57-01ECB30DAE89}" destId="{D90591C5-ADE1-4ACB-94CD-53F519F81CA6}" srcOrd="0" destOrd="0" presId="urn:microsoft.com/office/officeart/2008/layout/HorizontalMultiLevelHierarchy"/>
    <dgm:cxn modelId="{EE481308-9CBD-4186-90CF-1ADA052A1DBB}" type="presParOf" srcId="{26708556-C7DA-402E-85AB-F754B0310347}" destId="{768A1852-FDAA-48AF-A3DF-A6C1EB5315A1}" srcOrd="5" destOrd="0" presId="urn:microsoft.com/office/officeart/2008/layout/HorizontalMultiLevelHierarchy"/>
    <dgm:cxn modelId="{E0E56E0A-BA1C-4243-B9B7-176FFC0B31C2}" type="presParOf" srcId="{768A1852-FDAA-48AF-A3DF-A6C1EB5315A1}" destId="{B4EB9E1A-A55B-4B08-B021-1842A81F01C4}" srcOrd="0" destOrd="0" presId="urn:microsoft.com/office/officeart/2008/layout/HorizontalMultiLevelHierarchy"/>
    <dgm:cxn modelId="{0225A9D0-74DA-4557-BE70-9B421242FB99}" type="presParOf" srcId="{768A1852-FDAA-48AF-A3DF-A6C1EB5315A1}" destId="{E735F798-7D09-45C4-8EBA-182BCBC52860}" srcOrd="1" destOrd="0" presId="urn:microsoft.com/office/officeart/2008/layout/HorizontalMultiLevelHierarchy"/>
    <dgm:cxn modelId="{516F31CE-BF34-4429-82D2-BEB3B9890357}" type="presParOf" srcId="{E735F798-7D09-45C4-8EBA-182BCBC52860}" destId="{32D319F5-4615-4392-A412-FF185BC3C31D}" srcOrd="0" destOrd="0" presId="urn:microsoft.com/office/officeart/2008/layout/HorizontalMultiLevelHierarchy"/>
    <dgm:cxn modelId="{9220B395-8AF4-4264-95DD-B05E65E25009}" type="presParOf" srcId="{32D319F5-4615-4392-A412-FF185BC3C31D}" destId="{57D7669B-C7EA-4B52-AE1D-1A3BB5B78EA2}" srcOrd="0" destOrd="0" presId="urn:microsoft.com/office/officeart/2008/layout/HorizontalMultiLevelHierarchy"/>
    <dgm:cxn modelId="{9EA81F35-B3D4-4862-918C-3335A063BAEA}" type="presParOf" srcId="{E735F798-7D09-45C4-8EBA-182BCBC52860}" destId="{1D264BC5-1C78-49E8-A8CE-366BB1B1F531}" srcOrd="1" destOrd="0" presId="urn:microsoft.com/office/officeart/2008/layout/HorizontalMultiLevelHierarchy"/>
    <dgm:cxn modelId="{673A9D01-ADAB-498A-91A5-86EDF0D0DFBE}" type="presParOf" srcId="{1D264BC5-1C78-49E8-A8CE-366BB1B1F531}" destId="{887ACE80-C92B-4D1F-A3E0-E345115F08BB}" srcOrd="0" destOrd="0" presId="urn:microsoft.com/office/officeart/2008/layout/HorizontalMultiLevelHierarchy"/>
    <dgm:cxn modelId="{099F19E7-73EA-49E9-A3B4-CD65A40AFE3D}" type="presParOf" srcId="{1D264BC5-1C78-49E8-A8CE-366BB1B1F531}" destId="{FDE64B72-7FC4-4004-828D-F1908011F74D}" srcOrd="1" destOrd="0" presId="urn:microsoft.com/office/officeart/2008/layout/HorizontalMultiLevelHierarchy"/>
    <dgm:cxn modelId="{DF91939C-AADB-46ED-8B08-562110DA0F0E}" type="presParOf" srcId="{E735F798-7D09-45C4-8EBA-182BCBC52860}" destId="{FAD40387-FE74-4105-9B26-AA47429CCE5C}" srcOrd="2" destOrd="0" presId="urn:microsoft.com/office/officeart/2008/layout/HorizontalMultiLevelHierarchy"/>
    <dgm:cxn modelId="{5D4C2AFA-4B8D-47A4-B534-E1F52961F553}" type="presParOf" srcId="{FAD40387-FE74-4105-9B26-AA47429CCE5C}" destId="{C19C64D1-BA09-43ED-B2C7-D8715D404D07}" srcOrd="0" destOrd="0" presId="urn:microsoft.com/office/officeart/2008/layout/HorizontalMultiLevelHierarchy"/>
    <dgm:cxn modelId="{404F6FCE-A950-487D-8300-A00B45D3AA4D}" type="presParOf" srcId="{E735F798-7D09-45C4-8EBA-182BCBC52860}" destId="{89029EBA-97B1-4B65-96B3-1A6E3EDD9544}" srcOrd="3" destOrd="0" presId="urn:microsoft.com/office/officeart/2008/layout/HorizontalMultiLevelHierarchy"/>
    <dgm:cxn modelId="{F0A00659-4C2D-456F-8BC0-D999D6F88262}" type="presParOf" srcId="{89029EBA-97B1-4B65-96B3-1A6E3EDD9544}" destId="{38911D68-C47A-42BD-995C-D6D9286C024C}" srcOrd="0" destOrd="0" presId="urn:microsoft.com/office/officeart/2008/layout/HorizontalMultiLevelHierarchy"/>
    <dgm:cxn modelId="{1BBFDE38-A19B-4B6D-86C9-DB8703BBEAEE}" type="presParOf" srcId="{89029EBA-97B1-4B65-96B3-1A6E3EDD9544}" destId="{C431AA96-A671-4967-95F1-2C685C5EB05C}" srcOrd="1" destOrd="0" presId="urn:microsoft.com/office/officeart/2008/layout/HorizontalMultiLevelHierarchy"/>
    <dgm:cxn modelId="{144111CC-305C-41BD-AF64-1DF9D284F924}" type="presParOf" srcId="{26708556-C7DA-402E-85AB-F754B0310347}" destId="{79D4B43D-E243-426D-988A-7333789BB04E}" srcOrd="6" destOrd="0" presId="urn:microsoft.com/office/officeart/2008/layout/HorizontalMultiLevelHierarchy"/>
    <dgm:cxn modelId="{A5687239-FCB1-4E8F-8750-EB22F5D2837C}" type="presParOf" srcId="{79D4B43D-E243-426D-988A-7333789BB04E}" destId="{90EA1B81-8537-4F16-9670-637E15C3588D}" srcOrd="0" destOrd="0" presId="urn:microsoft.com/office/officeart/2008/layout/HorizontalMultiLevelHierarchy"/>
    <dgm:cxn modelId="{7EEF88C1-8861-4A21-8508-7F3EB407071C}" type="presParOf" srcId="{26708556-C7DA-402E-85AB-F754B0310347}" destId="{1E4DFF0B-AFD7-41B3-98F6-AF4767BE581A}" srcOrd="7" destOrd="0" presId="urn:microsoft.com/office/officeart/2008/layout/HorizontalMultiLevelHierarchy"/>
    <dgm:cxn modelId="{B17C755F-0578-49A5-8A60-FE13D3EB7FA2}" type="presParOf" srcId="{1E4DFF0B-AFD7-41B3-98F6-AF4767BE581A}" destId="{03DE1832-D82F-40B0-8A8B-76E0B0EB3340}" srcOrd="0" destOrd="0" presId="urn:microsoft.com/office/officeart/2008/layout/HorizontalMultiLevelHierarchy"/>
    <dgm:cxn modelId="{3F2EF1B5-55AC-437A-B42D-59CD1E1FE3A7}" type="presParOf" srcId="{1E4DFF0B-AFD7-41B3-98F6-AF4767BE581A}" destId="{E09E6714-85D1-41FE-A5EC-7BF5CFCCF738}" srcOrd="1" destOrd="0" presId="urn:microsoft.com/office/officeart/2008/layout/HorizontalMultiLevelHierarchy"/>
    <dgm:cxn modelId="{16C0A216-C321-45D1-BC72-EB4BF2B95B16}" type="presParOf" srcId="{E09E6714-85D1-41FE-A5EC-7BF5CFCCF738}" destId="{44B50E44-838E-4A89-9B79-C24DBD4625D4}" srcOrd="0" destOrd="0" presId="urn:microsoft.com/office/officeart/2008/layout/HorizontalMultiLevelHierarchy"/>
    <dgm:cxn modelId="{47C64C6B-B6F2-4DED-BD0A-2977571E990E}" type="presParOf" srcId="{44B50E44-838E-4A89-9B79-C24DBD4625D4}" destId="{1138A5A7-135A-4319-84C9-3B2EF3F933F7}" srcOrd="0" destOrd="0" presId="urn:microsoft.com/office/officeart/2008/layout/HorizontalMultiLevelHierarchy"/>
    <dgm:cxn modelId="{C8F02B00-26C5-4497-B694-6A249814CC19}" type="presParOf" srcId="{E09E6714-85D1-41FE-A5EC-7BF5CFCCF738}" destId="{B952DDAD-7257-4F2F-8928-5D022AEE9C79}" srcOrd="1" destOrd="0" presId="urn:microsoft.com/office/officeart/2008/layout/HorizontalMultiLevelHierarchy"/>
    <dgm:cxn modelId="{EA6513C4-672E-450B-A416-69F7309EEF89}" type="presParOf" srcId="{B952DDAD-7257-4F2F-8928-5D022AEE9C79}" destId="{65E1ED00-4310-43D2-9238-2B6A63BF184C}" srcOrd="0" destOrd="0" presId="urn:microsoft.com/office/officeart/2008/layout/HorizontalMultiLevelHierarchy"/>
    <dgm:cxn modelId="{C897CE2E-23BC-4E88-963A-AD98B96EC19C}" type="presParOf" srcId="{B952DDAD-7257-4F2F-8928-5D022AEE9C79}" destId="{77886B60-8BC3-4698-B2B6-63E55B0EFA96}" srcOrd="1" destOrd="0" presId="urn:microsoft.com/office/officeart/2008/layout/HorizontalMultiLevelHierarchy"/>
    <dgm:cxn modelId="{54DAD831-19AF-4435-A361-C0AE05E64A68}" type="presParOf" srcId="{E09E6714-85D1-41FE-A5EC-7BF5CFCCF738}" destId="{6D58E83A-0468-4758-9133-37D1F900E2FA}" srcOrd="2" destOrd="0" presId="urn:microsoft.com/office/officeart/2008/layout/HorizontalMultiLevelHierarchy"/>
    <dgm:cxn modelId="{C9DF55E8-074E-4787-89A2-F1D7A5EF2837}" type="presParOf" srcId="{6D58E83A-0468-4758-9133-37D1F900E2FA}" destId="{F017195B-9C55-49B8-BFB6-5C2ADC77AA8A}" srcOrd="0" destOrd="0" presId="urn:microsoft.com/office/officeart/2008/layout/HorizontalMultiLevelHierarchy"/>
    <dgm:cxn modelId="{2B8EFB59-E5D7-4040-8F80-4F04223597BB}" type="presParOf" srcId="{E09E6714-85D1-41FE-A5EC-7BF5CFCCF738}" destId="{5AA23125-F0C7-4344-A87C-8E24D0ED1388}" srcOrd="3" destOrd="0" presId="urn:microsoft.com/office/officeart/2008/layout/HorizontalMultiLevelHierarchy"/>
    <dgm:cxn modelId="{975DC6E7-0110-43FD-9A6E-5B56F79FC802}" type="presParOf" srcId="{5AA23125-F0C7-4344-A87C-8E24D0ED1388}" destId="{1B8C6801-6086-452F-B520-14B0E7CC9943}" srcOrd="0" destOrd="0" presId="urn:microsoft.com/office/officeart/2008/layout/HorizontalMultiLevelHierarchy"/>
    <dgm:cxn modelId="{E54F2F02-6F58-4B3A-A0C1-F405E4CB0ADD}" type="presParOf" srcId="{5AA23125-F0C7-4344-A87C-8E24D0ED1388}" destId="{7E141CFB-83EB-41B7-896B-401C68A117A3}" srcOrd="1" destOrd="0" presId="urn:microsoft.com/office/officeart/2008/layout/HorizontalMultiLevelHierarchy"/>
    <dgm:cxn modelId="{43A7D417-58D0-43ED-BD4D-D6A8FAACF8CB}" type="presParOf" srcId="{26708556-C7DA-402E-85AB-F754B0310347}" destId="{78ADF14F-57DE-4EB8-8050-83F76D12CC1C}" srcOrd="8" destOrd="0" presId="urn:microsoft.com/office/officeart/2008/layout/HorizontalMultiLevelHierarchy"/>
    <dgm:cxn modelId="{BC30A38B-95D5-46DC-9FF6-53FE1BC6C8BE}" type="presParOf" srcId="{78ADF14F-57DE-4EB8-8050-83F76D12CC1C}" destId="{463EB62A-098E-41D8-BF12-59B63F5A86B6}" srcOrd="0" destOrd="0" presId="urn:microsoft.com/office/officeart/2008/layout/HorizontalMultiLevelHierarchy"/>
    <dgm:cxn modelId="{026C6DEE-ADD8-4286-A61B-5ACF9BAEDBBA}" type="presParOf" srcId="{26708556-C7DA-402E-85AB-F754B0310347}" destId="{1F3C1702-1007-44B4-8A13-F54AE3BC0036}" srcOrd="9" destOrd="0" presId="urn:microsoft.com/office/officeart/2008/layout/HorizontalMultiLevelHierarchy"/>
    <dgm:cxn modelId="{6368A858-25D0-4525-9E96-3991E005B597}" type="presParOf" srcId="{1F3C1702-1007-44B4-8A13-F54AE3BC0036}" destId="{4AA4C108-E617-422C-92D7-2149C15BC340}" srcOrd="0" destOrd="0" presId="urn:microsoft.com/office/officeart/2008/layout/HorizontalMultiLevelHierarchy"/>
    <dgm:cxn modelId="{70E0712D-5824-43F0-87D0-0532D15A2751}" type="presParOf" srcId="{1F3C1702-1007-44B4-8A13-F54AE3BC0036}" destId="{369BF831-4F71-4D7F-813C-C9A67D043362}" srcOrd="1" destOrd="0" presId="urn:microsoft.com/office/officeart/2008/layout/HorizontalMultiLevelHierarchy"/>
    <dgm:cxn modelId="{3A6AE152-A139-4416-8DAE-CCECC0182A89}" type="presParOf" srcId="{26708556-C7DA-402E-85AB-F754B0310347}" destId="{30F4C49C-3AE9-42E8-B6EE-DB7D96A0D534}" srcOrd="10" destOrd="0" presId="urn:microsoft.com/office/officeart/2008/layout/HorizontalMultiLevelHierarchy"/>
    <dgm:cxn modelId="{5045E657-6D49-4E65-90F2-D4D424662D9E}" type="presParOf" srcId="{30F4C49C-3AE9-42E8-B6EE-DB7D96A0D534}" destId="{C81F9D22-ACA2-4C41-BD2D-4F746D0BD932}" srcOrd="0" destOrd="0" presId="urn:microsoft.com/office/officeart/2008/layout/HorizontalMultiLevelHierarchy"/>
    <dgm:cxn modelId="{412524B9-6AA3-4EFE-89A6-43F31CEF54B9}" type="presParOf" srcId="{26708556-C7DA-402E-85AB-F754B0310347}" destId="{E712426C-E7E6-4E75-90E5-11CEA93A6A86}" srcOrd="11" destOrd="0" presId="urn:microsoft.com/office/officeart/2008/layout/HorizontalMultiLevelHierarchy"/>
    <dgm:cxn modelId="{00AD3710-5823-4A1A-ADA2-4D266FFB91DA}" type="presParOf" srcId="{E712426C-E7E6-4E75-90E5-11CEA93A6A86}" destId="{FC34DEBE-7999-4A45-80B8-46EFE0D59713}" srcOrd="0" destOrd="0" presId="urn:microsoft.com/office/officeart/2008/layout/HorizontalMultiLevelHierarchy"/>
    <dgm:cxn modelId="{D0B51CD4-4EC8-4484-ADD6-36449F41D503}" type="presParOf" srcId="{E712426C-E7E6-4E75-90E5-11CEA93A6A86}" destId="{F6AD26D5-B7EC-4325-A62A-06F4D12E6907}"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4C49C-3AE9-42E8-B6EE-DB7D96A0D534}">
      <dsp:nvSpPr>
        <dsp:cNvPr id="0" name=""/>
        <dsp:cNvSpPr/>
      </dsp:nvSpPr>
      <dsp:spPr>
        <a:xfrm>
          <a:off x="3775021" y="2276354"/>
          <a:ext cx="243746" cy="1857827"/>
        </a:xfrm>
        <a:custGeom>
          <a:avLst/>
          <a:gdLst/>
          <a:ahLst/>
          <a:cxnLst/>
          <a:rect l="0" t="0" r="0" b="0"/>
          <a:pathLst>
            <a:path>
              <a:moveTo>
                <a:pt x="0" y="0"/>
              </a:moveTo>
              <a:lnTo>
                <a:pt x="121873" y="0"/>
              </a:lnTo>
              <a:lnTo>
                <a:pt x="121873" y="1857827"/>
              </a:lnTo>
              <a:lnTo>
                <a:pt x="243746" y="1857827"/>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de-CH" sz="600" kern="1200"/>
        </a:p>
      </dsp:txBody>
      <dsp:txXfrm>
        <a:off x="3850051" y="3158424"/>
        <a:ext cx="93687" cy="93687"/>
      </dsp:txXfrm>
    </dsp:sp>
    <dsp:sp modelId="{78ADF14F-57DE-4EB8-8050-83F76D12CC1C}">
      <dsp:nvSpPr>
        <dsp:cNvPr id="0" name=""/>
        <dsp:cNvSpPr/>
      </dsp:nvSpPr>
      <dsp:spPr>
        <a:xfrm>
          <a:off x="3775021" y="2276354"/>
          <a:ext cx="243746" cy="1393370"/>
        </a:xfrm>
        <a:custGeom>
          <a:avLst/>
          <a:gdLst/>
          <a:ahLst/>
          <a:cxnLst/>
          <a:rect l="0" t="0" r="0" b="0"/>
          <a:pathLst>
            <a:path>
              <a:moveTo>
                <a:pt x="0" y="0"/>
              </a:moveTo>
              <a:lnTo>
                <a:pt x="121873" y="0"/>
              </a:lnTo>
              <a:lnTo>
                <a:pt x="121873" y="1393370"/>
              </a:lnTo>
              <a:lnTo>
                <a:pt x="243746" y="139337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61532" y="2937676"/>
        <a:ext cx="70726" cy="70726"/>
      </dsp:txXfrm>
    </dsp:sp>
    <dsp:sp modelId="{6D58E83A-0468-4758-9133-37D1F900E2FA}">
      <dsp:nvSpPr>
        <dsp:cNvPr id="0" name=""/>
        <dsp:cNvSpPr/>
      </dsp:nvSpPr>
      <dsp:spPr>
        <a:xfrm>
          <a:off x="5237503" y="3205267"/>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3312965"/>
        <a:ext cx="16833" cy="16833"/>
      </dsp:txXfrm>
    </dsp:sp>
    <dsp:sp modelId="{44B50E44-838E-4A89-9B79-C24DBD4625D4}">
      <dsp:nvSpPr>
        <dsp:cNvPr id="0" name=""/>
        <dsp:cNvSpPr/>
      </dsp:nvSpPr>
      <dsp:spPr>
        <a:xfrm>
          <a:off x="5237503" y="2973039"/>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3080737"/>
        <a:ext cx="16833" cy="16833"/>
      </dsp:txXfrm>
    </dsp:sp>
    <dsp:sp modelId="{79D4B43D-E243-426D-988A-7333789BB04E}">
      <dsp:nvSpPr>
        <dsp:cNvPr id="0" name=""/>
        <dsp:cNvSpPr/>
      </dsp:nvSpPr>
      <dsp:spPr>
        <a:xfrm>
          <a:off x="3775021" y="2276354"/>
          <a:ext cx="243746" cy="928913"/>
        </a:xfrm>
        <a:custGeom>
          <a:avLst/>
          <a:gdLst/>
          <a:ahLst/>
          <a:cxnLst/>
          <a:rect l="0" t="0" r="0" b="0"/>
          <a:pathLst>
            <a:path>
              <a:moveTo>
                <a:pt x="0" y="0"/>
              </a:moveTo>
              <a:lnTo>
                <a:pt x="121873" y="0"/>
              </a:lnTo>
              <a:lnTo>
                <a:pt x="121873" y="928913"/>
              </a:lnTo>
              <a:lnTo>
                <a:pt x="243746" y="928913"/>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72886" y="2716802"/>
        <a:ext cx="48018" cy="48018"/>
      </dsp:txXfrm>
    </dsp:sp>
    <dsp:sp modelId="{FAD40387-FE74-4105-9B26-AA47429CCE5C}">
      <dsp:nvSpPr>
        <dsp:cNvPr id="0" name=""/>
        <dsp:cNvSpPr/>
      </dsp:nvSpPr>
      <dsp:spPr>
        <a:xfrm>
          <a:off x="5237503" y="2276354"/>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2384051"/>
        <a:ext cx="16833" cy="16833"/>
      </dsp:txXfrm>
    </dsp:sp>
    <dsp:sp modelId="{32D319F5-4615-4392-A412-FF185BC3C31D}">
      <dsp:nvSpPr>
        <dsp:cNvPr id="0" name=""/>
        <dsp:cNvSpPr/>
      </dsp:nvSpPr>
      <dsp:spPr>
        <a:xfrm>
          <a:off x="5237503" y="2044125"/>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2151823"/>
        <a:ext cx="16833" cy="16833"/>
      </dsp:txXfrm>
    </dsp:sp>
    <dsp:sp modelId="{34B474E9-142B-446C-9C57-01ECB30DAE89}">
      <dsp:nvSpPr>
        <dsp:cNvPr id="0" name=""/>
        <dsp:cNvSpPr/>
      </dsp:nvSpPr>
      <dsp:spPr>
        <a:xfrm>
          <a:off x="3775021" y="2230634"/>
          <a:ext cx="243746" cy="91440"/>
        </a:xfrm>
        <a:custGeom>
          <a:avLst/>
          <a:gdLst/>
          <a:ahLst/>
          <a:cxnLst/>
          <a:rect l="0" t="0" r="0" b="0"/>
          <a:pathLst>
            <a:path>
              <a:moveTo>
                <a:pt x="0" y="45720"/>
              </a:moveTo>
              <a:lnTo>
                <a:pt x="243746" y="4572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90801" y="2270260"/>
        <a:ext cx="12187" cy="12187"/>
      </dsp:txXfrm>
    </dsp:sp>
    <dsp:sp modelId="{34C1CDAF-2C77-4C82-8961-F1B48AEFD2DB}">
      <dsp:nvSpPr>
        <dsp:cNvPr id="0" name=""/>
        <dsp:cNvSpPr/>
      </dsp:nvSpPr>
      <dsp:spPr>
        <a:xfrm>
          <a:off x="5237503" y="1347440"/>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1455138"/>
        <a:ext cx="16833" cy="16833"/>
      </dsp:txXfrm>
    </dsp:sp>
    <dsp:sp modelId="{35B7E4BD-E9E0-49CF-8327-645400E4E4E6}">
      <dsp:nvSpPr>
        <dsp:cNvPr id="0" name=""/>
        <dsp:cNvSpPr/>
      </dsp:nvSpPr>
      <dsp:spPr>
        <a:xfrm>
          <a:off x="5237503" y="1115212"/>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1222909"/>
        <a:ext cx="16833" cy="16833"/>
      </dsp:txXfrm>
    </dsp:sp>
    <dsp:sp modelId="{E55FB68A-9744-4652-A87B-CCAA23D33526}">
      <dsp:nvSpPr>
        <dsp:cNvPr id="0" name=""/>
        <dsp:cNvSpPr/>
      </dsp:nvSpPr>
      <dsp:spPr>
        <a:xfrm>
          <a:off x="3775021" y="1347440"/>
          <a:ext cx="243746" cy="928913"/>
        </a:xfrm>
        <a:custGeom>
          <a:avLst/>
          <a:gdLst/>
          <a:ahLst/>
          <a:cxnLst/>
          <a:rect l="0" t="0" r="0" b="0"/>
          <a:pathLst>
            <a:path>
              <a:moveTo>
                <a:pt x="0" y="928913"/>
              </a:moveTo>
              <a:lnTo>
                <a:pt x="121873" y="928913"/>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72886" y="1787888"/>
        <a:ext cx="48018" cy="48018"/>
      </dsp:txXfrm>
    </dsp:sp>
    <dsp:sp modelId="{80CE44B3-5B7F-40DD-9A9B-24451978D004}">
      <dsp:nvSpPr>
        <dsp:cNvPr id="0" name=""/>
        <dsp:cNvSpPr/>
      </dsp:nvSpPr>
      <dsp:spPr>
        <a:xfrm>
          <a:off x="5237503" y="418526"/>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526224"/>
        <a:ext cx="16833" cy="16833"/>
      </dsp:txXfrm>
    </dsp:sp>
    <dsp:sp modelId="{7F8919C9-624F-4CEC-9B59-1DD993C747F1}">
      <dsp:nvSpPr>
        <dsp:cNvPr id="0" name=""/>
        <dsp:cNvSpPr/>
      </dsp:nvSpPr>
      <dsp:spPr>
        <a:xfrm>
          <a:off x="5237503" y="186298"/>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293995"/>
        <a:ext cx="16833" cy="16833"/>
      </dsp:txXfrm>
    </dsp:sp>
    <dsp:sp modelId="{04657716-74F5-4B68-B4E7-D5B8D2346638}">
      <dsp:nvSpPr>
        <dsp:cNvPr id="0" name=""/>
        <dsp:cNvSpPr/>
      </dsp:nvSpPr>
      <dsp:spPr>
        <a:xfrm>
          <a:off x="3775021" y="418526"/>
          <a:ext cx="243746" cy="1857827"/>
        </a:xfrm>
        <a:custGeom>
          <a:avLst/>
          <a:gdLst/>
          <a:ahLst/>
          <a:cxnLst/>
          <a:rect l="0" t="0" r="0" b="0"/>
          <a:pathLst>
            <a:path>
              <a:moveTo>
                <a:pt x="0" y="1857827"/>
              </a:moveTo>
              <a:lnTo>
                <a:pt x="121873" y="1857827"/>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de-CH" sz="600" kern="1200"/>
        </a:p>
      </dsp:txBody>
      <dsp:txXfrm>
        <a:off x="3850051" y="1300596"/>
        <a:ext cx="93687" cy="93687"/>
      </dsp:txXfrm>
    </dsp:sp>
    <dsp:sp modelId="{37998A45-8A22-4CF3-97BA-2CBF30130CEA}">
      <dsp:nvSpPr>
        <dsp:cNvPr id="0" name=""/>
        <dsp:cNvSpPr/>
      </dsp:nvSpPr>
      <dsp:spPr>
        <a:xfrm>
          <a:off x="2312540" y="2230634"/>
          <a:ext cx="243746" cy="91440"/>
        </a:xfrm>
        <a:custGeom>
          <a:avLst/>
          <a:gdLst/>
          <a:ahLst/>
          <a:cxnLst/>
          <a:rect l="0" t="0" r="0" b="0"/>
          <a:pathLst>
            <a:path>
              <a:moveTo>
                <a:pt x="0" y="45720"/>
              </a:moveTo>
              <a:lnTo>
                <a:pt x="243746" y="45720"/>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2428319" y="2270260"/>
        <a:ext cx="12187" cy="12187"/>
      </dsp:txXfrm>
    </dsp:sp>
    <dsp:sp modelId="{C01D8884-9BE0-4953-8B48-53783A1C7727}">
      <dsp:nvSpPr>
        <dsp:cNvPr id="0" name=""/>
        <dsp:cNvSpPr/>
      </dsp:nvSpPr>
      <dsp:spPr>
        <a:xfrm rot="16200000">
          <a:off x="658692" y="2090571"/>
          <a:ext cx="2936130"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de-CH" sz="2000" kern="1200" dirty="0"/>
            <a:t>Politik / Wissenschaft</a:t>
          </a:r>
        </a:p>
      </dsp:txBody>
      <dsp:txXfrm>
        <a:off x="658692" y="2090571"/>
        <a:ext cx="2936130" cy="371565"/>
      </dsp:txXfrm>
    </dsp:sp>
    <dsp:sp modelId="{DFAA872C-CC39-4C3C-B4C1-CB590BD16A28}">
      <dsp:nvSpPr>
        <dsp:cNvPr id="0" name=""/>
        <dsp:cNvSpPr/>
      </dsp:nvSpPr>
      <dsp:spPr>
        <a:xfrm>
          <a:off x="2556287" y="2090571"/>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Politikwissenschaft</a:t>
          </a:r>
        </a:p>
      </dsp:txBody>
      <dsp:txXfrm>
        <a:off x="2556287" y="2090571"/>
        <a:ext cx="1218734" cy="371565"/>
      </dsp:txXfrm>
    </dsp:sp>
    <dsp:sp modelId="{02CB8564-7604-4AC2-BC1C-0CB150E8F7A8}">
      <dsp:nvSpPr>
        <dsp:cNvPr id="0" name=""/>
        <dsp:cNvSpPr/>
      </dsp:nvSpPr>
      <dsp:spPr>
        <a:xfrm>
          <a:off x="4018768" y="232743"/>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Theorie</a:t>
          </a:r>
        </a:p>
      </dsp:txBody>
      <dsp:txXfrm>
        <a:off x="4018768" y="232743"/>
        <a:ext cx="1218734" cy="371565"/>
      </dsp:txXfrm>
    </dsp:sp>
    <dsp:sp modelId="{9BC3B612-9E89-47FB-92A0-A724660C5AF4}">
      <dsp:nvSpPr>
        <dsp:cNvPr id="0" name=""/>
        <dsp:cNvSpPr/>
      </dsp:nvSpPr>
      <dsp:spPr>
        <a:xfrm>
          <a:off x="5481250" y="515"/>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normativ</a:t>
          </a:r>
        </a:p>
      </dsp:txBody>
      <dsp:txXfrm>
        <a:off x="5481250" y="515"/>
        <a:ext cx="1218734" cy="371565"/>
      </dsp:txXfrm>
    </dsp:sp>
    <dsp:sp modelId="{91D6BE70-892D-4735-9CDD-D16C0ACC4795}">
      <dsp:nvSpPr>
        <dsp:cNvPr id="0" name=""/>
        <dsp:cNvSpPr/>
      </dsp:nvSpPr>
      <dsp:spPr>
        <a:xfrm>
          <a:off x="5481250" y="464972"/>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empirisch</a:t>
          </a:r>
        </a:p>
      </dsp:txBody>
      <dsp:txXfrm>
        <a:off x="5481250" y="464972"/>
        <a:ext cx="1218734" cy="371565"/>
      </dsp:txXfrm>
    </dsp:sp>
    <dsp:sp modelId="{383C256B-4688-452A-93C2-62EDA853DF55}">
      <dsp:nvSpPr>
        <dsp:cNvPr id="0" name=""/>
        <dsp:cNvSpPr/>
      </dsp:nvSpPr>
      <dsp:spPr>
        <a:xfrm>
          <a:off x="4018768" y="1161657"/>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Systeme</a:t>
          </a:r>
        </a:p>
      </dsp:txBody>
      <dsp:txXfrm>
        <a:off x="4018768" y="1161657"/>
        <a:ext cx="1218734" cy="371565"/>
      </dsp:txXfrm>
    </dsp:sp>
    <dsp:sp modelId="{1E0616A3-24CF-4C05-A23C-7E45CF0B3974}">
      <dsp:nvSpPr>
        <dsp:cNvPr id="0" name=""/>
        <dsp:cNvSpPr/>
      </dsp:nvSpPr>
      <dsp:spPr>
        <a:xfrm>
          <a:off x="5481250" y="929429"/>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Schweiz</a:t>
          </a:r>
        </a:p>
      </dsp:txBody>
      <dsp:txXfrm>
        <a:off x="5481250" y="929429"/>
        <a:ext cx="1218734" cy="371565"/>
      </dsp:txXfrm>
    </dsp:sp>
    <dsp:sp modelId="{1BF9C8A8-EDE8-45A8-A39E-376B90E38AA4}">
      <dsp:nvSpPr>
        <dsp:cNvPr id="0" name=""/>
        <dsp:cNvSpPr/>
      </dsp:nvSpPr>
      <dsp:spPr>
        <a:xfrm>
          <a:off x="5481250" y="1393886"/>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EU</a:t>
          </a:r>
        </a:p>
      </dsp:txBody>
      <dsp:txXfrm>
        <a:off x="5481250" y="1393886"/>
        <a:ext cx="1218734" cy="371565"/>
      </dsp:txXfrm>
    </dsp:sp>
    <dsp:sp modelId="{B4EB9E1A-A55B-4B08-B021-1842A81F01C4}">
      <dsp:nvSpPr>
        <dsp:cNvPr id="0" name=""/>
        <dsp:cNvSpPr/>
      </dsp:nvSpPr>
      <dsp:spPr>
        <a:xfrm>
          <a:off x="4018768" y="2090571"/>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Vergleichende Politik</a:t>
          </a:r>
        </a:p>
      </dsp:txBody>
      <dsp:txXfrm>
        <a:off x="4018768" y="2090571"/>
        <a:ext cx="1218734" cy="371565"/>
      </dsp:txXfrm>
    </dsp:sp>
    <dsp:sp modelId="{887ACE80-C92B-4D1F-A3E0-E345115F08BB}">
      <dsp:nvSpPr>
        <dsp:cNvPr id="0" name=""/>
        <dsp:cNvSpPr/>
      </dsp:nvSpPr>
      <dsp:spPr>
        <a:xfrm>
          <a:off x="5481250" y="1858343"/>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err="1"/>
            <a:t>Comparative</a:t>
          </a:r>
          <a:r>
            <a:rPr lang="de-CH" sz="1000" kern="1200" dirty="0"/>
            <a:t> Politics</a:t>
          </a:r>
        </a:p>
      </dsp:txBody>
      <dsp:txXfrm>
        <a:off x="5481250" y="1858343"/>
        <a:ext cx="1218734" cy="371565"/>
      </dsp:txXfrm>
    </dsp:sp>
    <dsp:sp modelId="{38911D68-C47A-42BD-995C-D6D9286C024C}">
      <dsp:nvSpPr>
        <dsp:cNvPr id="0" name=""/>
        <dsp:cNvSpPr/>
      </dsp:nvSpPr>
      <dsp:spPr>
        <a:xfrm>
          <a:off x="5481250" y="2322799"/>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Vergleichende Regierungslehre</a:t>
          </a:r>
        </a:p>
      </dsp:txBody>
      <dsp:txXfrm>
        <a:off x="5481250" y="2322799"/>
        <a:ext cx="1218734" cy="371565"/>
      </dsp:txXfrm>
    </dsp:sp>
    <dsp:sp modelId="{03DE1832-D82F-40B0-8A8B-76E0B0EB3340}">
      <dsp:nvSpPr>
        <dsp:cNvPr id="0" name=""/>
        <dsp:cNvSpPr/>
      </dsp:nvSpPr>
      <dsp:spPr>
        <a:xfrm>
          <a:off x="4018768" y="3019485"/>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Soziologie</a:t>
          </a:r>
        </a:p>
      </dsp:txBody>
      <dsp:txXfrm>
        <a:off x="4018768" y="3019485"/>
        <a:ext cx="1218734" cy="371565"/>
      </dsp:txXfrm>
    </dsp:sp>
    <dsp:sp modelId="{65E1ED00-4310-43D2-9238-2B6A63BF184C}">
      <dsp:nvSpPr>
        <dsp:cNvPr id="0" name=""/>
        <dsp:cNvSpPr/>
      </dsp:nvSpPr>
      <dsp:spPr>
        <a:xfrm>
          <a:off x="5481250" y="2787256"/>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Kultur</a:t>
          </a:r>
        </a:p>
      </dsp:txBody>
      <dsp:txXfrm>
        <a:off x="5481250" y="2787256"/>
        <a:ext cx="1218734" cy="371565"/>
      </dsp:txXfrm>
    </dsp:sp>
    <dsp:sp modelId="{1B8C6801-6086-452F-B520-14B0E7CC9943}">
      <dsp:nvSpPr>
        <dsp:cNvPr id="0" name=""/>
        <dsp:cNvSpPr/>
      </dsp:nvSpPr>
      <dsp:spPr>
        <a:xfrm>
          <a:off x="5481250" y="3251713"/>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Political </a:t>
          </a:r>
          <a:r>
            <a:rPr lang="de-CH" sz="1000" kern="1200" dirty="0" err="1"/>
            <a:t>Behavior</a:t>
          </a:r>
          <a:endParaRPr lang="de-CH" sz="1000" kern="1200" dirty="0"/>
        </a:p>
      </dsp:txBody>
      <dsp:txXfrm>
        <a:off x="5481250" y="3251713"/>
        <a:ext cx="1218734" cy="371565"/>
      </dsp:txXfrm>
    </dsp:sp>
    <dsp:sp modelId="{4AA4C108-E617-422C-92D7-2149C15BC340}">
      <dsp:nvSpPr>
        <dsp:cNvPr id="0" name=""/>
        <dsp:cNvSpPr/>
      </dsp:nvSpPr>
      <dsp:spPr>
        <a:xfrm>
          <a:off x="4018768" y="3483942"/>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Policy-Analyse</a:t>
          </a:r>
        </a:p>
      </dsp:txBody>
      <dsp:txXfrm>
        <a:off x="4018768" y="3483942"/>
        <a:ext cx="1218734" cy="371565"/>
      </dsp:txXfrm>
    </dsp:sp>
    <dsp:sp modelId="{FC34DEBE-7999-4A45-80B8-46EFE0D59713}">
      <dsp:nvSpPr>
        <dsp:cNvPr id="0" name=""/>
        <dsp:cNvSpPr/>
      </dsp:nvSpPr>
      <dsp:spPr>
        <a:xfrm>
          <a:off x="4018768" y="3948398"/>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Internationale Beziehungen</a:t>
          </a:r>
        </a:p>
      </dsp:txBody>
      <dsp:txXfrm>
        <a:off x="4018768" y="3948398"/>
        <a:ext cx="1218734" cy="37156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9331"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atin typeface="Arial" pitchFamily="34" charset="0"/>
                <a:cs typeface="Arial" pitchFamily="34" charset="0"/>
              </a:defRPr>
            </a:lvl1pPr>
          </a:lstStyle>
          <a:p>
            <a:pPr>
              <a:defRPr/>
            </a:pPr>
            <a:endParaRPr lang="de-CH"/>
          </a:p>
        </p:txBody>
      </p:sp>
      <p:sp>
        <p:nvSpPr>
          <p:cNvPr id="99332"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9333"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atin typeface="Arial" pitchFamily="34" charset="0"/>
                <a:cs typeface="Arial" pitchFamily="34" charset="0"/>
              </a:defRPr>
            </a:lvl1pPr>
          </a:lstStyle>
          <a:p>
            <a:pPr>
              <a:defRPr/>
            </a:pPr>
            <a:fld id="{A6F62122-42C9-4B58-9C0E-1A6C9D7C2650}" type="slidenum">
              <a:rPr lang="de-CH"/>
              <a:pPr>
                <a:defRPr/>
              </a:pPr>
              <a:t>‹Nr.›</a:t>
            </a:fld>
            <a:endParaRPr lang="de-CH"/>
          </a:p>
        </p:txBody>
      </p:sp>
    </p:spTree>
    <p:extLst>
      <p:ext uri="{BB962C8B-B14F-4D97-AF65-F5344CB8AC3E}">
        <p14:creationId xmlns:p14="http://schemas.microsoft.com/office/powerpoint/2010/main" val="2172551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21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atin typeface="Arial" pitchFamily="34" charset="0"/>
                <a:cs typeface="Arial" pitchFamily="34" charset="0"/>
              </a:defRPr>
            </a:lvl1pPr>
          </a:lstStyle>
          <a:p>
            <a:pPr>
              <a:defRPr/>
            </a:pPr>
            <a:endParaRPr lang="de-CH"/>
          </a:p>
        </p:txBody>
      </p:sp>
      <p:sp>
        <p:nvSpPr>
          <p:cNvPr id="11268"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de-CH" noProof="0"/>
              <a:t>Textmasterformate durch Klicken bearbeiten</a:t>
            </a:r>
          </a:p>
          <a:p>
            <a:pPr lvl="1"/>
            <a:r>
              <a:rPr lang="de-CH" noProof="0"/>
              <a:t>Zweite Ebene</a:t>
            </a:r>
          </a:p>
          <a:p>
            <a:pPr lvl="2"/>
            <a:r>
              <a:rPr lang="de-CH" noProof="0"/>
              <a:t>Dritte Ebene</a:t>
            </a:r>
          </a:p>
          <a:p>
            <a:pPr lvl="3"/>
            <a:r>
              <a:rPr lang="de-CH" noProof="0"/>
              <a:t>Vierte Ebene</a:t>
            </a:r>
          </a:p>
          <a:p>
            <a:pPr lvl="4"/>
            <a:r>
              <a:rPr lang="de-CH" noProof="0"/>
              <a:t>Fünfte Ebene</a:t>
            </a:r>
          </a:p>
        </p:txBody>
      </p:sp>
      <p:sp>
        <p:nvSpPr>
          <p:cNvPr id="922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22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atin typeface="Arial" pitchFamily="34" charset="0"/>
                <a:cs typeface="Arial" pitchFamily="34" charset="0"/>
              </a:defRPr>
            </a:lvl1pPr>
          </a:lstStyle>
          <a:p>
            <a:pPr>
              <a:defRPr/>
            </a:pPr>
            <a:fld id="{1B0466B9-4891-4A1E-BCDE-17D49833FA50}" type="slidenum">
              <a:rPr lang="de-CH"/>
              <a:pPr>
                <a:defRPr/>
              </a:pPr>
              <a:t>‹Nr.›</a:t>
            </a:fld>
            <a:endParaRPr lang="de-CH"/>
          </a:p>
        </p:txBody>
      </p:sp>
    </p:spTree>
    <p:extLst>
      <p:ext uri="{BB962C8B-B14F-4D97-AF65-F5344CB8AC3E}">
        <p14:creationId xmlns:p14="http://schemas.microsoft.com/office/powerpoint/2010/main" val="27077652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E18C733E-5E53-4B94-BA66-E2CEE3F28436}" type="slidenum">
              <a:rPr lang="de-CH" smtClean="0">
                <a:latin typeface="Arial" charset="0"/>
              </a:rPr>
              <a:pPr eaLnBrk="1" hangingPunct="1"/>
              <a:t>2</a:t>
            </a:fld>
            <a:endParaRPr lang="de-CH">
              <a:latin typeface="Arial" charset="0"/>
            </a:endParaRPr>
          </a:p>
        </p:txBody>
      </p:sp>
      <p:sp>
        <p:nvSpPr>
          <p:cNvPr id="12291" name="Rectangle 2"/>
          <p:cNvSpPr>
            <a:spLocks noGrp="1" noRot="1" noChangeAspect="1" noChangeArrowheads="1" noTextEdit="1"/>
          </p:cNvSpPr>
          <p:nvPr>
            <p:ph type="sldImg"/>
          </p:nvPr>
        </p:nvSpPr>
        <p:spPr>
          <a:xfrm>
            <a:off x="992188" y="768350"/>
            <a:ext cx="5114925" cy="3836988"/>
          </a:xfrm>
          <a:ln/>
        </p:spPr>
      </p:sp>
      <p:sp>
        <p:nvSpPr>
          <p:cNvPr id="12292"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93655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24</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4106207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26</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457914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28</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105593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4</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1518456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6</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2859064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8</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349437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9</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16851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10</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159843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12</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096500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13</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2988997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16</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1227708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5126" name="Rectangle 6"/>
          <p:cNvSpPr>
            <a:spLocks noGrp="1" noChangeArrowheads="1"/>
          </p:cNvSpPr>
          <p:nvPr>
            <p:ph type="ctrTitle"/>
          </p:nvPr>
        </p:nvSpPr>
        <p:spPr>
          <a:xfrm>
            <a:off x="1187450" y="1341438"/>
            <a:ext cx="7239000" cy="1444625"/>
          </a:xfrm>
        </p:spPr>
        <p:txBody>
          <a:bodyPr/>
          <a:lstStyle>
            <a:lvl1pPr>
              <a:defRPr sz="4000">
                <a:solidFill>
                  <a:srgbClr val="C00000"/>
                </a:solidFill>
                <a:latin typeface="Apercu" panose="02000506040000020004" pitchFamily="50" charset="0"/>
              </a:defRPr>
            </a:lvl1pPr>
          </a:lstStyle>
          <a:p>
            <a:pPr lvl="0"/>
            <a:r>
              <a:rPr lang="de-DE" noProof="0"/>
              <a:t>Titelmasterformat durch Klicken bearbeiten</a:t>
            </a:r>
            <a:endParaRPr lang="de-CH" noProof="0" dirty="0"/>
          </a:p>
        </p:txBody>
      </p:sp>
      <p:sp>
        <p:nvSpPr>
          <p:cNvPr id="5127" name="Rectangle 7"/>
          <p:cNvSpPr>
            <a:spLocks noGrp="1" noChangeArrowheads="1"/>
          </p:cNvSpPr>
          <p:nvPr>
            <p:ph type="subTitle" idx="1"/>
          </p:nvPr>
        </p:nvSpPr>
        <p:spPr>
          <a:xfrm>
            <a:off x="1187450" y="3141663"/>
            <a:ext cx="7239000" cy="1752600"/>
          </a:xfrm>
        </p:spPr>
        <p:txBody>
          <a:bodyPr/>
          <a:lstStyle>
            <a:lvl1pPr marL="0" indent="0">
              <a:buFontTx/>
              <a:buNone/>
              <a:defRPr>
                <a:latin typeface="Apercu" panose="02000506040000020004" pitchFamily="50" charset="0"/>
              </a:defRPr>
            </a:lvl1pPr>
          </a:lstStyle>
          <a:p>
            <a:pPr lvl="0"/>
            <a:r>
              <a:rPr lang="de-DE" noProof="0"/>
              <a:t>Formatvorlage des Untertitelmasters durch Klicken bearbeiten</a:t>
            </a:r>
            <a:endParaRPr lang="de-CH" noProof="0" dirty="0"/>
          </a:p>
        </p:txBody>
      </p:sp>
      <p:pic>
        <p:nvPicPr>
          <p:cNvPr id="4" name="Grafik 3">
            <a:extLst>
              <a:ext uri="{FF2B5EF4-FFF2-40B4-BE49-F238E27FC236}">
                <a16:creationId xmlns:a16="http://schemas.microsoft.com/office/drawing/2014/main" id="{E7C58D34-9DA1-420A-9D00-5831AED1C383}"/>
              </a:ext>
            </a:extLst>
          </p:cNvPr>
          <p:cNvPicPr>
            <a:picLocks noChangeAspect="1"/>
          </p:cNvPicPr>
          <p:nvPr userDrawn="1"/>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1714194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Rectangle 11"/>
          <p:cNvSpPr>
            <a:spLocks noGrp="1" noChangeArrowheads="1"/>
          </p:cNvSpPr>
          <p:nvPr>
            <p:ph type="sldNum" sz="quarter" idx="10"/>
          </p:nvPr>
        </p:nvSpPr>
        <p:spPr>
          <a:ln/>
        </p:spPr>
        <p:txBody>
          <a:bodyPr/>
          <a:lstStyle>
            <a:lvl1pPr>
              <a:defRPr/>
            </a:lvl1pPr>
          </a:lstStyle>
          <a:p>
            <a:pPr>
              <a:defRPr/>
            </a:pPr>
            <a:fld id="{69EC3AA6-E483-47D1-8504-50882DD9976C}" type="slidenum">
              <a:rPr lang="de-CH" smtClean="0"/>
              <a:pPr>
                <a:defRPr/>
              </a:pPr>
              <a:t>‹Nr.›</a:t>
            </a:fld>
            <a:endParaRPr lang="de-CH"/>
          </a:p>
        </p:txBody>
      </p:sp>
    </p:spTree>
    <p:extLst>
      <p:ext uri="{BB962C8B-B14F-4D97-AF65-F5344CB8AC3E}">
        <p14:creationId xmlns:p14="http://schemas.microsoft.com/office/powerpoint/2010/main" val="3223427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70700" y="836613"/>
            <a:ext cx="1846263" cy="5321300"/>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1331913" y="836613"/>
            <a:ext cx="5386387" cy="5321300"/>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Rectangle 11"/>
          <p:cNvSpPr>
            <a:spLocks noGrp="1" noChangeArrowheads="1"/>
          </p:cNvSpPr>
          <p:nvPr>
            <p:ph type="sldNum" sz="quarter" idx="10"/>
          </p:nvPr>
        </p:nvSpPr>
        <p:spPr>
          <a:ln/>
        </p:spPr>
        <p:txBody>
          <a:bodyPr/>
          <a:lstStyle>
            <a:lvl1pPr>
              <a:defRPr/>
            </a:lvl1pPr>
          </a:lstStyle>
          <a:p>
            <a:pPr>
              <a:defRPr/>
            </a:pPr>
            <a:fld id="{502EB34D-720E-47E2-A074-C62543BE8B4C}" type="slidenum">
              <a:rPr lang="de-CH" smtClean="0"/>
              <a:pPr>
                <a:defRPr/>
              </a:pPr>
              <a:t>‹Nr.›</a:t>
            </a:fld>
            <a:endParaRPr lang="de-CH"/>
          </a:p>
        </p:txBody>
      </p:sp>
    </p:spTree>
    <p:extLst>
      <p:ext uri="{BB962C8B-B14F-4D97-AF65-F5344CB8AC3E}">
        <p14:creationId xmlns:p14="http://schemas.microsoft.com/office/powerpoint/2010/main" val="271876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403350" y="836613"/>
            <a:ext cx="7313613" cy="1143000"/>
          </a:xfrm>
        </p:spPr>
        <p:txBody>
          <a:bodyPr/>
          <a:lstStyle>
            <a:lvl1pPr>
              <a:defRPr u="sng">
                <a:solidFill>
                  <a:srgbClr val="C00000"/>
                </a:solidFill>
                <a:latin typeface="Apercu" panose="02000506040000020004" pitchFamily="50" charset="0"/>
              </a:defRPr>
            </a:lvl1pPr>
          </a:lstStyle>
          <a:p>
            <a:r>
              <a:rPr lang="de-DE"/>
              <a:t>Titelmasterformat durch Klicken bearbeiten</a:t>
            </a:r>
            <a:endParaRPr lang="de-CH" dirty="0"/>
          </a:p>
        </p:txBody>
      </p:sp>
      <p:sp>
        <p:nvSpPr>
          <p:cNvPr id="3" name="Inhaltsplatzhalter 2"/>
          <p:cNvSpPr>
            <a:spLocks noGrp="1"/>
          </p:cNvSpPr>
          <p:nvPr>
            <p:ph idx="1"/>
          </p:nvPr>
        </p:nvSpPr>
        <p:spPr/>
        <p:txBody>
          <a:bodyPr/>
          <a:lstStyle>
            <a:lvl1pPr marL="342900" indent="-342900">
              <a:buClr>
                <a:srgbClr val="C00000"/>
              </a:buClr>
              <a:buFont typeface="Wingdings" panose="05000000000000000000" pitchFamily="2" charset="2"/>
              <a:buChar char="v"/>
              <a:defRPr>
                <a:latin typeface="Apercu" panose="02000506040000020004" pitchFamily="50" charset="0"/>
              </a:defRPr>
            </a:lvl1pPr>
            <a:lvl2pPr marL="742950" indent="-285750">
              <a:buClr>
                <a:srgbClr val="C00000"/>
              </a:buClr>
              <a:buFont typeface="Wingdings" panose="05000000000000000000" pitchFamily="2" charset="2"/>
              <a:buChar char="v"/>
              <a:defRPr>
                <a:latin typeface="Apercu" panose="02000506040000020004" pitchFamily="50" charset="0"/>
              </a:defRPr>
            </a:lvl2pPr>
            <a:lvl3pPr marL="1143000" indent="-228600">
              <a:buClr>
                <a:srgbClr val="C00000"/>
              </a:buClr>
              <a:buFont typeface="Wingdings" panose="05000000000000000000" pitchFamily="2" charset="2"/>
              <a:buChar char="v"/>
              <a:defRPr>
                <a:latin typeface="Apercu" panose="02000506040000020004" pitchFamily="50" charset="0"/>
              </a:defRPr>
            </a:lvl3pPr>
            <a:lvl4pPr marL="1600200" indent="-228600">
              <a:buClr>
                <a:srgbClr val="C00000"/>
              </a:buClr>
              <a:buFont typeface="Wingdings" panose="05000000000000000000" pitchFamily="2" charset="2"/>
              <a:buChar char="v"/>
              <a:defRPr>
                <a:latin typeface="Apercu" panose="02000506040000020004" pitchFamily="50" charset="0"/>
              </a:defRPr>
            </a:lvl4pPr>
            <a:lvl5pPr marL="2057400" indent="-228600">
              <a:buClr>
                <a:srgbClr val="C00000"/>
              </a:buClr>
              <a:buFont typeface="Wingdings" panose="05000000000000000000" pitchFamily="2" charset="2"/>
              <a:buChar char="v"/>
              <a:defRPr>
                <a:latin typeface="Apercu" panose="02000506040000020004" pitchFamily="50" charset="0"/>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4" name="Rectangle 11"/>
          <p:cNvSpPr>
            <a:spLocks noGrp="1" noChangeArrowheads="1"/>
          </p:cNvSpPr>
          <p:nvPr>
            <p:ph type="sldNum" sz="quarter" idx="10"/>
          </p:nvPr>
        </p:nvSpPr>
        <p:spPr>
          <a:ln/>
        </p:spPr>
        <p:txBody>
          <a:bodyPr/>
          <a:lstStyle>
            <a:lvl1pPr>
              <a:defRPr/>
            </a:lvl1pPr>
          </a:lstStyle>
          <a:p>
            <a:pPr>
              <a:defRPr/>
            </a:pPr>
            <a:fld id="{4ABB8CED-A97C-4669-9A1C-F8B76B884F75}" type="slidenum">
              <a:rPr lang="de-CH" smtClean="0"/>
              <a:pPr>
                <a:defRPr/>
              </a:pPr>
              <a:t>‹Nr.›</a:t>
            </a:fld>
            <a:endParaRPr lang="de-CH"/>
          </a:p>
        </p:txBody>
      </p:sp>
      <p:pic>
        <p:nvPicPr>
          <p:cNvPr id="5" name="Grafik 4">
            <a:extLst>
              <a:ext uri="{FF2B5EF4-FFF2-40B4-BE49-F238E27FC236}">
                <a16:creationId xmlns:a16="http://schemas.microsoft.com/office/drawing/2014/main" id="{D56BCA62-478D-404B-977E-D63C66DE9A45}"/>
              </a:ext>
            </a:extLst>
          </p:cNvPr>
          <p:cNvPicPr>
            <a:picLocks noChangeAspect="1"/>
          </p:cNvPicPr>
          <p:nvPr userDrawn="1"/>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2332302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solidFill>
                  <a:srgbClr val="C00000"/>
                </a:solidFill>
                <a:latin typeface="Apercu" panose="02000506040000020004" pitchFamily="50" charset="0"/>
              </a:defRPr>
            </a:lvl1pPr>
          </a:lstStyle>
          <a:p>
            <a:r>
              <a:rPr lang="de-DE"/>
              <a:t>Titelmasterformat durch Klicken bearbeiten</a:t>
            </a:r>
            <a:endParaRPr lang="de-CH"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atin typeface="Apercu" panose="02000506040000020004" pitchFamily="50"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Rectangle 11"/>
          <p:cNvSpPr>
            <a:spLocks noGrp="1" noChangeArrowheads="1"/>
          </p:cNvSpPr>
          <p:nvPr>
            <p:ph type="sldNum" sz="quarter" idx="10"/>
          </p:nvPr>
        </p:nvSpPr>
        <p:spPr>
          <a:ln/>
        </p:spPr>
        <p:txBody>
          <a:bodyPr/>
          <a:lstStyle>
            <a:lvl1pPr>
              <a:defRPr/>
            </a:lvl1pPr>
          </a:lstStyle>
          <a:p>
            <a:pPr>
              <a:defRPr/>
            </a:pPr>
            <a:fld id="{52E868D2-5DDF-4487-BC32-18EE98BA0DEC}" type="slidenum">
              <a:rPr lang="de-CH" smtClean="0"/>
              <a:pPr>
                <a:defRPr/>
              </a:pPr>
              <a:t>‹Nr.›</a:t>
            </a:fld>
            <a:endParaRPr lang="de-CH"/>
          </a:p>
        </p:txBody>
      </p:sp>
    </p:spTree>
    <p:extLst>
      <p:ext uri="{BB962C8B-B14F-4D97-AF65-F5344CB8AC3E}">
        <p14:creationId xmlns:p14="http://schemas.microsoft.com/office/powerpoint/2010/main" val="3407278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percu" panose="02000506040000020004" pitchFamily="50" charset="0"/>
              </a:defRPr>
            </a:lvl1pPr>
          </a:lstStyle>
          <a:p>
            <a:r>
              <a:rPr lang="de-DE"/>
              <a:t>Titelmasterformat durch Klicken bearbeiten</a:t>
            </a:r>
            <a:endParaRPr lang="de-CH" dirty="0"/>
          </a:p>
        </p:txBody>
      </p:sp>
      <p:sp>
        <p:nvSpPr>
          <p:cNvPr id="3" name="Inhaltsplatzhalter 2"/>
          <p:cNvSpPr>
            <a:spLocks noGrp="1"/>
          </p:cNvSpPr>
          <p:nvPr>
            <p:ph sz="half" idx="1"/>
          </p:nvPr>
        </p:nvSpPr>
        <p:spPr>
          <a:xfrm>
            <a:off x="1331913" y="2492375"/>
            <a:ext cx="3579812" cy="3665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4" name="Inhaltsplatzhalter 3"/>
          <p:cNvSpPr>
            <a:spLocks noGrp="1"/>
          </p:cNvSpPr>
          <p:nvPr>
            <p:ph sz="half" idx="2"/>
          </p:nvPr>
        </p:nvSpPr>
        <p:spPr>
          <a:xfrm>
            <a:off x="5064125" y="2492375"/>
            <a:ext cx="3581400" cy="3665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Rectangle 11"/>
          <p:cNvSpPr>
            <a:spLocks noGrp="1" noChangeArrowheads="1"/>
          </p:cNvSpPr>
          <p:nvPr>
            <p:ph type="sldNum" sz="quarter" idx="10"/>
          </p:nvPr>
        </p:nvSpPr>
        <p:spPr>
          <a:ln/>
        </p:spPr>
        <p:txBody>
          <a:bodyPr/>
          <a:lstStyle>
            <a:lvl1pPr>
              <a:defRPr/>
            </a:lvl1pPr>
          </a:lstStyle>
          <a:p>
            <a:pPr>
              <a:defRPr/>
            </a:pPr>
            <a:fld id="{C69998B5-846A-40D5-A37E-1E51103C7F63}" type="slidenum">
              <a:rPr lang="de-CH" smtClean="0"/>
              <a:pPr>
                <a:defRPr/>
              </a:pPr>
              <a:t>‹Nr.›</a:t>
            </a:fld>
            <a:endParaRPr lang="de-CH"/>
          </a:p>
        </p:txBody>
      </p:sp>
    </p:spTree>
    <p:extLst>
      <p:ext uri="{BB962C8B-B14F-4D97-AF65-F5344CB8AC3E}">
        <p14:creationId xmlns:p14="http://schemas.microsoft.com/office/powerpoint/2010/main" val="256494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Rectangle 11"/>
          <p:cNvSpPr>
            <a:spLocks noGrp="1" noChangeArrowheads="1"/>
          </p:cNvSpPr>
          <p:nvPr>
            <p:ph type="sldNum" sz="quarter" idx="10"/>
          </p:nvPr>
        </p:nvSpPr>
        <p:spPr>
          <a:ln/>
        </p:spPr>
        <p:txBody>
          <a:bodyPr/>
          <a:lstStyle>
            <a:lvl1pPr>
              <a:defRPr/>
            </a:lvl1pPr>
          </a:lstStyle>
          <a:p>
            <a:pPr>
              <a:defRPr/>
            </a:pPr>
            <a:fld id="{0C520A66-5699-4BFF-AAB1-46FA157A960A}" type="slidenum">
              <a:rPr lang="de-CH" smtClean="0"/>
              <a:pPr>
                <a:defRPr/>
              </a:pPr>
              <a:t>‹Nr.›</a:t>
            </a:fld>
            <a:endParaRPr lang="de-CH"/>
          </a:p>
        </p:txBody>
      </p:sp>
    </p:spTree>
    <p:extLst>
      <p:ext uri="{BB962C8B-B14F-4D97-AF65-F5344CB8AC3E}">
        <p14:creationId xmlns:p14="http://schemas.microsoft.com/office/powerpoint/2010/main" val="250937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Rectangle 11"/>
          <p:cNvSpPr>
            <a:spLocks noGrp="1" noChangeArrowheads="1"/>
          </p:cNvSpPr>
          <p:nvPr>
            <p:ph type="sldNum" sz="quarter" idx="10"/>
          </p:nvPr>
        </p:nvSpPr>
        <p:spPr>
          <a:ln/>
        </p:spPr>
        <p:txBody>
          <a:bodyPr/>
          <a:lstStyle>
            <a:lvl1pPr>
              <a:defRPr/>
            </a:lvl1pPr>
          </a:lstStyle>
          <a:p>
            <a:pPr>
              <a:defRPr/>
            </a:pPr>
            <a:fld id="{36E0B537-E484-49D1-B11E-5A83E48F6FCB}" type="slidenum">
              <a:rPr lang="de-CH" smtClean="0"/>
              <a:pPr>
                <a:defRPr/>
              </a:pPr>
              <a:t>‹Nr.›</a:t>
            </a:fld>
            <a:endParaRPr lang="de-CH"/>
          </a:p>
        </p:txBody>
      </p:sp>
    </p:spTree>
    <p:extLst>
      <p:ext uri="{BB962C8B-B14F-4D97-AF65-F5344CB8AC3E}">
        <p14:creationId xmlns:p14="http://schemas.microsoft.com/office/powerpoint/2010/main" val="101069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fld id="{F9138836-1522-4C29-A5AC-A102A64325DC}" type="slidenum">
              <a:rPr lang="de-CH" smtClean="0"/>
              <a:pPr>
                <a:defRPr/>
              </a:pPr>
              <a:t>‹Nr.›</a:t>
            </a:fld>
            <a:endParaRPr lang="de-CH"/>
          </a:p>
        </p:txBody>
      </p:sp>
    </p:spTree>
    <p:extLst>
      <p:ext uri="{BB962C8B-B14F-4D97-AF65-F5344CB8AC3E}">
        <p14:creationId xmlns:p14="http://schemas.microsoft.com/office/powerpoint/2010/main" val="4222776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Rectangle 11"/>
          <p:cNvSpPr>
            <a:spLocks noGrp="1" noChangeArrowheads="1"/>
          </p:cNvSpPr>
          <p:nvPr>
            <p:ph type="sldNum" sz="quarter" idx="10"/>
          </p:nvPr>
        </p:nvSpPr>
        <p:spPr>
          <a:ln/>
        </p:spPr>
        <p:txBody>
          <a:bodyPr/>
          <a:lstStyle>
            <a:lvl1pPr>
              <a:defRPr/>
            </a:lvl1pPr>
          </a:lstStyle>
          <a:p>
            <a:pPr>
              <a:defRPr/>
            </a:pPr>
            <a:fld id="{4A65CDE5-A70A-4532-9A88-01A20EA4E7A3}" type="slidenum">
              <a:rPr lang="de-CH" smtClean="0"/>
              <a:pPr>
                <a:defRPr/>
              </a:pPr>
              <a:t>‹Nr.›</a:t>
            </a:fld>
            <a:endParaRPr lang="de-CH"/>
          </a:p>
        </p:txBody>
      </p:sp>
    </p:spTree>
    <p:extLst>
      <p:ext uri="{BB962C8B-B14F-4D97-AF65-F5344CB8AC3E}">
        <p14:creationId xmlns:p14="http://schemas.microsoft.com/office/powerpoint/2010/main" val="3446725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de-CH"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Rectangle 11"/>
          <p:cNvSpPr>
            <a:spLocks noGrp="1" noChangeArrowheads="1"/>
          </p:cNvSpPr>
          <p:nvPr>
            <p:ph type="sldNum" sz="quarter" idx="10"/>
          </p:nvPr>
        </p:nvSpPr>
        <p:spPr>
          <a:ln/>
        </p:spPr>
        <p:txBody>
          <a:bodyPr/>
          <a:lstStyle>
            <a:lvl1pPr>
              <a:defRPr/>
            </a:lvl1pPr>
          </a:lstStyle>
          <a:p>
            <a:pPr>
              <a:defRPr/>
            </a:pPr>
            <a:fld id="{C1DF4D8D-4E19-4B45-A8E3-8F796B4B2285}" type="slidenum">
              <a:rPr lang="de-CH" smtClean="0"/>
              <a:pPr>
                <a:defRPr/>
              </a:pPr>
              <a:t>‹Nr.›</a:t>
            </a:fld>
            <a:endParaRPr lang="de-CH"/>
          </a:p>
        </p:txBody>
      </p:sp>
    </p:spTree>
    <p:extLst>
      <p:ext uri="{BB962C8B-B14F-4D97-AF65-F5344CB8AC3E}">
        <p14:creationId xmlns:p14="http://schemas.microsoft.com/office/powerpoint/2010/main" val="132164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title"/>
          </p:nvPr>
        </p:nvSpPr>
        <p:spPr bwMode="auto">
          <a:xfrm>
            <a:off x="1403350" y="836613"/>
            <a:ext cx="7313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de-CH"/>
              <a:t>Titelmasterformat durch Klicken bearbeiten</a:t>
            </a:r>
          </a:p>
        </p:txBody>
      </p:sp>
      <p:sp>
        <p:nvSpPr>
          <p:cNvPr id="1027" name="Rectangle 7"/>
          <p:cNvSpPr>
            <a:spLocks noGrp="1" noChangeArrowheads="1"/>
          </p:cNvSpPr>
          <p:nvPr>
            <p:ph type="body" idx="1"/>
          </p:nvPr>
        </p:nvSpPr>
        <p:spPr bwMode="auto">
          <a:xfrm>
            <a:off x="1331913" y="2492375"/>
            <a:ext cx="7313612" cy="366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CH"/>
              <a:t>Textmasterformate durch Klicken bearbeiten</a:t>
            </a:r>
          </a:p>
          <a:p>
            <a:pPr lvl="1"/>
            <a:r>
              <a:rPr lang="de-CH"/>
              <a:t>Zweite Ebene</a:t>
            </a:r>
          </a:p>
          <a:p>
            <a:pPr lvl="2"/>
            <a:r>
              <a:rPr lang="de-CH"/>
              <a:t>Dritte Ebene</a:t>
            </a:r>
          </a:p>
        </p:txBody>
      </p:sp>
      <p:sp>
        <p:nvSpPr>
          <p:cNvPr id="4107" name="Rectangle 11"/>
          <p:cNvSpPr>
            <a:spLocks noGrp="1" noChangeArrowheads="1"/>
          </p:cNvSpPr>
          <p:nvPr>
            <p:ph type="sldNum" sz="quarter" idx="4"/>
          </p:nvPr>
        </p:nvSpPr>
        <p:spPr bwMode="auto">
          <a:xfrm>
            <a:off x="2979738" y="63087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pPr>
              <a:defRPr/>
            </a:pPr>
            <a:fld id="{B97AD8C6-3533-4E57-8161-3E007CE1A1EE}" type="slidenum">
              <a:rPr lang="de-CH" smtClean="0"/>
              <a:pPr>
                <a:defRPr/>
              </a:pPr>
              <a:t>‹Nr.›</a:t>
            </a:fld>
            <a:endParaRPr lang="de-CH"/>
          </a:p>
        </p:txBody>
      </p:sp>
    </p:spTree>
    <p:extLst>
      <p:ext uri="{BB962C8B-B14F-4D97-AF65-F5344CB8AC3E}">
        <p14:creationId xmlns:p14="http://schemas.microsoft.com/office/powerpoint/2010/main" val="117969535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rtl="0" eaLnBrk="1" fontAlgn="base" hangingPunct="1">
        <a:spcBef>
          <a:spcPct val="0"/>
        </a:spcBef>
        <a:spcAft>
          <a:spcPct val="0"/>
        </a:spcAft>
        <a:defRPr sz="3600">
          <a:solidFill>
            <a:srgbClr val="3333CC"/>
          </a:solidFill>
          <a:latin typeface="+mj-lt"/>
          <a:ea typeface="+mj-ea"/>
          <a:cs typeface="+mj-cs"/>
        </a:defRPr>
      </a:lvl1pPr>
      <a:lvl2pPr algn="l" rtl="0" eaLnBrk="1" fontAlgn="base" hangingPunct="1">
        <a:spcBef>
          <a:spcPct val="0"/>
        </a:spcBef>
        <a:spcAft>
          <a:spcPct val="0"/>
        </a:spcAft>
        <a:defRPr sz="3600">
          <a:solidFill>
            <a:srgbClr val="3333CC"/>
          </a:solidFill>
          <a:latin typeface="Antique Olive" pitchFamily="34" charset="0"/>
        </a:defRPr>
      </a:lvl2pPr>
      <a:lvl3pPr algn="l" rtl="0" eaLnBrk="1" fontAlgn="base" hangingPunct="1">
        <a:spcBef>
          <a:spcPct val="0"/>
        </a:spcBef>
        <a:spcAft>
          <a:spcPct val="0"/>
        </a:spcAft>
        <a:defRPr sz="3600">
          <a:solidFill>
            <a:srgbClr val="3333CC"/>
          </a:solidFill>
          <a:latin typeface="Antique Olive" pitchFamily="34" charset="0"/>
        </a:defRPr>
      </a:lvl3pPr>
      <a:lvl4pPr algn="l" rtl="0" eaLnBrk="1" fontAlgn="base" hangingPunct="1">
        <a:spcBef>
          <a:spcPct val="0"/>
        </a:spcBef>
        <a:spcAft>
          <a:spcPct val="0"/>
        </a:spcAft>
        <a:defRPr sz="3600">
          <a:solidFill>
            <a:srgbClr val="3333CC"/>
          </a:solidFill>
          <a:latin typeface="Antique Olive" pitchFamily="34" charset="0"/>
        </a:defRPr>
      </a:lvl4pPr>
      <a:lvl5pPr algn="l" rtl="0" eaLnBrk="1" fontAlgn="base" hangingPunct="1">
        <a:spcBef>
          <a:spcPct val="0"/>
        </a:spcBef>
        <a:spcAft>
          <a:spcPct val="0"/>
        </a:spcAft>
        <a:defRPr sz="3600">
          <a:solidFill>
            <a:srgbClr val="3333CC"/>
          </a:solidFill>
          <a:latin typeface="Antique Olive" pitchFamily="34" charset="0"/>
        </a:defRPr>
      </a:lvl5pPr>
      <a:lvl6pPr marL="457200" algn="l" rtl="0" eaLnBrk="1" fontAlgn="base" hangingPunct="1">
        <a:spcBef>
          <a:spcPct val="0"/>
        </a:spcBef>
        <a:spcAft>
          <a:spcPct val="0"/>
        </a:spcAft>
        <a:defRPr sz="3600">
          <a:solidFill>
            <a:srgbClr val="3333CC"/>
          </a:solidFill>
          <a:latin typeface="Antique Olive" pitchFamily="34" charset="0"/>
        </a:defRPr>
      </a:lvl6pPr>
      <a:lvl7pPr marL="914400" algn="l" rtl="0" eaLnBrk="1" fontAlgn="base" hangingPunct="1">
        <a:spcBef>
          <a:spcPct val="0"/>
        </a:spcBef>
        <a:spcAft>
          <a:spcPct val="0"/>
        </a:spcAft>
        <a:defRPr sz="3600">
          <a:solidFill>
            <a:srgbClr val="3333CC"/>
          </a:solidFill>
          <a:latin typeface="Antique Olive" pitchFamily="34" charset="0"/>
        </a:defRPr>
      </a:lvl7pPr>
      <a:lvl8pPr marL="1371600" algn="l" rtl="0" eaLnBrk="1" fontAlgn="base" hangingPunct="1">
        <a:spcBef>
          <a:spcPct val="0"/>
        </a:spcBef>
        <a:spcAft>
          <a:spcPct val="0"/>
        </a:spcAft>
        <a:defRPr sz="3600">
          <a:solidFill>
            <a:srgbClr val="3333CC"/>
          </a:solidFill>
          <a:latin typeface="Antique Olive" pitchFamily="34" charset="0"/>
        </a:defRPr>
      </a:lvl8pPr>
      <a:lvl9pPr marL="1828800" algn="l" rtl="0" eaLnBrk="1" fontAlgn="base" hangingPunct="1">
        <a:spcBef>
          <a:spcPct val="0"/>
        </a:spcBef>
        <a:spcAft>
          <a:spcPct val="0"/>
        </a:spcAft>
        <a:defRPr sz="3600">
          <a:solidFill>
            <a:srgbClr val="3333CC"/>
          </a:solidFill>
          <a:latin typeface="Antique Olive" pitchFamily="34" charset="0"/>
        </a:defRPr>
      </a:lvl9pPr>
    </p:titleStyle>
    <p:bodyStyle>
      <a:lvl1pPr marL="342900" indent="-342900" algn="l" rtl="0" eaLnBrk="1" fontAlgn="base" hangingPunct="1">
        <a:spcBef>
          <a:spcPct val="20000"/>
        </a:spcBef>
        <a:spcAft>
          <a:spcPct val="0"/>
        </a:spcAft>
        <a:buClr>
          <a:srgbClr val="0000CC"/>
        </a:buClr>
        <a:buSzPct val="7000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00CC"/>
        </a:buClr>
        <a:buSzPct val="70000"/>
        <a:buChar char="o"/>
        <a:defRPr sz="2000">
          <a:solidFill>
            <a:schemeClr val="tx1"/>
          </a:solidFill>
          <a:latin typeface="+mn-lt"/>
        </a:defRPr>
      </a:lvl2pPr>
      <a:lvl3pPr marL="1143000" indent="-228600" algn="l" rtl="0" eaLnBrk="1" fontAlgn="base" hangingPunct="1">
        <a:spcBef>
          <a:spcPct val="20000"/>
        </a:spcBef>
        <a:spcAft>
          <a:spcPct val="0"/>
        </a:spcAft>
        <a:buClr>
          <a:schemeClr val="tx1"/>
        </a:buClr>
        <a:buSzPct val="65000"/>
        <a:buChar char="-"/>
        <a:defRPr>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539552" y="1700808"/>
            <a:ext cx="8034258" cy="4104000"/>
          </a:xfrm>
          <a:prstGeom prst="rect">
            <a:avLst/>
          </a:prstGeom>
        </p:spPr>
      </p:pic>
    </p:spTree>
    <p:extLst>
      <p:ext uri="{BB962C8B-B14F-4D97-AF65-F5344CB8AC3E}">
        <p14:creationId xmlns:p14="http://schemas.microsoft.com/office/powerpoint/2010/main" val="26054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3"/>
                                        </p:tgtEl>
                                      </p:cBhvr>
                                      <p:by x="15000" y="15000"/>
                                    </p:animScale>
                                  </p:childTnLst>
                                </p:cTn>
                              </p:par>
                              <p:par>
                                <p:cTn id="7" presetID="56" presetClass="path" presetSubtype="0" accel="50000" decel="50000" fill="hold" nodeType="withEffect">
                                  <p:stCondLst>
                                    <p:cond delay="0"/>
                                  </p:stCondLst>
                                  <p:childTnLst>
                                    <p:animMotion origin="layout" path="M -3.88889E-6 -2.22222E-6 L 0.41129 -0.47778 " pathEditMode="relative" rAng="0" ptsTypes="AA">
                                      <p:cBhvr>
                                        <p:cTn id="8" dur="2000" fill="hold"/>
                                        <p:tgtEl>
                                          <p:spTgt spid="3"/>
                                        </p:tgtEl>
                                        <p:attrNameLst>
                                          <p:attrName>ppt_x</p:attrName>
                                          <p:attrName>ppt_y</p:attrName>
                                        </p:attrNameLst>
                                      </p:cBhvr>
                                      <p:rCtr x="20556" y="-238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617246" cy="1143000"/>
          </a:xfrm>
        </p:spPr>
        <p:txBody>
          <a:bodyPr/>
          <a:lstStyle/>
          <a:p>
            <a:pPr eaLnBrk="1" hangingPunct="1"/>
            <a:r>
              <a:rPr lang="de-CH" u="none" dirty="0"/>
              <a:t>Politische Kultur? Politische Kultur!</a:t>
            </a:r>
          </a:p>
        </p:txBody>
      </p:sp>
      <p:sp>
        <p:nvSpPr>
          <p:cNvPr id="5124" name="Rectangle 3"/>
          <p:cNvSpPr>
            <a:spLocks noGrp="1" noChangeArrowheads="1"/>
          </p:cNvSpPr>
          <p:nvPr>
            <p:ph idx="1"/>
          </p:nvPr>
        </p:nvSpPr>
        <p:spPr>
          <a:xfrm>
            <a:off x="915194" y="2492375"/>
            <a:ext cx="7313612" cy="3665538"/>
          </a:xfrm>
        </p:spPr>
        <p:txBody>
          <a:bodyPr/>
          <a:lstStyle/>
          <a:p>
            <a:pPr>
              <a:buFont typeface="Courier New" panose="02070309020205020404" pitchFamily="49" charset="0"/>
              <a:buChar char="o"/>
            </a:pPr>
            <a:r>
              <a:rPr lang="de-CH" sz="1800" dirty="0">
                <a:latin typeface="Apercu Light" panose="02000506030000020004" pitchFamily="50" charset="0"/>
                <a:sym typeface="Wingdings" pitchFamily="2" charset="2"/>
              </a:rPr>
              <a:t>Abstimmungsresultate = politische Kultur? </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Entspricht nicht ursprünglichem Konzept (Einstellungen vs. Verhalten)</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«Sonderfall» Schweiz – Standortvorteil für alternative Masse</a:t>
            </a:r>
          </a:p>
          <a:p>
            <a:pPr marL="0" indent="0">
              <a:buNone/>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3294130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dirty="0"/>
              <a:t>Inhalt </a:t>
            </a:r>
          </a:p>
        </p:txBody>
      </p:sp>
      <p:sp>
        <p:nvSpPr>
          <p:cNvPr id="4099" name="Rectangle 5"/>
          <p:cNvSpPr>
            <a:spLocks noGrp="1" noChangeArrowheads="1"/>
          </p:cNvSpPr>
          <p:nvPr>
            <p:ph type="subTitle" idx="1"/>
          </p:nvPr>
        </p:nvSpPr>
        <p:spPr>
          <a:xfrm>
            <a:off x="952500" y="3141663"/>
            <a:ext cx="7239000" cy="1752600"/>
          </a:xfrm>
        </p:spPr>
        <p:txBody>
          <a:bodyPr/>
          <a:lstStyle/>
          <a:p>
            <a:pPr marL="342900" indent="-342900">
              <a:buClr>
                <a:srgbClr val="C00000"/>
              </a:buClr>
              <a:buFont typeface="Courier New" panose="02070309020205020404" pitchFamily="49" charset="0"/>
              <a:buChar char="o"/>
            </a:pPr>
            <a:r>
              <a:rPr lang="de-CH" dirty="0"/>
              <a:t>Politische Kultur </a:t>
            </a:r>
          </a:p>
          <a:p>
            <a:pPr marL="342900" indent="-342900">
              <a:buClr>
                <a:srgbClr val="C00000"/>
              </a:buClr>
              <a:buFont typeface="Courier New" panose="02070309020205020404" pitchFamily="49" charset="0"/>
              <a:buChar char="o"/>
            </a:pPr>
            <a:r>
              <a:rPr lang="de-CH" dirty="0"/>
              <a:t>Politische Kultur? Politische Kultur!</a:t>
            </a:r>
          </a:p>
          <a:p>
            <a:pPr marL="342900" indent="-342900">
              <a:buClr>
                <a:srgbClr val="C00000"/>
              </a:buClr>
              <a:buFont typeface="Courier New" panose="02070309020205020404" pitchFamily="49" charset="0"/>
              <a:buChar char="o"/>
            </a:pPr>
            <a:r>
              <a:rPr lang="de-CH" dirty="0"/>
              <a:t>Messung politischer Kultur</a:t>
            </a:r>
          </a:p>
          <a:p>
            <a:pPr eaLnBrk="1" hangingPunct="1"/>
            <a:endParaRPr lang="de-CH" dirty="0"/>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219579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4099">
                                            <p:txEl>
                                              <p:pRg st="2" end="2"/>
                                            </p:txEl>
                                          </p:spTgt>
                                        </p:tgtEl>
                                        <p:attrNameLst>
                                          <p:attrName>style.color</p:attrName>
                                        </p:attrNameLst>
                                      </p:cBhvr>
                                      <p:to>
                                        <a:srgbClr val="C00000"/>
                                      </p:to>
                                    </p:animClr>
                                    <p:animClr clrSpc="rgb" dir="cw">
                                      <p:cBhvr>
                                        <p:cTn id="7" dur="500" fill="hold"/>
                                        <p:tgtEl>
                                          <p:spTgt spid="4099">
                                            <p:txEl>
                                              <p:pRg st="2" end="2"/>
                                            </p:txEl>
                                          </p:spTgt>
                                        </p:tgtEl>
                                        <p:attrNameLst>
                                          <p:attrName>fillcolor</p:attrName>
                                        </p:attrNameLst>
                                      </p:cBhvr>
                                      <p:to>
                                        <a:srgbClr val="C00000"/>
                                      </p:to>
                                    </p:animClr>
                                    <p:set>
                                      <p:cBhvr>
                                        <p:cTn id="8" dur="500" fill="hold"/>
                                        <p:tgtEl>
                                          <p:spTgt spid="4099">
                                            <p:txEl>
                                              <p:pRg st="2" end="2"/>
                                            </p:txEl>
                                          </p:spTgt>
                                        </p:tgtEl>
                                        <p:attrNameLst>
                                          <p:attrName>fill.type</p:attrName>
                                        </p:attrNameLst>
                                      </p:cBhvr>
                                      <p:to>
                                        <p:strVal val="solid"/>
                                      </p:to>
                                    </p:set>
                                    <p:set>
                                      <p:cBhvr>
                                        <p:cTn id="9" dur="500" fill="hold"/>
                                        <p:tgtEl>
                                          <p:spTgt spid="4099">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sp>
        <p:nvSpPr>
          <p:cNvPr id="5124" name="Rectangle 3"/>
          <p:cNvSpPr>
            <a:spLocks noGrp="1" noChangeArrowheads="1"/>
          </p:cNvSpPr>
          <p:nvPr>
            <p:ph idx="1"/>
          </p:nvPr>
        </p:nvSpPr>
        <p:spPr>
          <a:xfrm>
            <a:off x="915194" y="2492375"/>
            <a:ext cx="7313612" cy="3665538"/>
          </a:xfrm>
        </p:spPr>
        <p:txBody>
          <a:bodyPr/>
          <a:lstStyle/>
          <a:p>
            <a:pPr>
              <a:buFont typeface="Courier New" panose="02070309020205020404" pitchFamily="49" charset="0"/>
              <a:buChar char="o"/>
            </a:pPr>
            <a:r>
              <a:rPr lang="de-CH" sz="1800" dirty="0">
                <a:latin typeface="Apercu Light" panose="02000506030000020004" pitchFamily="50" charset="0"/>
                <a:sym typeface="Wingdings" pitchFamily="2" charset="2"/>
              </a:rPr>
              <a:t>Max </a:t>
            </a:r>
            <a:r>
              <a:rPr lang="de-CH" sz="1800" dirty="0" err="1">
                <a:latin typeface="Apercu Light" panose="02000506030000020004" pitchFamily="50" charset="0"/>
                <a:sym typeface="Wingdings" pitchFamily="2" charset="2"/>
              </a:rPr>
              <a:t>Kaase</a:t>
            </a:r>
            <a:r>
              <a:rPr lang="de-CH" sz="1800" dirty="0">
                <a:latin typeface="Apercu Light" panose="02000506030000020004" pitchFamily="50" charset="0"/>
                <a:sym typeface="Wingdings" pitchFamily="2" charset="2"/>
              </a:rPr>
              <a:t> (1983): «Der Versuch, einen Pudding an die Wand zu nageln» </a:t>
            </a:r>
            <a:endParaRPr lang="de-CH" sz="1800" dirty="0">
              <a:highlight>
                <a:srgbClr val="FFFF00"/>
              </a:highlight>
              <a:latin typeface="Apercu Light" panose="02000506030000020004" pitchFamily="50" charset="0"/>
              <a:sym typeface="Wingdings" pitchFamily="2" charset="2"/>
            </a:endParaRPr>
          </a:p>
          <a:p>
            <a:pPr marL="0" indent="0">
              <a:buNone/>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pic>
        <p:nvPicPr>
          <p:cNvPr id="3" name="Grafik 2">
            <a:extLst>
              <a:ext uri="{FF2B5EF4-FFF2-40B4-BE49-F238E27FC236}">
                <a16:creationId xmlns:a16="http://schemas.microsoft.com/office/drawing/2014/main" id="{00AB9F78-135E-498A-BB70-FF9C1C07FF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9912" y="3265170"/>
            <a:ext cx="2383636" cy="3175003"/>
          </a:xfrm>
          <a:prstGeom prst="rect">
            <a:avLst/>
          </a:prstGeom>
        </p:spPr>
      </p:pic>
      <p:pic>
        <p:nvPicPr>
          <p:cNvPr id="6" name="Grafik 5">
            <a:extLst>
              <a:ext uri="{FF2B5EF4-FFF2-40B4-BE49-F238E27FC236}">
                <a16:creationId xmlns:a16="http://schemas.microsoft.com/office/drawing/2014/main" id="{24DEEC23-9A3A-464B-9E33-D590FD0ED5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87624" y="3265171"/>
            <a:ext cx="2383636" cy="3175003"/>
          </a:xfrm>
          <a:prstGeom prst="rect">
            <a:avLst/>
          </a:prstGeom>
        </p:spPr>
      </p:pic>
    </p:spTree>
    <p:extLst>
      <p:ext uri="{BB962C8B-B14F-4D97-AF65-F5344CB8AC3E}">
        <p14:creationId xmlns:p14="http://schemas.microsoft.com/office/powerpoint/2010/main" val="2974484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sp>
        <p:nvSpPr>
          <p:cNvPr id="5124" name="Rectangle 3"/>
          <p:cNvSpPr>
            <a:spLocks noGrp="1" noChangeArrowheads="1"/>
          </p:cNvSpPr>
          <p:nvPr>
            <p:ph idx="1"/>
          </p:nvPr>
        </p:nvSpPr>
        <p:spPr>
          <a:xfrm>
            <a:off x="915194" y="2492375"/>
            <a:ext cx="7313612" cy="3665538"/>
          </a:xfrm>
        </p:spPr>
        <p:txBody>
          <a:bodyPr/>
          <a:lstStyle/>
          <a:p>
            <a:pPr>
              <a:buFont typeface="Courier New" panose="02070309020205020404" pitchFamily="49" charset="0"/>
              <a:buChar char="o"/>
            </a:pPr>
            <a:r>
              <a:rPr lang="de-CH" sz="1800" dirty="0">
                <a:latin typeface="Apercu Light" panose="02000506030000020004" pitchFamily="50" charset="0"/>
                <a:sym typeface="Wingdings" pitchFamily="2" charset="2"/>
              </a:rPr>
              <a:t>Behaviorismus / Umfragetechnik – Messen individueller Einstellungen</a:t>
            </a:r>
          </a:p>
          <a:p>
            <a:pPr>
              <a:buFont typeface="Courier New" panose="02070309020205020404" pitchFamily="49" charset="0"/>
              <a:buChar char="o"/>
            </a:pPr>
            <a:r>
              <a:rPr lang="de-CH" sz="1800" dirty="0">
                <a:latin typeface="Apercu Light" panose="02000506030000020004" pitchFamily="50" charset="0"/>
                <a:sym typeface="Wingdings" pitchFamily="2" charset="2"/>
              </a:rPr>
              <a:t>Messen: </a:t>
            </a:r>
          </a:p>
          <a:p>
            <a:pPr lvl="1">
              <a:buFont typeface="Courier New" panose="02070309020205020404" pitchFamily="49" charset="0"/>
              <a:buChar char="o"/>
            </a:pPr>
            <a:r>
              <a:rPr lang="de-CH" sz="1600" dirty="0">
                <a:latin typeface="Apercu Light" panose="02000506030000020004" pitchFamily="50" charset="0"/>
                <a:sym typeface="Wingdings" panose="05000000000000000000" pitchFamily="2" charset="2"/>
              </a:rPr>
              <a:t>theoretisches Konzept einem empirisch beobachtbaren Sachverhalt zuordnen (Operationalisierung)</a:t>
            </a:r>
          </a:p>
          <a:p>
            <a:pPr lvl="1">
              <a:buFont typeface="Courier New" panose="02070309020205020404" pitchFamily="49" charset="0"/>
              <a:buChar char="o"/>
            </a:pPr>
            <a:r>
              <a:rPr lang="de-CH" sz="1600" dirty="0">
                <a:latin typeface="Apercu Light" panose="02000506030000020004" pitchFamily="50" charset="0"/>
                <a:sym typeface="Wingdings" panose="05000000000000000000" pitchFamily="2" charset="2"/>
              </a:rPr>
              <a:t>Sachverhalt mit Hilfe von Indikatoren erfassen.</a:t>
            </a:r>
          </a:p>
          <a:p>
            <a:pPr>
              <a:buFont typeface="Courier New" panose="02070309020205020404" pitchFamily="49" charset="0"/>
              <a:buChar char="o"/>
            </a:pPr>
            <a:r>
              <a:rPr lang="de-CH" sz="1800" dirty="0">
                <a:latin typeface="Apercu Light" panose="02000506030000020004" pitchFamily="50" charset="0"/>
                <a:sym typeface="Wingdings" panose="05000000000000000000" pitchFamily="2" charset="2"/>
              </a:rPr>
              <a:t>Indikatoren zur Messung der politischen Kultur (Schweiz im internationalen Vergleich): </a:t>
            </a:r>
          </a:p>
          <a:p>
            <a:pPr lvl="1">
              <a:buFont typeface="Courier New" panose="02070309020205020404" pitchFamily="49" charset="0"/>
              <a:buChar char="o"/>
            </a:pPr>
            <a:r>
              <a:rPr lang="de-CH" sz="1600" dirty="0">
                <a:latin typeface="Apercu Light" panose="02000506030000020004" pitchFamily="50" charset="0"/>
                <a:ea typeface="+mn-ea"/>
                <a:cs typeface="+mn-cs"/>
                <a:sym typeface="Wingdings" panose="05000000000000000000" pitchFamily="2" charset="2"/>
              </a:rPr>
              <a:t>Systemkultur: Zufriedenheit mit Demokratie, Nationalstolz</a:t>
            </a:r>
          </a:p>
        </p:txBody>
      </p:sp>
    </p:spTree>
    <p:extLst>
      <p:ext uri="{BB962C8B-B14F-4D97-AF65-F5344CB8AC3E}">
        <p14:creationId xmlns:p14="http://schemas.microsoft.com/office/powerpoint/2010/main" val="401606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0BEE76C-F4C6-4043-8294-98EF7B953CFC}"/>
              </a:ext>
            </a:extLst>
          </p:cNvPr>
          <p:cNvSpPr txBox="1"/>
          <p:nvPr/>
        </p:nvSpPr>
        <p:spPr>
          <a:xfrm>
            <a:off x="5652120" y="2132856"/>
            <a:ext cx="2880320" cy="2277547"/>
          </a:xfrm>
          <a:prstGeom prst="rect">
            <a:avLst/>
          </a:prstGeom>
          <a:noFill/>
        </p:spPr>
        <p:txBody>
          <a:bodyPr wrap="square" rtlCol="0">
            <a:spAutoFit/>
          </a:bodyPr>
          <a:lstStyle/>
          <a:p>
            <a:pPr algn="l"/>
            <a:r>
              <a:rPr lang="de-CH" sz="1600" b="1" dirty="0">
                <a:effectLst/>
                <a:latin typeface="Apercu Light" panose="02000506030000020004" pitchFamily="50" charset="0"/>
                <a:ea typeface="MS Mincho"/>
                <a:cs typeface="Times New Roman" panose="02020603050405020304" pitchFamily="18" charset="0"/>
              </a:rPr>
              <a:t>Demokratiezufriedenheit</a:t>
            </a:r>
          </a:p>
          <a:p>
            <a:pPr algn="l"/>
            <a:endParaRPr lang="de-CH" sz="1400" i="1"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Fragestellung:</a:t>
            </a:r>
          </a:p>
          <a:p>
            <a:pPr algn="l"/>
            <a:r>
              <a:rPr lang="de-CH" sz="1400" dirty="0">
                <a:effectLst/>
                <a:latin typeface="Apercu Light" panose="02000506030000020004" pitchFamily="50" charset="0"/>
                <a:ea typeface="MS Mincho"/>
                <a:cs typeface="Times New Roman" panose="02020603050405020304" pitchFamily="18" charset="0"/>
              </a:rPr>
              <a:t>Und wie zufrieden sind Sie - alles in allem - mit der Art und Weise, wie die Demokratie in [...] funktioniert? (Skala von 0 bis 10)</a:t>
            </a:r>
          </a:p>
          <a:p>
            <a:pPr algn="l"/>
            <a:endParaRPr lang="de-CH" sz="1400"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Quelle</a:t>
            </a:r>
            <a:r>
              <a:rPr lang="de-CH" sz="1400" dirty="0">
                <a:effectLst/>
                <a:latin typeface="Apercu Light" panose="02000506030000020004" pitchFamily="50" charset="0"/>
                <a:ea typeface="MS Mincho"/>
                <a:cs typeface="Times New Roman" panose="02020603050405020304" pitchFamily="18" charset="0"/>
              </a:rPr>
              <a:t>:</a:t>
            </a:r>
            <a:r>
              <a:rPr lang="de-CH" sz="1400" i="1" dirty="0">
                <a:effectLst/>
                <a:latin typeface="Apercu Light" panose="02000506030000020004" pitchFamily="50" charset="0"/>
                <a:ea typeface="MS Mincho"/>
                <a:cs typeface="Times New Roman" panose="02020603050405020304" pitchFamily="18" charset="0"/>
              </a:rPr>
              <a:t> </a:t>
            </a:r>
          </a:p>
          <a:p>
            <a:pPr algn="l"/>
            <a:r>
              <a:rPr lang="de-CH" sz="1400" dirty="0">
                <a:effectLst/>
                <a:latin typeface="Apercu Light" panose="02000506030000020004" pitchFamily="50" charset="0"/>
                <a:ea typeface="MS Mincho"/>
                <a:cs typeface="Times New Roman" panose="02020603050405020304" pitchFamily="18" charset="0"/>
              </a:rPr>
              <a:t>European </a:t>
            </a:r>
            <a:r>
              <a:rPr lang="de-CH" sz="1400" dirty="0" err="1">
                <a:effectLst/>
                <a:latin typeface="Apercu Light" panose="02000506030000020004" pitchFamily="50" charset="0"/>
                <a:ea typeface="MS Mincho"/>
                <a:cs typeface="Times New Roman" panose="02020603050405020304" pitchFamily="18" charset="0"/>
              </a:rPr>
              <a:t>Social</a:t>
            </a:r>
            <a:r>
              <a:rPr lang="de-CH" sz="1400" dirty="0">
                <a:effectLst/>
                <a:latin typeface="Apercu Light" panose="02000506030000020004" pitchFamily="50" charset="0"/>
                <a:ea typeface="MS Mincho"/>
                <a:cs typeface="Times New Roman" panose="02020603050405020304" pitchFamily="18" charset="0"/>
              </a:rPr>
              <a:t> Survey (2010)</a:t>
            </a:r>
            <a:endParaRPr lang="de-CH" sz="1400" dirty="0">
              <a:latin typeface="Apercu Light" panose="02000506030000020004" pitchFamily="50" charset="0"/>
            </a:endParaRPr>
          </a:p>
        </p:txBody>
      </p:sp>
      <p:sp>
        <p:nvSpPr>
          <p:cNvPr id="4" name="Rectangle 2">
            <a:extLst>
              <a:ext uri="{FF2B5EF4-FFF2-40B4-BE49-F238E27FC236}">
                <a16:creationId xmlns:a16="http://schemas.microsoft.com/office/drawing/2014/main" id="{3970F3E6-CADB-4B20-B96E-5310D06C7CC0}"/>
              </a:ext>
            </a:extLst>
          </p:cNvPr>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pic>
        <p:nvPicPr>
          <p:cNvPr id="5" name="Grafik 4">
            <a:extLst>
              <a:ext uri="{FF2B5EF4-FFF2-40B4-BE49-F238E27FC236}">
                <a16:creationId xmlns:a16="http://schemas.microsoft.com/office/drawing/2014/main" id="{6C4B6DBF-2683-4810-974B-CAD4347551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194" y="1979613"/>
            <a:ext cx="4320000" cy="4680000"/>
          </a:xfrm>
          <a:prstGeom prst="rect">
            <a:avLst/>
          </a:prstGeom>
        </p:spPr>
      </p:pic>
    </p:spTree>
    <p:extLst>
      <p:ext uri="{BB962C8B-B14F-4D97-AF65-F5344CB8AC3E}">
        <p14:creationId xmlns:p14="http://schemas.microsoft.com/office/powerpoint/2010/main" val="1285321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0BEE76C-F4C6-4043-8294-98EF7B953CFC}"/>
              </a:ext>
            </a:extLst>
          </p:cNvPr>
          <p:cNvSpPr txBox="1"/>
          <p:nvPr/>
        </p:nvSpPr>
        <p:spPr>
          <a:xfrm>
            <a:off x="5652120" y="2132856"/>
            <a:ext cx="2880320" cy="1908215"/>
          </a:xfrm>
          <a:prstGeom prst="rect">
            <a:avLst/>
          </a:prstGeom>
          <a:noFill/>
        </p:spPr>
        <p:txBody>
          <a:bodyPr wrap="square" rtlCol="0">
            <a:spAutoFit/>
          </a:bodyPr>
          <a:lstStyle/>
          <a:p>
            <a:pPr algn="l"/>
            <a:r>
              <a:rPr lang="de-CH" sz="1600" b="1" dirty="0">
                <a:effectLst/>
                <a:latin typeface="Apercu Light" panose="02000506030000020004" pitchFamily="50" charset="0"/>
                <a:ea typeface="MS Mincho"/>
                <a:cs typeface="Times New Roman" panose="02020603050405020304" pitchFamily="18" charset="0"/>
              </a:rPr>
              <a:t>Nationalstolz</a:t>
            </a:r>
          </a:p>
          <a:p>
            <a:pPr algn="l"/>
            <a:endParaRPr lang="de-CH" sz="1400" i="1"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Fragestellung:</a:t>
            </a:r>
          </a:p>
          <a:p>
            <a:pPr algn="just"/>
            <a:r>
              <a:rPr lang="de-CH" sz="1400" dirty="0">
                <a:latin typeface="Apercu Light" panose="02000506030000020004" pitchFamily="50" charset="0"/>
                <a:cs typeface="Times New Roman" panose="02020603050405020304" pitchFamily="18" charset="0"/>
              </a:rPr>
              <a:t>Sind Sie stolz darauf, […] zu sein? (Skala von 1 bis 4)</a:t>
            </a:r>
          </a:p>
          <a:p>
            <a:r>
              <a:rPr lang="de-CH" sz="1800" dirty="0">
                <a:effectLst/>
                <a:latin typeface="Garamond" panose="02020404030301010803" pitchFamily="18" charset="0"/>
                <a:ea typeface="MS Mincho"/>
                <a:cs typeface="Times New Roman" panose="02020603050405020304" pitchFamily="18" charset="0"/>
              </a:rPr>
              <a:t> </a:t>
            </a:r>
            <a:endParaRPr lang="de-CH" sz="1800" dirty="0">
              <a:effectLst/>
              <a:latin typeface="Cambria" panose="02040503050406030204" pitchFamily="18"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Quelle</a:t>
            </a:r>
            <a:r>
              <a:rPr lang="de-CH" sz="1400" dirty="0">
                <a:effectLst/>
                <a:latin typeface="Apercu Light" panose="02000506030000020004" pitchFamily="50" charset="0"/>
                <a:ea typeface="MS Mincho"/>
                <a:cs typeface="Times New Roman" panose="02020603050405020304" pitchFamily="18" charset="0"/>
              </a:rPr>
              <a:t>:</a:t>
            </a:r>
            <a:r>
              <a:rPr lang="de-CH" sz="1400" i="1" dirty="0">
                <a:effectLst/>
                <a:latin typeface="Apercu Light" panose="02000506030000020004" pitchFamily="50" charset="0"/>
                <a:ea typeface="MS Mincho"/>
                <a:cs typeface="Times New Roman" panose="02020603050405020304" pitchFamily="18" charset="0"/>
              </a:rPr>
              <a:t> </a:t>
            </a:r>
          </a:p>
          <a:p>
            <a:pPr algn="l"/>
            <a:r>
              <a:rPr lang="de-CH" sz="1400" dirty="0">
                <a:effectLst/>
                <a:latin typeface="Apercu Light" panose="02000506030000020004" pitchFamily="50" charset="0"/>
                <a:ea typeface="MS Mincho"/>
                <a:cs typeface="Times New Roman" panose="02020603050405020304" pitchFamily="18" charset="0"/>
              </a:rPr>
              <a:t>World Values Survey (2007)</a:t>
            </a:r>
            <a:endParaRPr lang="de-CH" sz="1400" dirty="0">
              <a:latin typeface="Apercu Light" panose="02000506030000020004" pitchFamily="50" charset="0"/>
            </a:endParaRPr>
          </a:p>
        </p:txBody>
      </p:sp>
      <p:sp>
        <p:nvSpPr>
          <p:cNvPr id="4" name="Rectangle 2">
            <a:extLst>
              <a:ext uri="{FF2B5EF4-FFF2-40B4-BE49-F238E27FC236}">
                <a16:creationId xmlns:a16="http://schemas.microsoft.com/office/drawing/2014/main" id="{3970F3E6-CADB-4B20-B96E-5310D06C7CC0}"/>
              </a:ext>
            </a:extLst>
          </p:cNvPr>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pic>
        <p:nvPicPr>
          <p:cNvPr id="6" name="Grafik 5">
            <a:extLst>
              <a:ext uri="{FF2B5EF4-FFF2-40B4-BE49-F238E27FC236}">
                <a16:creationId xmlns:a16="http://schemas.microsoft.com/office/drawing/2014/main" id="{713FD7C2-03E0-45F5-BB65-F01E68F68F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194" y="1979613"/>
            <a:ext cx="4320480" cy="4680520"/>
          </a:xfrm>
          <a:prstGeom prst="rect">
            <a:avLst/>
          </a:prstGeom>
        </p:spPr>
      </p:pic>
    </p:spTree>
    <p:extLst>
      <p:ext uri="{BB962C8B-B14F-4D97-AF65-F5344CB8AC3E}">
        <p14:creationId xmlns:p14="http://schemas.microsoft.com/office/powerpoint/2010/main" val="949190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sp>
        <p:nvSpPr>
          <p:cNvPr id="5124" name="Rectangle 3"/>
          <p:cNvSpPr>
            <a:spLocks noGrp="1" noChangeArrowheads="1"/>
          </p:cNvSpPr>
          <p:nvPr>
            <p:ph idx="1"/>
          </p:nvPr>
        </p:nvSpPr>
        <p:spPr>
          <a:xfrm>
            <a:off x="915194" y="2492375"/>
            <a:ext cx="7313612" cy="3665538"/>
          </a:xfrm>
        </p:spPr>
        <p:txBody>
          <a:bodyPr/>
          <a:lstStyle/>
          <a:p>
            <a:pPr>
              <a:buFont typeface="Courier New" panose="02070309020205020404" pitchFamily="49" charset="0"/>
              <a:buChar char="o"/>
            </a:pPr>
            <a:r>
              <a:rPr lang="de-CH" sz="1800" dirty="0">
                <a:latin typeface="Apercu Light" panose="02000506030000020004" pitchFamily="50" charset="0"/>
                <a:sym typeface="Wingdings" pitchFamily="2" charset="2"/>
              </a:rPr>
              <a:t>Behaviorismus / Umfragetechnik – Messen individueller Einstellungen</a:t>
            </a:r>
          </a:p>
          <a:p>
            <a:pPr>
              <a:buFont typeface="Courier New" panose="02070309020205020404" pitchFamily="49" charset="0"/>
              <a:buChar char="o"/>
            </a:pPr>
            <a:r>
              <a:rPr lang="de-CH" sz="1800" dirty="0">
                <a:latin typeface="Apercu Light" panose="02000506030000020004" pitchFamily="50" charset="0"/>
                <a:sym typeface="Wingdings" pitchFamily="2" charset="2"/>
              </a:rPr>
              <a:t>Messen: </a:t>
            </a:r>
          </a:p>
          <a:p>
            <a:pPr lvl="1">
              <a:buFont typeface="Courier New" panose="02070309020205020404" pitchFamily="49" charset="0"/>
              <a:buChar char="o"/>
            </a:pPr>
            <a:r>
              <a:rPr lang="de-CH" sz="1600" dirty="0">
                <a:latin typeface="Apercu Light" panose="02000506030000020004" pitchFamily="50" charset="0"/>
                <a:sym typeface="Wingdings" panose="05000000000000000000" pitchFamily="2" charset="2"/>
              </a:rPr>
              <a:t>theoretisches Konzept einem empirisch beobachtbaren Sachverhalt zuordnen (Operationalisierung)</a:t>
            </a:r>
          </a:p>
          <a:p>
            <a:pPr lvl="1">
              <a:buFont typeface="Courier New" panose="02070309020205020404" pitchFamily="49" charset="0"/>
              <a:buChar char="o"/>
            </a:pPr>
            <a:r>
              <a:rPr lang="de-CH" sz="1600" dirty="0">
                <a:latin typeface="Apercu Light" panose="02000506030000020004" pitchFamily="50" charset="0"/>
                <a:sym typeface="Wingdings" panose="05000000000000000000" pitchFamily="2" charset="2"/>
              </a:rPr>
              <a:t>Sachverhalt mit Hilfe von Indikatoren erfassen.</a:t>
            </a:r>
          </a:p>
          <a:p>
            <a:pPr>
              <a:buFont typeface="Courier New" panose="02070309020205020404" pitchFamily="49" charset="0"/>
              <a:buChar char="o"/>
            </a:pPr>
            <a:r>
              <a:rPr lang="de-CH" sz="1800" dirty="0">
                <a:latin typeface="Apercu Light" panose="02000506030000020004" pitchFamily="50" charset="0"/>
                <a:sym typeface="Wingdings" panose="05000000000000000000" pitchFamily="2" charset="2"/>
              </a:rPr>
              <a:t>Indikatoren zur Messung der politischen Kultur: </a:t>
            </a:r>
          </a:p>
          <a:p>
            <a:pPr lvl="1">
              <a:buFont typeface="Courier New" panose="02070309020205020404" pitchFamily="49" charset="0"/>
              <a:buChar char="o"/>
            </a:pPr>
            <a:r>
              <a:rPr lang="de-CH" sz="1600" dirty="0">
                <a:latin typeface="Apercu Light" panose="02000506030000020004" pitchFamily="50" charset="0"/>
                <a:ea typeface="+mn-ea"/>
                <a:cs typeface="+mn-cs"/>
                <a:sym typeface="Wingdings" panose="05000000000000000000" pitchFamily="2" charset="2"/>
              </a:rPr>
              <a:t>Systemkultur: Zufriedenheit mit Demokratie, Nationalstolz, </a:t>
            </a:r>
          </a:p>
          <a:p>
            <a:pPr lvl="1">
              <a:buFont typeface="Courier New" panose="02070309020205020404" pitchFamily="49" charset="0"/>
              <a:buChar char="o"/>
            </a:pPr>
            <a:r>
              <a:rPr lang="de-CH" sz="1600" dirty="0">
                <a:latin typeface="Apercu Light" panose="02000506030000020004" pitchFamily="50" charset="0"/>
                <a:ea typeface="+mn-ea"/>
                <a:cs typeface="+mn-cs"/>
                <a:sym typeface="Wingdings" panose="05000000000000000000" pitchFamily="2" charset="2"/>
              </a:rPr>
              <a:t>Prozesskultur: Vertrauen in Akteure und Institutionen, </a:t>
            </a:r>
            <a:r>
              <a:rPr lang="de-CH" sz="1600" dirty="0">
                <a:latin typeface="Apercu Light" panose="02000506030000020004" pitchFamily="50" charset="0"/>
                <a:sym typeface="Wingdings" panose="05000000000000000000" pitchFamily="2" charset="2"/>
              </a:rPr>
              <a:t>Parteiidentifikation, Einschätzung eigener politischer Einfluss («</a:t>
            </a:r>
            <a:r>
              <a:rPr lang="de-CH" sz="1600" dirty="0" err="1">
                <a:latin typeface="Apercu Light" panose="02000506030000020004" pitchFamily="50" charset="0"/>
                <a:sym typeface="Wingdings" panose="05000000000000000000" pitchFamily="2" charset="2"/>
              </a:rPr>
              <a:t>Efficacy</a:t>
            </a:r>
            <a:r>
              <a:rPr lang="de-CH" sz="1600" dirty="0">
                <a:latin typeface="Apercu Light" panose="02000506030000020004" pitchFamily="50" charset="0"/>
                <a:sym typeface="Wingdings" panose="05000000000000000000" pitchFamily="2" charset="2"/>
              </a:rPr>
              <a:t>»)</a:t>
            </a:r>
            <a:endParaRPr lang="de-CH" sz="1600" dirty="0">
              <a:latin typeface="Apercu Light" panose="02000506030000020004" pitchFamily="50" charset="0"/>
              <a:ea typeface="+mn-ea"/>
              <a:cs typeface="+mn-cs"/>
              <a:sym typeface="Wingdings" panose="05000000000000000000" pitchFamily="2" charset="2"/>
            </a:endParaRPr>
          </a:p>
        </p:txBody>
      </p:sp>
    </p:spTree>
    <p:extLst>
      <p:ext uri="{BB962C8B-B14F-4D97-AF65-F5344CB8AC3E}">
        <p14:creationId xmlns:p14="http://schemas.microsoft.com/office/powerpoint/2010/main" val="128112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0BEE76C-F4C6-4043-8294-98EF7B953CFC}"/>
              </a:ext>
            </a:extLst>
          </p:cNvPr>
          <p:cNvSpPr txBox="1"/>
          <p:nvPr/>
        </p:nvSpPr>
        <p:spPr>
          <a:xfrm>
            <a:off x="5652120" y="2098010"/>
            <a:ext cx="2880320" cy="2339102"/>
          </a:xfrm>
          <a:prstGeom prst="rect">
            <a:avLst/>
          </a:prstGeom>
          <a:noFill/>
        </p:spPr>
        <p:txBody>
          <a:bodyPr wrap="square" rtlCol="0">
            <a:spAutoFit/>
          </a:bodyPr>
          <a:lstStyle/>
          <a:p>
            <a:pPr algn="l"/>
            <a:r>
              <a:rPr lang="de-CH" sz="1600" b="1" dirty="0">
                <a:effectLst/>
                <a:latin typeface="Apercu Light" panose="02000506030000020004" pitchFamily="50" charset="0"/>
                <a:ea typeface="MS Mincho"/>
                <a:cs typeface="Times New Roman" panose="02020603050405020304" pitchFamily="18" charset="0"/>
              </a:rPr>
              <a:t>Regierungsvertrauen</a:t>
            </a:r>
          </a:p>
          <a:p>
            <a:pPr algn="l"/>
            <a:endParaRPr lang="de-CH" sz="1400" i="1"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Fragestellung:</a:t>
            </a:r>
          </a:p>
          <a:p>
            <a:pPr algn="just"/>
            <a:r>
              <a:rPr lang="de-CH" sz="1400" dirty="0">
                <a:latin typeface="Apercu Light" panose="02000506030000020004" pitchFamily="50" charset="0"/>
                <a:cs typeface="Times New Roman" panose="02020603050405020304" pitchFamily="18" charset="0"/>
              </a:rPr>
              <a:t>Wie viel Vertrauen haben Sie in die folgenden Institutionen? Regierung (Skala von 1 bis 5) </a:t>
            </a:r>
          </a:p>
          <a:p>
            <a:r>
              <a:rPr lang="de-CH" sz="1800" dirty="0">
                <a:effectLst/>
                <a:latin typeface="Garamond" panose="02020404030301010803" pitchFamily="18" charset="0"/>
                <a:ea typeface="MS Mincho"/>
                <a:cs typeface="Times New Roman" panose="02020603050405020304" pitchFamily="18" charset="0"/>
              </a:rPr>
              <a:t> </a:t>
            </a:r>
            <a:endParaRPr lang="de-CH" sz="1800" dirty="0">
              <a:effectLst/>
              <a:latin typeface="Cambria" panose="02040503050406030204" pitchFamily="18"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Quelle</a:t>
            </a:r>
            <a:r>
              <a:rPr lang="de-CH" sz="1400" dirty="0">
                <a:effectLst/>
                <a:latin typeface="Apercu Light" panose="02000506030000020004" pitchFamily="50" charset="0"/>
                <a:ea typeface="MS Mincho"/>
                <a:cs typeface="Times New Roman" panose="02020603050405020304" pitchFamily="18" charset="0"/>
              </a:rPr>
              <a:t>:</a:t>
            </a:r>
            <a:r>
              <a:rPr lang="de-CH" sz="1400" i="1" dirty="0">
                <a:effectLst/>
                <a:latin typeface="Apercu Light" panose="02000506030000020004" pitchFamily="50" charset="0"/>
                <a:ea typeface="MS Mincho"/>
                <a:cs typeface="Times New Roman" panose="02020603050405020304" pitchFamily="18" charset="0"/>
              </a:rPr>
              <a:t> </a:t>
            </a:r>
          </a:p>
          <a:p>
            <a:pPr algn="l"/>
            <a:r>
              <a:rPr lang="de-CH" sz="1400" dirty="0">
                <a:effectLst/>
                <a:latin typeface="Apercu Light" panose="02000506030000020004" pitchFamily="50" charset="0"/>
                <a:ea typeface="MS Mincho"/>
                <a:cs typeface="Times New Roman" panose="02020603050405020304" pitchFamily="18" charset="0"/>
              </a:rPr>
              <a:t>International </a:t>
            </a:r>
            <a:r>
              <a:rPr lang="de-CH" sz="1400" dirty="0" err="1">
                <a:effectLst/>
                <a:latin typeface="Apercu Light" panose="02000506030000020004" pitchFamily="50" charset="0"/>
                <a:ea typeface="MS Mincho"/>
                <a:cs typeface="Times New Roman" panose="02020603050405020304" pitchFamily="18" charset="0"/>
              </a:rPr>
              <a:t>Social</a:t>
            </a:r>
            <a:r>
              <a:rPr lang="de-CH" sz="1400" dirty="0">
                <a:effectLst/>
                <a:latin typeface="Apercu Light" panose="02000506030000020004" pitchFamily="50" charset="0"/>
                <a:ea typeface="MS Mincho"/>
                <a:cs typeface="Times New Roman" panose="02020603050405020304" pitchFamily="18" charset="0"/>
              </a:rPr>
              <a:t> Survey Programm (2010)</a:t>
            </a:r>
            <a:endParaRPr lang="de-CH" sz="1400" dirty="0">
              <a:latin typeface="Apercu Light" panose="02000506030000020004" pitchFamily="50" charset="0"/>
            </a:endParaRPr>
          </a:p>
        </p:txBody>
      </p:sp>
      <p:sp>
        <p:nvSpPr>
          <p:cNvPr id="4" name="Rectangle 2">
            <a:extLst>
              <a:ext uri="{FF2B5EF4-FFF2-40B4-BE49-F238E27FC236}">
                <a16:creationId xmlns:a16="http://schemas.microsoft.com/office/drawing/2014/main" id="{3970F3E6-CADB-4B20-B96E-5310D06C7CC0}"/>
              </a:ext>
            </a:extLst>
          </p:cNvPr>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pic>
        <p:nvPicPr>
          <p:cNvPr id="5" name="Grafik 4">
            <a:extLst>
              <a:ext uri="{FF2B5EF4-FFF2-40B4-BE49-F238E27FC236}">
                <a16:creationId xmlns:a16="http://schemas.microsoft.com/office/drawing/2014/main" id="{494C98BA-92D0-4C35-8FD5-8A152C3650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194" y="1979613"/>
            <a:ext cx="4320000" cy="4680000"/>
          </a:xfrm>
          <a:prstGeom prst="rect">
            <a:avLst/>
          </a:prstGeom>
        </p:spPr>
      </p:pic>
    </p:spTree>
    <p:extLst>
      <p:ext uri="{BB962C8B-B14F-4D97-AF65-F5344CB8AC3E}">
        <p14:creationId xmlns:p14="http://schemas.microsoft.com/office/powerpoint/2010/main" val="2641676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0BEE76C-F4C6-4043-8294-98EF7B953CFC}"/>
              </a:ext>
            </a:extLst>
          </p:cNvPr>
          <p:cNvSpPr txBox="1"/>
          <p:nvPr/>
        </p:nvSpPr>
        <p:spPr>
          <a:xfrm>
            <a:off x="5652120" y="2132856"/>
            <a:ext cx="2880320" cy="4062651"/>
          </a:xfrm>
          <a:prstGeom prst="rect">
            <a:avLst/>
          </a:prstGeom>
          <a:noFill/>
        </p:spPr>
        <p:txBody>
          <a:bodyPr wrap="square" rtlCol="0">
            <a:spAutoFit/>
          </a:bodyPr>
          <a:lstStyle/>
          <a:p>
            <a:pPr algn="l"/>
            <a:r>
              <a:rPr lang="de-CH" sz="1600" b="1" dirty="0">
                <a:effectLst/>
                <a:latin typeface="Apercu Light" panose="02000506030000020004" pitchFamily="50" charset="0"/>
                <a:ea typeface="MS Mincho"/>
                <a:cs typeface="Times New Roman" panose="02020603050405020304" pitchFamily="18" charset="0"/>
              </a:rPr>
              <a:t>Vertrauen in das Parlament</a:t>
            </a:r>
          </a:p>
          <a:p>
            <a:pPr algn="l"/>
            <a:endParaRPr lang="de-CH" sz="1400" i="1"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Fragestellung:</a:t>
            </a:r>
          </a:p>
          <a:p>
            <a:pPr algn="l"/>
            <a:r>
              <a:rPr lang="de-CH" sz="1400" dirty="0">
                <a:latin typeface="Apercu Light" panose="02000506030000020004" pitchFamily="50" charset="0"/>
                <a:cs typeface="Times New Roman" panose="02020603050405020304" pitchFamily="18" charset="0"/>
              </a:rPr>
              <a:t>Bitte sagen Sie mir zu jeder öffentlichen Einrichtung oder Personengruppe, die ich Ihnen nenne, wie sehr Sie persönlich jeder einzelnen davon vertrauen. Verwenden Sie dazu eine Skala von 0 bis 10. 0 bedeutet, dass Sie dieser Einrichtung oder Personengruppe überhaupt nicht vertrauen, und 10 bedeutet, dass Sie ihr voll und ganz vertrauen. Wie ist das mit... dem Parlament? </a:t>
            </a:r>
          </a:p>
          <a:p>
            <a:r>
              <a:rPr lang="de-CH" sz="1800" dirty="0">
                <a:effectLst/>
                <a:latin typeface="Garamond" panose="02020404030301010803" pitchFamily="18" charset="0"/>
                <a:ea typeface="MS Mincho"/>
                <a:cs typeface="Times New Roman" panose="02020603050405020304" pitchFamily="18" charset="0"/>
              </a:rPr>
              <a:t> </a:t>
            </a:r>
            <a:endParaRPr lang="de-CH" sz="1800" dirty="0">
              <a:effectLst/>
              <a:latin typeface="Cambria" panose="02040503050406030204" pitchFamily="18"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Quelle</a:t>
            </a:r>
            <a:r>
              <a:rPr lang="de-CH" sz="1400" dirty="0">
                <a:effectLst/>
                <a:latin typeface="Apercu Light" panose="02000506030000020004" pitchFamily="50" charset="0"/>
                <a:ea typeface="MS Mincho"/>
                <a:cs typeface="Times New Roman" panose="02020603050405020304" pitchFamily="18" charset="0"/>
              </a:rPr>
              <a:t>:</a:t>
            </a:r>
            <a:r>
              <a:rPr lang="de-CH" sz="1400" i="1" dirty="0">
                <a:effectLst/>
                <a:latin typeface="Apercu Light" panose="02000506030000020004" pitchFamily="50" charset="0"/>
                <a:ea typeface="MS Mincho"/>
                <a:cs typeface="Times New Roman" panose="02020603050405020304" pitchFamily="18" charset="0"/>
              </a:rPr>
              <a:t> </a:t>
            </a:r>
          </a:p>
          <a:p>
            <a:pPr algn="l"/>
            <a:r>
              <a:rPr lang="de-CH" sz="1400" dirty="0">
                <a:effectLst/>
                <a:latin typeface="Apercu Light" panose="02000506030000020004" pitchFamily="50" charset="0"/>
                <a:ea typeface="MS Mincho"/>
                <a:cs typeface="Times New Roman" panose="02020603050405020304" pitchFamily="18" charset="0"/>
              </a:rPr>
              <a:t>European </a:t>
            </a:r>
            <a:r>
              <a:rPr lang="de-CH" sz="1400" dirty="0" err="1">
                <a:effectLst/>
                <a:latin typeface="Apercu Light" panose="02000506030000020004" pitchFamily="50" charset="0"/>
                <a:ea typeface="MS Mincho"/>
                <a:cs typeface="Times New Roman" panose="02020603050405020304" pitchFamily="18" charset="0"/>
              </a:rPr>
              <a:t>Social</a:t>
            </a:r>
            <a:r>
              <a:rPr lang="de-CH" sz="1400" dirty="0">
                <a:effectLst/>
                <a:latin typeface="Apercu Light" panose="02000506030000020004" pitchFamily="50" charset="0"/>
                <a:ea typeface="MS Mincho"/>
                <a:cs typeface="Times New Roman" panose="02020603050405020304" pitchFamily="18" charset="0"/>
              </a:rPr>
              <a:t> Survey (2010)</a:t>
            </a:r>
            <a:endParaRPr lang="de-CH" sz="1400" dirty="0">
              <a:latin typeface="Apercu Light" panose="02000506030000020004" pitchFamily="50" charset="0"/>
            </a:endParaRPr>
          </a:p>
        </p:txBody>
      </p:sp>
      <p:sp>
        <p:nvSpPr>
          <p:cNvPr id="4" name="Rectangle 2">
            <a:extLst>
              <a:ext uri="{FF2B5EF4-FFF2-40B4-BE49-F238E27FC236}">
                <a16:creationId xmlns:a16="http://schemas.microsoft.com/office/drawing/2014/main" id="{3970F3E6-CADB-4B20-B96E-5310D06C7CC0}"/>
              </a:ext>
            </a:extLst>
          </p:cNvPr>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pic>
        <p:nvPicPr>
          <p:cNvPr id="6" name="Grafik 5">
            <a:extLst>
              <a:ext uri="{FF2B5EF4-FFF2-40B4-BE49-F238E27FC236}">
                <a16:creationId xmlns:a16="http://schemas.microsoft.com/office/drawing/2014/main" id="{C1046282-39AF-47D8-9C0F-8335E0A79F5E}"/>
              </a:ext>
            </a:extLst>
          </p:cNvPr>
          <p:cNvPicPr>
            <a:picLocks noChangeAspect="1"/>
          </p:cNvPicPr>
          <p:nvPr/>
        </p:nvPicPr>
        <p:blipFill>
          <a:blip r:embed="rId2"/>
          <a:stretch>
            <a:fillRect/>
          </a:stretch>
        </p:blipFill>
        <p:spPr>
          <a:xfrm>
            <a:off x="915194" y="1979613"/>
            <a:ext cx="4320000" cy="4680000"/>
          </a:xfrm>
          <a:prstGeom prst="rect">
            <a:avLst/>
          </a:prstGeom>
        </p:spPr>
      </p:pic>
    </p:spTree>
    <p:extLst>
      <p:ext uri="{BB962C8B-B14F-4D97-AF65-F5344CB8AC3E}">
        <p14:creationId xmlns:p14="http://schemas.microsoft.com/office/powerpoint/2010/main" val="1362168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0BEE76C-F4C6-4043-8294-98EF7B953CFC}"/>
              </a:ext>
            </a:extLst>
          </p:cNvPr>
          <p:cNvSpPr txBox="1"/>
          <p:nvPr/>
        </p:nvSpPr>
        <p:spPr>
          <a:xfrm>
            <a:off x="5652120" y="2132856"/>
            <a:ext cx="2880320" cy="4062651"/>
          </a:xfrm>
          <a:prstGeom prst="rect">
            <a:avLst/>
          </a:prstGeom>
          <a:noFill/>
        </p:spPr>
        <p:txBody>
          <a:bodyPr wrap="square" rtlCol="0">
            <a:spAutoFit/>
          </a:bodyPr>
          <a:lstStyle/>
          <a:p>
            <a:pPr algn="l"/>
            <a:r>
              <a:rPr lang="de-CH" sz="1600" b="1" dirty="0">
                <a:effectLst/>
                <a:latin typeface="Apercu Light" panose="02000506030000020004" pitchFamily="50" charset="0"/>
                <a:ea typeface="MS Mincho"/>
                <a:cs typeface="Times New Roman" panose="02020603050405020304" pitchFamily="18" charset="0"/>
              </a:rPr>
              <a:t>Vertrauen in die Justiz</a:t>
            </a:r>
          </a:p>
          <a:p>
            <a:pPr algn="l"/>
            <a:endParaRPr lang="de-CH" sz="1400" i="1"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Fragestellung:</a:t>
            </a:r>
          </a:p>
          <a:p>
            <a:pPr algn="l"/>
            <a:r>
              <a:rPr lang="de-CH" sz="1400" dirty="0">
                <a:latin typeface="Apercu Light" panose="02000506030000020004" pitchFamily="50" charset="0"/>
                <a:cs typeface="Times New Roman" panose="02020603050405020304" pitchFamily="18" charset="0"/>
              </a:rPr>
              <a:t>Bitte sagen Sie mir zu jeder öffentlichen Einrichtung oder Personengruppe, die ich Ihnen nenne, wie sehr Sie persönlich jeder einzelnen davon vertrauen. Verwenden Sie dazu eine Skala von 0 bis 10. 0 bedeutet, dass Sie dieser Einrichtung oder Personengruppe überhaupt nicht vertrauen, und 10 bedeutet, dass Sie ihr voll und ganz vertrauen. Wie ist das mit... Der Justiz? </a:t>
            </a:r>
          </a:p>
          <a:p>
            <a:r>
              <a:rPr lang="de-CH" sz="1800" dirty="0">
                <a:effectLst/>
                <a:latin typeface="Garamond" panose="02020404030301010803" pitchFamily="18" charset="0"/>
                <a:ea typeface="MS Mincho"/>
                <a:cs typeface="Times New Roman" panose="02020603050405020304" pitchFamily="18" charset="0"/>
              </a:rPr>
              <a:t> </a:t>
            </a:r>
            <a:endParaRPr lang="de-CH" sz="1800" dirty="0">
              <a:effectLst/>
              <a:latin typeface="Cambria" panose="02040503050406030204" pitchFamily="18"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Quelle</a:t>
            </a:r>
            <a:r>
              <a:rPr lang="de-CH" sz="1400" dirty="0">
                <a:effectLst/>
                <a:latin typeface="Apercu Light" panose="02000506030000020004" pitchFamily="50" charset="0"/>
                <a:ea typeface="MS Mincho"/>
                <a:cs typeface="Times New Roman" panose="02020603050405020304" pitchFamily="18" charset="0"/>
              </a:rPr>
              <a:t>:</a:t>
            </a:r>
            <a:r>
              <a:rPr lang="de-CH" sz="1400" i="1" dirty="0">
                <a:effectLst/>
                <a:latin typeface="Apercu Light" panose="02000506030000020004" pitchFamily="50" charset="0"/>
                <a:ea typeface="MS Mincho"/>
                <a:cs typeface="Times New Roman" panose="02020603050405020304" pitchFamily="18" charset="0"/>
              </a:rPr>
              <a:t> </a:t>
            </a:r>
          </a:p>
          <a:p>
            <a:pPr algn="l"/>
            <a:r>
              <a:rPr lang="de-CH" sz="1400" dirty="0">
                <a:effectLst/>
                <a:latin typeface="Apercu Light" panose="02000506030000020004" pitchFamily="50" charset="0"/>
                <a:ea typeface="MS Mincho"/>
                <a:cs typeface="Times New Roman" panose="02020603050405020304" pitchFamily="18" charset="0"/>
              </a:rPr>
              <a:t>European </a:t>
            </a:r>
            <a:r>
              <a:rPr lang="de-CH" sz="1400" dirty="0" err="1">
                <a:effectLst/>
                <a:latin typeface="Apercu Light" panose="02000506030000020004" pitchFamily="50" charset="0"/>
                <a:ea typeface="MS Mincho"/>
                <a:cs typeface="Times New Roman" panose="02020603050405020304" pitchFamily="18" charset="0"/>
              </a:rPr>
              <a:t>Social</a:t>
            </a:r>
            <a:r>
              <a:rPr lang="de-CH" sz="1400" dirty="0">
                <a:effectLst/>
                <a:latin typeface="Apercu Light" panose="02000506030000020004" pitchFamily="50" charset="0"/>
                <a:ea typeface="MS Mincho"/>
                <a:cs typeface="Times New Roman" panose="02020603050405020304" pitchFamily="18" charset="0"/>
              </a:rPr>
              <a:t> Survey (2010)</a:t>
            </a:r>
            <a:endParaRPr lang="de-CH" sz="1400" dirty="0">
              <a:latin typeface="Apercu Light" panose="02000506030000020004" pitchFamily="50" charset="0"/>
            </a:endParaRPr>
          </a:p>
        </p:txBody>
      </p:sp>
      <p:sp>
        <p:nvSpPr>
          <p:cNvPr id="4" name="Rectangle 2">
            <a:extLst>
              <a:ext uri="{FF2B5EF4-FFF2-40B4-BE49-F238E27FC236}">
                <a16:creationId xmlns:a16="http://schemas.microsoft.com/office/drawing/2014/main" id="{3970F3E6-CADB-4B20-B96E-5310D06C7CC0}"/>
              </a:ext>
            </a:extLst>
          </p:cNvPr>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pic>
        <p:nvPicPr>
          <p:cNvPr id="5" name="Grafik 4">
            <a:extLst>
              <a:ext uri="{FF2B5EF4-FFF2-40B4-BE49-F238E27FC236}">
                <a16:creationId xmlns:a16="http://schemas.microsoft.com/office/drawing/2014/main" id="{8F856957-E410-43A5-84B1-DA331E68BF9F}"/>
              </a:ext>
            </a:extLst>
          </p:cNvPr>
          <p:cNvPicPr>
            <a:picLocks noChangeAspect="1"/>
          </p:cNvPicPr>
          <p:nvPr/>
        </p:nvPicPr>
        <p:blipFill>
          <a:blip r:embed="rId2"/>
          <a:stretch>
            <a:fillRect/>
          </a:stretch>
        </p:blipFill>
        <p:spPr>
          <a:xfrm>
            <a:off x="915194" y="1979613"/>
            <a:ext cx="4320000" cy="4680000"/>
          </a:xfrm>
          <a:prstGeom prst="rect">
            <a:avLst/>
          </a:prstGeom>
        </p:spPr>
      </p:pic>
    </p:spTree>
    <p:extLst>
      <p:ext uri="{BB962C8B-B14F-4D97-AF65-F5344CB8AC3E}">
        <p14:creationId xmlns:p14="http://schemas.microsoft.com/office/powerpoint/2010/main" val="334870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27088" y="1412875"/>
            <a:ext cx="7239000" cy="1795463"/>
          </a:xfrm>
        </p:spPr>
        <p:txBody>
          <a:bodyPr/>
          <a:lstStyle/>
          <a:p>
            <a:pPr algn="ctr" eaLnBrk="1" hangingPunct="1"/>
            <a:r>
              <a:rPr lang="de-CH" dirty="0">
                <a:solidFill>
                  <a:schemeClr val="tx1"/>
                </a:solidFill>
              </a:rPr>
              <a:t>Einführung in die Politikwissenschaft</a:t>
            </a:r>
          </a:p>
        </p:txBody>
      </p:sp>
      <p:sp>
        <p:nvSpPr>
          <p:cNvPr id="3075" name="Rectangle 3"/>
          <p:cNvSpPr>
            <a:spLocks noGrp="1" noChangeArrowheads="1"/>
          </p:cNvSpPr>
          <p:nvPr>
            <p:ph type="subTitle" idx="1"/>
          </p:nvPr>
        </p:nvSpPr>
        <p:spPr>
          <a:xfrm>
            <a:off x="900113" y="3836988"/>
            <a:ext cx="7239000" cy="1752600"/>
          </a:xfrm>
        </p:spPr>
        <p:txBody>
          <a:bodyPr/>
          <a:lstStyle/>
          <a:p>
            <a:pPr algn="ctr" eaLnBrk="1" hangingPunct="1">
              <a:lnSpc>
                <a:spcPct val="80000"/>
              </a:lnSpc>
            </a:pPr>
            <a:endParaRPr lang="de-CH" sz="1800" dirty="0"/>
          </a:p>
          <a:p>
            <a:pPr algn="ctr" eaLnBrk="1" hangingPunct="1">
              <a:lnSpc>
                <a:spcPct val="80000"/>
              </a:lnSpc>
            </a:pPr>
            <a:endParaRPr lang="de-CH" sz="1800" dirty="0"/>
          </a:p>
          <a:p>
            <a:pPr algn="ctr" eaLnBrk="1" hangingPunct="1">
              <a:lnSpc>
                <a:spcPct val="80000"/>
              </a:lnSpc>
            </a:pPr>
            <a:r>
              <a:rPr lang="de-CH" sz="1800" dirty="0">
                <a:solidFill>
                  <a:srgbClr val="C00000"/>
                </a:solidFill>
              </a:rPr>
              <a:t>Prof. Dr. Marc Bühlmann</a:t>
            </a:r>
          </a:p>
          <a:p>
            <a:pPr algn="ctr" eaLnBrk="1" hangingPunct="1">
              <a:lnSpc>
                <a:spcPct val="80000"/>
              </a:lnSpc>
            </a:pPr>
            <a:r>
              <a:rPr lang="de-CH" sz="1800" dirty="0">
                <a:solidFill>
                  <a:srgbClr val="C00000"/>
                </a:solidFill>
              </a:rPr>
              <a:t>Année Politique Suisse</a:t>
            </a:r>
          </a:p>
          <a:p>
            <a:pPr algn="ctr" eaLnBrk="1" hangingPunct="1">
              <a:lnSpc>
                <a:spcPct val="80000"/>
              </a:lnSpc>
            </a:pPr>
            <a:r>
              <a:rPr lang="de-CH" sz="1800" dirty="0">
                <a:solidFill>
                  <a:srgbClr val="C00000"/>
                </a:solidFill>
              </a:rPr>
              <a:t>Institut für Politikwissenschaft</a:t>
            </a:r>
          </a:p>
          <a:p>
            <a:pPr algn="ctr" eaLnBrk="1" hangingPunct="1">
              <a:lnSpc>
                <a:spcPct val="80000"/>
              </a:lnSpc>
            </a:pPr>
            <a:r>
              <a:rPr lang="de-CH" sz="1800" dirty="0">
                <a:solidFill>
                  <a:srgbClr val="C00000"/>
                </a:solidFill>
              </a:rPr>
              <a:t>Universität Bern</a:t>
            </a:r>
          </a:p>
        </p:txBody>
      </p:sp>
      <p:pic>
        <p:nvPicPr>
          <p:cNvPr id="4" name="Grafik 3"/>
          <p:cNvPicPr>
            <a:picLocks noChangeAspect="1"/>
          </p:cNvPicPr>
          <p:nvPr/>
        </p:nvPicPr>
        <p:blipFill>
          <a:blip r:embed="rId3"/>
          <a:stretch>
            <a:fillRect/>
          </a:stretch>
        </p:blipFill>
        <p:spPr>
          <a:xfrm>
            <a:off x="7726820" y="176314"/>
            <a:ext cx="1193498" cy="60965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0BEE76C-F4C6-4043-8294-98EF7B953CFC}"/>
              </a:ext>
            </a:extLst>
          </p:cNvPr>
          <p:cNvSpPr txBox="1"/>
          <p:nvPr/>
        </p:nvSpPr>
        <p:spPr>
          <a:xfrm>
            <a:off x="5652120" y="2132856"/>
            <a:ext cx="2880320" cy="4062651"/>
          </a:xfrm>
          <a:prstGeom prst="rect">
            <a:avLst/>
          </a:prstGeom>
          <a:noFill/>
        </p:spPr>
        <p:txBody>
          <a:bodyPr wrap="square" rtlCol="0">
            <a:spAutoFit/>
          </a:bodyPr>
          <a:lstStyle/>
          <a:p>
            <a:pPr algn="l"/>
            <a:r>
              <a:rPr lang="de-CH" sz="1600" b="1" dirty="0">
                <a:effectLst/>
                <a:latin typeface="Apercu Light" panose="02000506030000020004" pitchFamily="50" charset="0"/>
                <a:ea typeface="MS Mincho"/>
                <a:cs typeface="Times New Roman" panose="02020603050405020304" pitchFamily="18" charset="0"/>
              </a:rPr>
              <a:t>Vertrauen in die Parteien</a:t>
            </a:r>
          </a:p>
          <a:p>
            <a:pPr algn="l"/>
            <a:endParaRPr lang="de-CH" sz="1400" i="1"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Fragestellung:</a:t>
            </a:r>
          </a:p>
          <a:p>
            <a:pPr algn="l"/>
            <a:r>
              <a:rPr lang="de-CH" sz="1400" dirty="0">
                <a:latin typeface="Apercu Light" panose="02000506030000020004" pitchFamily="50" charset="0"/>
                <a:cs typeface="Times New Roman" panose="02020603050405020304" pitchFamily="18" charset="0"/>
              </a:rPr>
              <a:t>Bitte sagen Sie mir zu jeder öffentlichen Einrichtung oder Personengruppe, die ich Ihnen nenne, wie sehr Sie persönlich jeder einzelnen davon vertrauen. Verwenden Sie dazu eine Skala von 0 bis 10. 0 bedeutet, dass Sie dieser Einrichtung oder Personengruppe überhaupt nicht vertrauen, und 10 bedeutet, dass Sie ihr voll und ganz vertrauen. Wie ist das mit... den Parteien? </a:t>
            </a:r>
          </a:p>
          <a:p>
            <a:r>
              <a:rPr lang="de-CH" sz="1800" dirty="0">
                <a:effectLst/>
                <a:latin typeface="Garamond" panose="02020404030301010803" pitchFamily="18" charset="0"/>
                <a:ea typeface="MS Mincho"/>
                <a:cs typeface="Times New Roman" panose="02020603050405020304" pitchFamily="18" charset="0"/>
              </a:rPr>
              <a:t> </a:t>
            </a:r>
            <a:endParaRPr lang="de-CH" sz="1800" dirty="0">
              <a:effectLst/>
              <a:latin typeface="Cambria" panose="02040503050406030204" pitchFamily="18"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Quelle</a:t>
            </a:r>
            <a:r>
              <a:rPr lang="de-CH" sz="1400" dirty="0">
                <a:effectLst/>
                <a:latin typeface="Apercu Light" panose="02000506030000020004" pitchFamily="50" charset="0"/>
                <a:ea typeface="MS Mincho"/>
                <a:cs typeface="Times New Roman" panose="02020603050405020304" pitchFamily="18" charset="0"/>
              </a:rPr>
              <a:t>:</a:t>
            </a:r>
            <a:r>
              <a:rPr lang="de-CH" sz="1400" i="1" dirty="0">
                <a:effectLst/>
                <a:latin typeface="Apercu Light" panose="02000506030000020004" pitchFamily="50" charset="0"/>
                <a:ea typeface="MS Mincho"/>
                <a:cs typeface="Times New Roman" panose="02020603050405020304" pitchFamily="18" charset="0"/>
              </a:rPr>
              <a:t> </a:t>
            </a:r>
          </a:p>
          <a:p>
            <a:pPr algn="l"/>
            <a:r>
              <a:rPr lang="de-CH" sz="1400" dirty="0">
                <a:effectLst/>
                <a:latin typeface="Apercu Light" panose="02000506030000020004" pitchFamily="50" charset="0"/>
                <a:ea typeface="MS Mincho"/>
                <a:cs typeface="Times New Roman" panose="02020603050405020304" pitchFamily="18" charset="0"/>
              </a:rPr>
              <a:t>European </a:t>
            </a:r>
            <a:r>
              <a:rPr lang="de-CH" sz="1400" dirty="0" err="1">
                <a:effectLst/>
                <a:latin typeface="Apercu Light" panose="02000506030000020004" pitchFamily="50" charset="0"/>
                <a:ea typeface="MS Mincho"/>
                <a:cs typeface="Times New Roman" panose="02020603050405020304" pitchFamily="18" charset="0"/>
              </a:rPr>
              <a:t>Social</a:t>
            </a:r>
            <a:r>
              <a:rPr lang="de-CH" sz="1400" dirty="0">
                <a:effectLst/>
                <a:latin typeface="Apercu Light" panose="02000506030000020004" pitchFamily="50" charset="0"/>
                <a:ea typeface="MS Mincho"/>
                <a:cs typeface="Times New Roman" panose="02020603050405020304" pitchFamily="18" charset="0"/>
              </a:rPr>
              <a:t> Survey (2010)</a:t>
            </a:r>
            <a:endParaRPr lang="de-CH" sz="1400" dirty="0">
              <a:latin typeface="Apercu Light" panose="02000506030000020004" pitchFamily="50" charset="0"/>
            </a:endParaRPr>
          </a:p>
        </p:txBody>
      </p:sp>
      <p:sp>
        <p:nvSpPr>
          <p:cNvPr id="4" name="Rectangle 2">
            <a:extLst>
              <a:ext uri="{FF2B5EF4-FFF2-40B4-BE49-F238E27FC236}">
                <a16:creationId xmlns:a16="http://schemas.microsoft.com/office/drawing/2014/main" id="{3970F3E6-CADB-4B20-B96E-5310D06C7CC0}"/>
              </a:ext>
            </a:extLst>
          </p:cNvPr>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pic>
        <p:nvPicPr>
          <p:cNvPr id="5" name="Grafik 4">
            <a:extLst>
              <a:ext uri="{FF2B5EF4-FFF2-40B4-BE49-F238E27FC236}">
                <a16:creationId xmlns:a16="http://schemas.microsoft.com/office/drawing/2014/main" id="{513A7030-D7CE-4956-AA1A-BB95B9C44A4F}"/>
              </a:ext>
            </a:extLst>
          </p:cNvPr>
          <p:cNvPicPr>
            <a:picLocks noChangeAspect="1"/>
          </p:cNvPicPr>
          <p:nvPr/>
        </p:nvPicPr>
        <p:blipFill>
          <a:blip r:embed="rId2"/>
          <a:stretch>
            <a:fillRect/>
          </a:stretch>
        </p:blipFill>
        <p:spPr>
          <a:xfrm>
            <a:off x="915194" y="1983045"/>
            <a:ext cx="4320000" cy="4680000"/>
          </a:xfrm>
          <a:prstGeom prst="rect">
            <a:avLst/>
          </a:prstGeom>
        </p:spPr>
      </p:pic>
    </p:spTree>
    <p:extLst>
      <p:ext uri="{BB962C8B-B14F-4D97-AF65-F5344CB8AC3E}">
        <p14:creationId xmlns:p14="http://schemas.microsoft.com/office/powerpoint/2010/main" val="3321155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0BEE76C-F4C6-4043-8294-98EF7B953CFC}"/>
              </a:ext>
            </a:extLst>
          </p:cNvPr>
          <p:cNvSpPr txBox="1"/>
          <p:nvPr/>
        </p:nvSpPr>
        <p:spPr>
          <a:xfrm>
            <a:off x="5652120" y="2132856"/>
            <a:ext cx="2880320" cy="2123658"/>
          </a:xfrm>
          <a:prstGeom prst="rect">
            <a:avLst/>
          </a:prstGeom>
          <a:noFill/>
        </p:spPr>
        <p:txBody>
          <a:bodyPr wrap="square" rtlCol="0">
            <a:spAutoFit/>
          </a:bodyPr>
          <a:lstStyle/>
          <a:p>
            <a:pPr algn="l"/>
            <a:r>
              <a:rPr lang="de-CH" sz="1600" b="1" dirty="0">
                <a:effectLst/>
                <a:latin typeface="Apercu Light" panose="02000506030000020004" pitchFamily="50" charset="0"/>
                <a:ea typeface="MS Mincho"/>
                <a:cs typeface="Times New Roman" panose="02020603050405020304" pitchFamily="18" charset="0"/>
              </a:rPr>
              <a:t>Parteienidentifikation</a:t>
            </a:r>
          </a:p>
          <a:p>
            <a:pPr algn="l"/>
            <a:endParaRPr lang="de-CH" sz="1400" i="1"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Fragestellung:</a:t>
            </a:r>
          </a:p>
          <a:p>
            <a:pPr algn="l"/>
            <a:r>
              <a:rPr lang="de-CH" sz="1400" dirty="0">
                <a:latin typeface="Apercu Light" panose="02000506030000020004" pitchFamily="50" charset="0"/>
                <a:cs typeface="Times New Roman" panose="02020603050405020304" pitchFamily="18" charset="0"/>
              </a:rPr>
              <a:t>Gibt es eine politische Partei, der Sie näher stehen als allen anderen Parteien? (ja/nein)</a:t>
            </a:r>
          </a:p>
          <a:p>
            <a:r>
              <a:rPr lang="de-CH" sz="1800" dirty="0">
                <a:effectLst/>
                <a:latin typeface="Garamond" panose="02020404030301010803" pitchFamily="18" charset="0"/>
                <a:ea typeface="MS Mincho"/>
                <a:cs typeface="Times New Roman" panose="02020603050405020304" pitchFamily="18" charset="0"/>
              </a:rPr>
              <a:t> </a:t>
            </a:r>
            <a:endParaRPr lang="de-CH" sz="1800" dirty="0">
              <a:effectLst/>
              <a:latin typeface="Cambria" panose="02040503050406030204" pitchFamily="18"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Quelle</a:t>
            </a:r>
            <a:r>
              <a:rPr lang="de-CH" sz="1400" dirty="0">
                <a:effectLst/>
                <a:latin typeface="Apercu Light" panose="02000506030000020004" pitchFamily="50" charset="0"/>
                <a:ea typeface="MS Mincho"/>
                <a:cs typeface="Times New Roman" panose="02020603050405020304" pitchFamily="18" charset="0"/>
              </a:rPr>
              <a:t>:</a:t>
            </a:r>
            <a:r>
              <a:rPr lang="de-CH" sz="1400" i="1" dirty="0">
                <a:effectLst/>
                <a:latin typeface="Apercu Light" panose="02000506030000020004" pitchFamily="50" charset="0"/>
                <a:ea typeface="MS Mincho"/>
                <a:cs typeface="Times New Roman" panose="02020603050405020304" pitchFamily="18" charset="0"/>
              </a:rPr>
              <a:t> </a:t>
            </a:r>
          </a:p>
          <a:p>
            <a:pPr algn="l"/>
            <a:r>
              <a:rPr lang="de-CH" sz="1400" dirty="0">
                <a:effectLst/>
                <a:latin typeface="Apercu Light" panose="02000506030000020004" pitchFamily="50" charset="0"/>
                <a:ea typeface="MS Mincho"/>
                <a:cs typeface="Times New Roman" panose="02020603050405020304" pitchFamily="18" charset="0"/>
              </a:rPr>
              <a:t>European </a:t>
            </a:r>
            <a:r>
              <a:rPr lang="de-CH" sz="1400" dirty="0" err="1">
                <a:effectLst/>
                <a:latin typeface="Apercu Light" panose="02000506030000020004" pitchFamily="50" charset="0"/>
                <a:ea typeface="MS Mincho"/>
                <a:cs typeface="Times New Roman" panose="02020603050405020304" pitchFamily="18" charset="0"/>
              </a:rPr>
              <a:t>Social</a:t>
            </a:r>
            <a:r>
              <a:rPr lang="de-CH" sz="1400" dirty="0">
                <a:effectLst/>
                <a:latin typeface="Apercu Light" panose="02000506030000020004" pitchFamily="50" charset="0"/>
                <a:ea typeface="MS Mincho"/>
                <a:cs typeface="Times New Roman" panose="02020603050405020304" pitchFamily="18" charset="0"/>
              </a:rPr>
              <a:t> Survey (2010)</a:t>
            </a:r>
            <a:endParaRPr lang="de-CH" sz="1400" dirty="0">
              <a:latin typeface="Apercu Light" panose="02000506030000020004" pitchFamily="50" charset="0"/>
            </a:endParaRPr>
          </a:p>
        </p:txBody>
      </p:sp>
      <p:sp>
        <p:nvSpPr>
          <p:cNvPr id="4" name="Rectangle 2">
            <a:extLst>
              <a:ext uri="{FF2B5EF4-FFF2-40B4-BE49-F238E27FC236}">
                <a16:creationId xmlns:a16="http://schemas.microsoft.com/office/drawing/2014/main" id="{3970F3E6-CADB-4B20-B96E-5310D06C7CC0}"/>
              </a:ext>
            </a:extLst>
          </p:cNvPr>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pic>
        <p:nvPicPr>
          <p:cNvPr id="6" name="Grafik 5">
            <a:extLst>
              <a:ext uri="{FF2B5EF4-FFF2-40B4-BE49-F238E27FC236}">
                <a16:creationId xmlns:a16="http://schemas.microsoft.com/office/drawing/2014/main" id="{30DA8277-F1AD-46D4-A1BB-B62BCF1CA3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194" y="2132856"/>
            <a:ext cx="4320000" cy="4680000"/>
          </a:xfrm>
          <a:prstGeom prst="rect">
            <a:avLst/>
          </a:prstGeom>
        </p:spPr>
      </p:pic>
    </p:spTree>
    <p:extLst>
      <p:ext uri="{BB962C8B-B14F-4D97-AF65-F5344CB8AC3E}">
        <p14:creationId xmlns:p14="http://schemas.microsoft.com/office/powerpoint/2010/main" val="4186522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0BEE76C-F4C6-4043-8294-98EF7B953CFC}"/>
              </a:ext>
            </a:extLst>
          </p:cNvPr>
          <p:cNvSpPr txBox="1"/>
          <p:nvPr/>
        </p:nvSpPr>
        <p:spPr>
          <a:xfrm>
            <a:off x="5652120" y="2132856"/>
            <a:ext cx="2880320" cy="2123658"/>
          </a:xfrm>
          <a:prstGeom prst="rect">
            <a:avLst/>
          </a:prstGeom>
          <a:noFill/>
        </p:spPr>
        <p:txBody>
          <a:bodyPr wrap="square" rtlCol="0">
            <a:spAutoFit/>
          </a:bodyPr>
          <a:lstStyle/>
          <a:p>
            <a:pPr algn="l"/>
            <a:r>
              <a:rPr lang="de-CH" sz="1600" b="1" dirty="0">
                <a:effectLst/>
                <a:latin typeface="Apercu Light" panose="02000506030000020004" pitchFamily="50" charset="0"/>
                <a:ea typeface="MS Mincho"/>
                <a:cs typeface="Times New Roman" panose="02020603050405020304" pitchFamily="18" charset="0"/>
              </a:rPr>
              <a:t>Parteienidentifikation</a:t>
            </a:r>
          </a:p>
          <a:p>
            <a:pPr algn="l"/>
            <a:endParaRPr lang="de-CH" sz="1400" i="1"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Fragestellung:</a:t>
            </a:r>
          </a:p>
          <a:p>
            <a:pPr algn="l"/>
            <a:r>
              <a:rPr lang="de-CH" sz="1400" dirty="0">
                <a:latin typeface="Apercu Light" panose="02000506030000020004" pitchFamily="50" charset="0"/>
                <a:cs typeface="Times New Roman" panose="02020603050405020304" pitchFamily="18" charset="0"/>
              </a:rPr>
              <a:t>Stehen Sie einer bestimmten Partei ein wenig näher als den anderen Parteien (ja/nein)</a:t>
            </a:r>
          </a:p>
          <a:p>
            <a:r>
              <a:rPr lang="de-CH" sz="1800" dirty="0">
                <a:effectLst/>
                <a:latin typeface="Garamond" panose="02020404030301010803" pitchFamily="18" charset="0"/>
                <a:ea typeface="MS Mincho"/>
                <a:cs typeface="Times New Roman" panose="02020603050405020304" pitchFamily="18" charset="0"/>
              </a:rPr>
              <a:t> </a:t>
            </a:r>
            <a:endParaRPr lang="de-CH" sz="1800" dirty="0">
              <a:effectLst/>
              <a:latin typeface="Cambria" panose="02040503050406030204" pitchFamily="18"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Quelle</a:t>
            </a:r>
            <a:r>
              <a:rPr lang="de-CH" sz="1400" dirty="0">
                <a:effectLst/>
                <a:latin typeface="Apercu Light" panose="02000506030000020004" pitchFamily="50" charset="0"/>
                <a:ea typeface="MS Mincho"/>
                <a:cs typeface="Times New Roman" panose="02020603050405020304" pitchFamily="18" charset="0"/>
              </a:rPr>
              <a:t>:</a:t>
            </a:r>
            <a:r>
              <a:rPr lang="de-CH" sz="1400" i="1" dirty="0">
                <a:effectLst/>
                <a:latin typeface="Apercu Light" panose="02000506030000020004" pitchFamily="50" charset="0"/>
                <a:ea typeface="MS Mincho"/>
                <a:cs typeface="Times New Roman" panose="02020603050405020304" pitchFamily="18" charset="0"/>
              </a:rPr>
              <a:t> </a:t>
            </a:r>
          </a:p>
          <a:p>
            <a:pPr algn="l"/>
            <a:r>
              <a:rPr lang="de-CH" sz="1400" dirty="0">
                <a:effectLst/>
                <a:latin typeface="Apercu Light" panose="02000506030000020004" pitchFamily="50" charset="0"/>
                <a:ea typeface="MS Mincho"/>
                <a:cs typeface="Times New Roman" panose="02020603050405020304" pitchFamily="18" charset="0"/>
              </a:rPr>
              <a:t>Swiss </a:t>
            </a:r>
            <a:r>
              <a:rPr lang="de-CH" sz="1400" dirty="0" err="1">
                <a:effectLst/>
                <a:latin typeface="Apercu Light" panose="02000506030000020004" pitchFamily="50" charset="0"/>
                <a:ea typeface="MS Mincho"/>
                <a:cs typeface="Times New Roman" panose="02020603050405020304" pitchFamily="18" charset="0"/>
              </a:rPr>
              <a:t>Electoral</a:t>
            </a:r>
            <a:r>
              <a:rPr lang="de-CH" sz="1400" dirty="0">
                <a:effectLst/>
                <a:latin typeface="Apercu Light" panose="02000506030000020004" pitchFamily="50" charset="0"/>
                <a:ea typeface="MS Mincho"/>
                <a:cs typeface="Times New Roman" panose="02020603050405020304" pitchFamily="18" charset="0"/>
              </a:rPr>
              <a:t> Studies (2011)</a:t>
            </a:r>
            <a:endParaRPr lang="de-CH" sz="1400" dirty="0">
              <a:latin typeface="Apercu Light" panose="02000506030000020004" pitchFamily="50" charset="0"/>
            </a:endParaRPr>
          </a:p>
        </p:txBody>
      </p:sp>
      <p:sp>
        <p:nvSpPr>
          <p:cNvPr id="4" name="Rectangle 2">
            <a:extLst>
              <a:ext uri="{FF2B5EF4-FFF2-40B4-BE49-F238E27FC236}">
                <a16:creationId xmlns:a16="http://schemas.microsoft.com/office/drawing/2014/main" id="{3970F3E6-CADB-4B20-B96E-5310D06C7CC0}"/>
              </a:ext>
            </a:extLst>
          </p:cNvPr>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pic>
        <p:nvPicPr>
          <p:cNvPr id="5" name="Grafik 4">
            <a:extLst>
              <a:ext uri="{FF2B5EF4-FFF2-40B4-BE49-F238E27FC236}">
                <a16:creationId xmlns:a16="http://schemas.microsoft.com/office/drawing/2014/main" id="{075C0B20-B675-41FD-8F3B-B71970F8BF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474" y="1979613"/>
            <a:ext cx="4320000" cy="4680000"/>
          </a:xfrm>
          <a:prstGeom prst="rect">
            <a:avLst/>
          </a:prstGeom>
        </p:spPr>
      </p:pic>
    </p:spTree>
    <p:extLst>
      <p:ext uri="{BB962C8B-B14F-4D97-AF65-F5344CB8AC3E}">
        <p14:creationId xmlns:p14="http://schemas.microsoft.com/office/powerpoint/2010/main" val="3096499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0BEE76C-F4C6-4043-8294-98EF7B953CFC}"/>
              </a:ext>
            </a:extLst>
          </p:cNvPr>
          <p:cNvSpPr txBox="1"/>
          <p:nvPr/>
        </p:nvSpPr>
        <p:spPr>
          <a:xfrm>
            <a:off x="5652120" y="2132856"/>
            <a:ext cx="2952328" cy="2985433"/>
          </a:xfrm>
          <a:prstGeom prst="rect">
            <a:avLst/>
          </a:prstGeom>
          <a:noFill/>
        </p:spPr>
        <p:txBody>
          <a:bodyPr wrap="square" rtlCol="0">
            <a:spAutoFit/>
          </a:bodyPr>
          <a:lstStyle/>
          <a:p>
            <a:pPr algn="l"/>
            <a:r>
              <a:rPr lang="de-CH" sz="1600" b="1" dirty="0">
                <a:effectLst/>
                <a:latin typeface="Apercu Light" panose="02000506030000020004" pitchFamily="50" charset="0"/>
                <a:ea typeface="MS Mincho"/>
                <a:cs typeface="Times New Roman" panose="02020603050405020304" pitchFamily="18" charset="0"/>
              </a:rPr>
              <a:t>Politischer Einfluss (</a:t>
            </a:r>
            <a:r>
              <a:rPr lang="de-CH" sz="1600" b="1" dirty="0" err="1">
                <a:effectLst/>
                <a:latin typeface="Apercu Light" panose="02000506030000020004" pitchFamily="50" charset="0"/>
                <a:ea typeface="MS Mincho"/>
                <a:cs typeface="Times New Roman" panose="02020603050405020304" pitchFamily="18" charset="0"/>
              </a:rPr>
              <a:t>Efficacy</a:t>
            </a:r>
            <a:r>
              <a:rPr lang="de-CH" sz="1600" b="1" dirty="0">
                <a:effectLst/>
                <a:latin typeface="Apercu Light" panose="02000506030000020004" pitchFamily="50" charset="0"/>
                <a:ea typeface="MS Mincho"/>
                <a:cs typeface="Times New Roman" panose="02020603050405020304" pitchFamily="18" charset="0"/>
              </a:rPr>
              <a:t>)</a:t>
            </a:r>
          </a:p>
          <a:p>
            <a:pPr algn="l"/>
            <a:endParaRPr lang="de-CH" sz="1400" i="1"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Fragestellung:</a:t>
            </a:r>
          </a:p>
          <a:p>
            <a:pPr algn="l"/>
            <a:r>
              <a:rPr lang="de-CH" sz="1400" dirty="0">
                <a:latin typeface="Apercu Light" panose="02000506030000020004" pitchFamily="50" charset="0"/>
                <a:cs typeface="Times New Roman" panose="02020603050405020304" pitchFamily="18" charset="0"/>
              </a:rPr>
              <a:t>Bitte sagen Sie mir, inwieweit Sie den folgenden Aussagen zustimmen oder wie sehr Sie diese ablehnen: Leute wich ich haben keinen Einfluss darauf, was die Regierung macht (Skala von 1 bis 5)</a:t>
            </a:r>
          </a:p>
          <a:p>
            <a:r>
              <a:rPr lang="de-CH" sz="1800" dirty="0">
                <a:effectLst/>
                <a:latin typeface="Garamond" panose="02020404030301010803" pitchFamily="18" charset="0"/>
                <a:ea typeface="MS Mincho"/>
                <a:cs typeface="Times New Roman" panose="02020603050405020304" pitchFamily="18" charset="0"/>
              </a:rPr>
              <a:t> </a:t>
            </a:r>
            <a:endParaRPr lang="de-CH" sz="1800" dirty="0">
              <a:effectLst/>
              <a:latin typeface="Cambria" panose="02040503050406030204" pitchFamily="18"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Quelle</a:t>
            </a:r>
            <a:r>
              <a:rPr lang="de-CH" sz="1400" dirty="0">
                <a:effectLst/>
                <a:latin typeface="Apercu Light" panose="02000506030000020004" pitchFamily="50" charset="0"/>
                <a:ea typeface="MS Mincho"/>
                <a:cs typeface="Times New Roman" panose="02020603050405020304" pitchFamily="18" charset="0"/>
              </a:rPr>
              <a:t>:</a:t>
            </a:r>
            <a:r>
              <a:rPr lang="de-CH" sz="1400" i="1" dirty="0">
                <a:effectLst/>
                <a:latin typeface="Apercu Light" panose="02000506030000020004" pitchFamily="50" charset="0"/>
                <a:ea typeface="MS Mincho"/>
                <a:cs typeface="Times New Roman" panose="02020603050405020304" pitchFamily="18" charset="0"/>
              </a:rPr>
              <a:t> </a:t>
            </a:r>
          </a:p>
          <a:p>
            <a:pPr algn="l"/>
            <a:r>
              <a:rPr lang="de-CH" sz="1400" dirty="0">
                <a:effectLst/>
                <a:latin typeface="Apercu Light" panose="02000506030000020004" pitchFamily="50" charset="0"/>
                <a:ea typeface="MS Mincho"/>
                <a:cs typeface="Times New Roman" panose="02020603050405020304" pitchFamily="18" charset="0"/>
              </a:rPr>
              <a:t>International </a:t>
            </a:r>
            <a:r>
              <a:rPr lang="de-CH" sz="1400" dirty="0" err="1">
                <a:effectLst/>
                <a:latin typeface="Apercu Light" panose="02000506030000020004" pitchFamily="50" charset="0"/>
                <a:ea typeface="MS Mincho"/>
                <a:cs typeface="Times New Roman" panose="02020603050405020304" pitchFamily="18" charset="0"/>
              </a:rPr>
              <a:t>Social</a:t>
            </a:r>
            <a:r>
              <a:rPr lang="de-CH" sz="1400" dirty="0">
                <a:effectLst/>
                <a:latin typeface="Apercu Light" panose="02000506030000020004" pitchFamily="50" charset="0"/>
                <a:ea typeface="MS Mincho"/>
                <a:cs typeface="Times New Roman" panose="02020603050405020304" pitchFamily="18" charset="0"/>
              </a:rPr>
              <a:t> Survey Programm (2010)</a:t>
            </a:r>
            <a:endParaRPr lang="de-CH" sz="1400" dirty="0">
              <a:latin typeface="Apercu Light" panose="02000506030000020004" pitchFamily="50" charset="0"/>
            </a:endParaRPr>
          </a:p>
        </p:txBody>
      </p:sp>
      <p:sp>
        <p:nvSpPr>
          <p:cNvPr id="4" name="Rectangle 2">
            <a:extLst>
              <a:ext uri="{FF2B5EF4-FFF2-40B4-BE49-F238E27FC236}">
                <a16:creationId xmlns:a16="http://schemas.microsoft.com/office/drawing/2014/main" id="{3970F3E6-CADB-4B20-B96E-5310D06C7CC0}"/>
              </a:ext>
            </a:extLst>
          </p:cNvPr>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pic>
        <p:nvPicPr>
          <p:cNvPr id="6" name="Grafik 5">
            <a:extLst>
              <a:ext uri="{FF2B5EF4-FFF2-40B4-BE49-F238E27FC236}">
                <a16:creationId xmlns:a16="http://schemas.microsoft.com/office/drawing/2014/main" id="{C8A9CFFE-C6DD-405C-B198-3DAF159BA582}"/>
              </a:ext>
            </a:extLst>
          </p:cNvPr>
          <p:cNvPicPr>
            <a:picLocks/>
          </p:cNvPicPr>
          <p:nvPr/>
        </p:nvPicPr>
        <p:blipFill>
          <a:blip r:embed="rId2">
            <a:alphaModFix/>
          </a:blip>
          <a:stretch>
            <a:fillRect/>
          </a:stretch>
        </p:blipFill>
        <p:spPr>
          <a:xfrm>
            <a:off x="611560" y="1979613"/>
            <a:ext cx="4320000" cy="4680000"/>
          </a:xfrm>
          <a:prstGeom prst="rect">
            <a:avLst/>
          </a:prstGeom>
        </p:spPr>
      </p:pic>
    </p:spTree>
    <p:extLst>
      <p:ext uri="{BB962C8B-B14F-4D97-AF65-F5344CB8AC3E}">
        <p14:creationId xmlns:p14="http://schemas.microsoft.com/office/powerpoint/2010/main" val="643543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sp>
        <p:nvSpPr>
          <p:cNvPr id="5124" name="Rectangle 3"/>
          <p:cNvSpPr>
            <a:spLocks noGrp="1" noChangeArrowheads="1"/>
          </p:cNvSpPr>
          <p:nvPr>
            <p:ph idx="1"/>
          </p:nvPr>
        </p:nvSpPr>
        <p:spPr>
          <a:xfrm>
            <a:off x="915194" y="2492375"/>
            <a:ext cx="7313612" cy="3665538"/>
          </a:xfrm>
        </p:spPr>
        <p:txBody>
          <a:bodyPr/>
          <a:lstStyle/>
          <a:p>
            <a:pPr>
              <a:buFont typeface="Courier New" panose="02070309020205020404" pitchFamily="49" charset="0"/>
              <a:buChar char="o"/>
            </a:pPr>
            <a:r>
              <a:rPr lang="de-CH" sz="1800" dirty="0">
                <a:latin typeface="Apercu Light" panose="02000506030000020004" pitchFamily="50" charset="0"/>
                <a:sym typeface="Wingdings" pitchFamily="2" charset="2"/>
              </a:rPr>
              <a:t>Behaviorismus / Umfragetechnik – Messen individueller Einstellungen</a:t>
            </a:r>
          </a:p>
          <a:p>
            <a:pPr>
              <a:buFont typeface="Courier New" panose="02070309020205020404" pitchFamily="49" charset="0"/>
              <a:buChar char="o"/>
            </a:pPr>
            <a:r>
              <a:rPr lang="de-CH" sz="1800" dirty="0">
                <a:latin typeface="Apercu Light" panose="02000506030000020004" pitchFamily="50" charset="0"/>
                <a:sym typeface="Wingdings" pitchFamily="2" charset="2"/>
              </a:rPr>
              <a:t>Messen: </a:t>
            </a:r>
          </a:p>
          <a:p>
            <a:pPr lvl="1">
              <a:buFont typeface="Courier New" panose="02070309020205020404" pitchFamily="49" charset="0"/>
              <a:buChar char="o"/>
            </a:pPr>
            <a:r>
              <a:rPr lang="de-CH" sz="1600" dirty="0">
                <a:latin typeface="Apercu Light" panose="02000506030000020004" pitchFamily="50" charset="0"/>
                <a:sym typeface="Wingdings" panose="05000000000000000000" pitchFamily="2" charset="2"/>
              </a:rPr>
              <a:t>theoretisches Konzept einem empirisch beobachtbaren Sachverhalt zuordnen (Operationalisierung)</a:t>
            </a:r>
          </a:p>
          <a:p>
            <a:pPr lvl="1">
              <a:buFont typeface="Courier New" panose="02070309020205020404" pitchFamily="49" charset="0"/>
              <a:buChar char="o"/>
            </a:pPr>
            <a:r>
              <a:rPr lang="de-CH" sz="1600" dirty="0">
                <a:latin typeface="Apercu Light" panose="02000506030000020004" pitchFamily="50" charset="0"/>
                <a:sym typeface="Wingdings" panose="05000000000000000000" pitchFamily="2" charset="2"/>
              </a:rPr>
              <a:t>Sachverhalt mit Hilfe von Indikatoren erfassen.</a:t>
            </a:r>
          </a:p>
          <a:p>
            <a:pPr>
              <a:buFont typeface="Courier New" panose="02070309020205020404" pitchFamily="49" charset="0"/>
              <a:buChar char="o"/>
            </a:pPr>
            <a:r>
              <a:rPr lang="de-CH" sz="1800" dirty="0">
                <a:latin typeface="Apercu Light" panose="02000506030000020004" pitchFamily="50" charset="0"/>
                <a:sym typeface="Wingdings" panose="05000000000000000000" pitchFamily="2" charset="2"/>
              </a:rPr>
              <a:t>Indikatoren zur Messung der politischen Kultur: </a:t>
            </a:r>
          </a:p>
          <a:p>
            <a:pPr lvl="1">
              <a:buFont typeface="Courier New" panose="02070309020205020404" pitchFamily="49" charset="0"/>
              <a:buChar char="o"/>
            </a:pPr>
            <a:r>
              <a:rPr lang="de-CH" sz="1600" dirty="0">
                <a:latin typeface="Apercu Light" panose="02000506030000020004" pitchFamily="50" charset="0"/>
                <a:ea typeface="+mn-ea"/>
                <a:cs typeface="+mn-cs"/>
                <a:sym typeface="Wingdings" panose="05000000000000000000" pitchFamily="2" charset="2"/>
              </a:rPr>
              <a:t>Systemkultur: Zufriedenheit mit Demokratie, Nationalstolz, Identifikation</a:t>
            </a:r>
          </a:p>
          <a:p>
            <a:pPr lvl="1">
              <a:buFont typeface="Courier New" panose="02070309020205020404" pitchFamily="49" charset="0"/>
              <a:buChar char="o"/>
            </a:pPr>
            <a:r>
              <a:rPr lang="de-CH" sz="1600" dirty="0">
                <a:latin typeface="Apercu Light" panose="02000506030000020004" pitchFamily="50" charset="0"/>
                <a:sym typeface="Wingdings" panose="05000000000000000000" pitchFamily="2" charset="2"/>
              </a:rPr>
              <a:t>Prozesskultur: Vertrauen in Akteure und Institutionen, Parteiidentifikation, Einschätzung eigener politischer Einfluss («</a:t>
            </a:r>
            <a:r>
              <a:rPr lang="de-CH" sz="1600" dirty="0" err="1">
                <a:latin typeface="Apercu Light" panose="02000506030000020004" pitchFamily="50" charset="0"/>
                <a:sym typeface="Wingdings" panose="05000000000000000000" pitchFamily="2" charset="2"/>
              </a:rPr>
              <a:t>Efficacy</a:t>
            </a:r>
            <a:r>
              <a:rPr lang="de-CH" sz="1600" dirty="0">
                <a:latin typeface="Apercu Light" panose="02000506030000020004" pitchFamily="50" charset="0"/>
                <a:sym typeface="Wingdings" panose="05000000000000000000" pitchFamily="2" charset="2"/>
              </a:rPr>
              <a:t>»)</a:t>
            </a:r>
          </a:p>
          <a:p>
            <a:pPr lvl="1">
              <a:buFont typeface="Courier New" panose="02070309020205020404" pitchFamily="49" charset="0"/>
              <a:buChar char="o"/>
            </a:pPr>
            <a:r>
              <a:rPr lang="de-CH" sz="1600" dirty="0" err="1">
                <a:latin typeface="Apercu Light" panose="02000506030000020004" pitchFamily="50" charset="0"/>
                <a:ea typeface="+mn-ea"/>
                <a:cs typeface="+mn-cs"/>
                <a:sym typeface="Wingdings" panose="05000000000000000000" pitchFamily="2" charset="2"/>
              </a:rPr>
              <a:t>Policykultur</a:t>
            </a:r>
            <a:r>
              <a:rPr lang="de-CH" sz="1600" dirty="0">
                <a:latin typeface="Apercu Light" panose="02000506030000020004" pitchFamily="50" charset="0"/>
                <a:ea typeface="+mn-ea"/>
                <a:cs typeface="+mn-cs"/>
                <a:sym typeface="Wingdings" panose="05000000000000000000" pitchFamily="2" charset="2"/>
              </a:rPr>
              <a:t>: Zufriedenheit mit politischen Entscheidungen</a:t>
            </a:r>
          </a:p>
        </p:txBody>
      </p:sp>
    </p:spTree>
    <p:extLst>
      <p:ext uri="{BB962C8B-B14F-4D97-AF65-F5344CB8AC3E}">
        <p14:creationId xmlns:p14="http://schemas.microsoft.com/office/powerpoint/2010/main" val="2770230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D0BEE76C-F4C6-4043-8294-98EF7B953CFC}"/>
              </a:ext>
            </a:extLst>
          </p:cNvPr>
          <p:cNvSpPr txBox="1"/>
          <p:nvPr/>
        </p:nvSpPr>
        <p:spPr>
          <a:xfrm>
            <a:off x="5652120" y="2132856"/>
            <a:ext cx="2952328" cy="2585323"/>
          </a:xfrm>
          <a:prstGeom prst="rect">
            <a:avLst/>
          </a:prstGeom>
          <a:noFill/>
        </p:spPr>
        <p:txBody>
          <a:bodyPr wrap="square" rtlCol="0">
            <a:spAutoFit/>
          </a:bodyPr>
          <a:lstStyle/>
          <a:p>
            <a:pPr algn="l"/>
            <a:r>
              <a:rPr lang="de-CH" sz="1600" b="1" dirty="0">
                <a:effectLst/>
                <a:latin typeface="Apercu Light" panose="02000506030000020004" pitchFamily="50" charset="0"/>
                <a:ea typeface="MS Mincho"/>
                <a:cs typeface="Times New Roman" panose="02020603050405020304" pitchFamily="18" charset="0"/>
              </a:rPr>
              <a:t>Zufriedenheit mit Arbeit der Regierung</a:t>
            </a:r>
          </a:p>
          <a:p>
            <a:pPr algn="l"/>
            <a:endParaRPr lang="de-CH" sz="1400" i="1" dirty="0">
              <a:effectLst/>
              <a:latin typeface="Apercu Light" panose="02000506030000020004" pitchFamily="50"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Fragestellung:</a:t>
            </a:r>
          </a:p>
          <a:p>
            <a:pPr algn="l"/>
            <a:r>
              <a:rPr lang="de-CH" sz="1400" dirty="0">
                <a:latin typeface="Apercu Light" panose="02000506030000020004" pitchFamily="50" charset="0"/>
                <a:cs typeface="Times New Roman" panose="02020603050405020304" pitchFamily="18" charset="0"/>
              </a:rPr>
              <a:t>Bitte sagen Sie mir, wie zufrieden Sie mit der Arbeit ihrer Regierung sind (Skala von 0 bis 10)</a:t>
            </a:r>
          </a:p>
          <a:p>
            <a:r>
              <a:rPr lang="de-CH" sz="1800" dirty="0">
                <a:effectLst/>
                <a:latin typeface="Garamond" panose="02020404030301010803" pitchFamily="18" charset="0"/>
                <a:ea typeface="MS Mincho"/>
                <a:cs typeface="Times New Roman" panose="02020603050405020304" pitchFamily="18" charset="0"/>
              </a:rPr>
              <a:t> </a:t>
            </a:r>
            <a:endParaRPr lang="de-CH" sz="1800" dirty="0">
              <a:effectLst/>
              <a:latin typeface="Cambria" panose="02040503050406030204" pitchFamily="18" charset="0"/>
              <a:ea typeface="MS Mincho"/>
              <a:cs typeface="Times New Roman" panose="02020603050405020304" pitchFamily="18" charset="0"/>
            </a:endParaRPr>
          </a:p>
          <a:p>
            <a:pPr algn="l"/>
            <a:r>
              <a:rPr lang="de-CH" sz="1400" i="1" dirty="0">
                <a:effectLst/>
                <a:latin typeface="Apercu Light" panose="02000506030000020004" pitchFamily="50" charset="0"/>
                <a:ea typeface="MS Mincho"/>
                <a:cs typeface="Times New Roman" panose="02020603050405020304" pitchFamily="18" charset="0"/>
              </a:rPr>
              <a:t>Quelle</a:t>
            </a:r>
            <a:r>
              <a:rPr lang="de-CH" sz="1400" dirty="0">
                <a:effectLst/>
                <a:latin typeface="Apercu Light" panose="02000506030000020004" pitchFamily="50" charset="0"/>
                <a:ea typeface="MS Mincho"/>
                <a:cs typeface="Times New Roman" panose="02020603050405020304" pitchFamily="18" charset="0"/>
              </a:rPr>
              <a:t>:</a:t>
            </a:r>
            <a:r>
              <a:rPr lang="de-CH" sz="1400" i="1" dirty="0">
                <a:effectLst/>
                <a:latin typeface="Apercu Light" panose="02000506030000020004" pitchFamily="50" charset="0"/>
                <a:ea typeface="MS Mincho"/>
                <a:cs typeface="Times New Roman" panose="02020603050405020304" pitchFamily="18" charset="0"/>
              </a:rPr>
              <a:t> </a:t>
            </a:r>
          </a:p>
          <a:p>
            <a:pPr algn="l"/>
            <a:r>
              <a:rPr lang="de-CH" sz="1400" dirty="0">
                <a:effectLst/>
                <a:latin typeface="Apercu Light" panose="02000506030000020004" pitchFamily="50" charset="0"/>
                <a:ea typeface="MS Mincho"/>
                <a:cs typeface="Times New Roman" panose="02020603050405020304" pitchFamily="18" charset="0"/>
              </a:rPr>
              <a:t>European </a:t>
            </a:r>
            <a:r>
              <a:rPr lang="de-CH" sz="1400" dirty="0" err="1">
                <a:effectLst/>
                <a:latin typeface="Apercu Light" panose="02000506030000020004" pitchFamily="50" charset="0"/>
                <a:ea typeface="MS Mincho"/>
                <a:cs typeface="Times New Roman" panose="02020603050405020304" pitchFamily="18" charset="0"/>
              </a:rPr>
              <a:t>Social</a:t>
            </a:r>
            <a:r>
              <a:rPr lang="de-CH" sz="1400" dirty="0">
                <a:effectLst/>
                <a:latin typeface="Apercu Light" panose="02000506030000020004" pitchFamily="50" charset="0"/>
                <a:ea typeface="MS Mincho"/>
                <a:cs typeface="Times New Roman" panose="02020603050405020304" pitchFamily="18" charset="0"/>
              </a:rPr>
              <a:t> Survey (2005-2018)</a:t>
            </a:r>
            <a:endParaRPr lang="de-CH" sz="1400" dirty="0">
              <a:latin typeface="Apercu Light" panose="02000506030000020004" pitchFamily="50" charset="0"/>
            </a:endParaRPr>
          </a:p>
        </p:txBody>
      </p:sp>
      <p:sp>
        <p:nvSpPr>
          <p:cNvPr id="4" name="Rectangle 2">
            <a:extLst>
              <a:ext uri="{FF2B5EF4-FFF2-40B4-BE49-F238E27FC236}">
                <a16:creationId xmlns:a16="http://schemas.microsoft.com/office/drawing/2014/main" id="{3970F3E6-CADB-4B20-B96E-5310D06C7CC0}"/>
              </a:ext>
            </a:extLst>
          </p:cNvPr>
          <p:cNvSpPr>
            <a:spLocks noGrp="1" noChangeArrowheads="1"/>
          </p:cNvSpPr>
          <p:nvPr>
            <p:ph type="title"/>
          </p:nvPr>
        </p:nvSpPr>
        <p:spPr>
          <a:xfrm>
            <a:off x="915194" y="836613"/>
            <a:ext cx="7617246" cy="1143000"/>
          </a:xfrm>
        </p:spPr>
        <p:txBody>
          <a:bodyPr/>
          <a:lstStyle/>
          <a:p>
            <a:pPr eaLnBrk="1" hangingPunct="1"/>
            <a:r>
              <a:rPr lang="de-CH" u="none" dirty="0"/>
              <a:t>Messung politischer Kultur</a:t>
            </a:r>
          </a:p>
        </p:txBody>
      </p:sp>
      <p:pic>
        <p:nvPicPr>
          <p:cNvPr id="5" name="Grafik 4">
            <a:extLst>
              <a:ext uri="{FF2B5EF4-FFF2-40B4-BE49-F238E27FC236}">
                <a16:creationId xmlns:a16="http://schemas.microsoft.com/office/drawing/2014/main" id="{DA1363CC-E19E-4FF6-8953-3A8873888602}"/>
              </a:ext>
            </a:extLst>
          </p:cNvPr>
          <p:cNvPicPr>
            <a:picLocks noChangeAspect="1"/>
          </p:cNvPicPr>
          <p:nvPr/>
        </p:nvPicPr>
        <p:blipFill rotWithShape="1">
          <a:blip r:embed="rId2"/>
          <a:srcRect t="10590" b="9924"/>
          <a:stretch/>
        </p:blipFill>
        <p:spPr>
          <a:xfrm>
            <a:off x="917506" y="2132856"/>
            <a:ext cx="4657759" cy="3312369"/>
          </a:xfrm>
          <a:prstGeom prst="rect">
            <a:avLst/>
          </a:prstGeom>
        </p:spPr>
      </p:pic>
    </p:spTree>
    <p:extLst>
      <p:ext uri="{BB962C8B-B14F-4D97-AF65-F5344CB8AC3E}">
        <p14:creationId xmlns:p14="http://schemas.microsoft.com/office/powerpoint/2010/main" val="1757572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Messung politischer Kultur</a:t>
            </a:r>
          </a:p>
        </p:txBody>
      </p:sp>
      <p:pic>
        <p:nvPicPr>
          <p:cNvPr id="5" name="Grafik 4">
            <a:extLst>
              <a:ext uri="{FF2B5EF4-FFF2-40B4-BE49-F238E27FC236}">
                <a16:creationId xmlns:a16="http://schemas.microsoft.com/office/drawing/2014/main" id="{93FE18C3-B70E-411B-AC06-E65CA41F0B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982" y="2132856"/>
            <a:ext cx="4032448" cy="4032448"/>
          </a:xfrm>
          <a:prstGeom prst="rect">
            <a:avLst/>
          </a:prstGeom>
        </p:spPr>
      </p:pic>
      <p:sp>
        <p:nvSpPr>
          <p:cNvPr id="3" name="Textfeld 2">
            <a:extLst>
              <a:ext uri="{FF2B5EF4-FFF2-40B4-BE49-F238E27FC236}">
                <a16:creationId xmlns:a16="http://schemas.microsoft.com/office/drawing/2014/main" id="{43C65492-C40A-48D1-B9BB-4509E3E86351}"/>
              </a:ext>
            </a:extLst>
          </p:cNvPr>
          <p:cNvSpPr txBox="1"/>
          <p:nvPr/>
        </p:nvSpPr>
        <p:spPr>
          <a:xfrm>
            <a:off x="4941954" y="3212976"/>
            <a:ext cx="3302979" cy="830997"/>
          </a:xfrm>
          <a:prstGeom prst="rect">
            <a:avLst/>
          </a:prstGeom>
          <a:noFill/>
        </p:spPr>
        <p:txBody>
          <a:bodyPr wrap="square" rtlCol="0">
            <a:spAutoFit/>
          </a:bodyPr>
          <a:lstStyle/>
          <a:p>
            <a:r>
              <a:rPr lang="de-CH" sz="4800" dirty="0">
                <a:latin typeface="Apercu" panose="02000506040000020004" pitchFamily="50" charset="0"/>
              </a:rPr>
              <a:t>DENK MAL!</a:t>
            </a:r>
          </a:p>
        </p:txBody>
      </p:sp>
    </p:spTree>
    <p:extLst>
      <p:ext uri="{BB962C8B-B14F-4D97-AF65-F5344CB8AC3E}">
        <p14:creationId xmlns:p14="http://schemas.microsoft.com/office/powerpoint/2010/main" val="52555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32" presetClass="emph" presetSubtype="0" fill="hold" grpId="1" nodeType="withEffect">
                                  <p:stCondLst>
                                    <p:cond delay="0"/>
                                  </p:stCondLst>
                                  <p:childTnLst>
                                    <p:animRot by="120000">
                                      <p:cBhvr>
                                        <p:cTn id="10" dur="100" fill="hold">
                                          <p:stCondLst>
                                            <p:cond delay="0"/>
                                          </p:stCondLst>
                                        </p:cTn>
                                        <p:tgtEl>
                                          <p:spTgt spid="3"/>
                                        </p:tgtEl>
                                        <p:attrNameLst>
                                          <p:attrName>r</p:attrName>
                                        </p:attrNameLst>
                                      </p:cBhvr>
                                    </p:animRot>
                                    <p:animRot by="-240000">
                                      <p:cBhvr>
                                        <p:cTn id="11" dur="200" fill="hold">
                                          <p:stCondLst>
                                            <p:cond delay="200"/>
                                          </p:stCondLst>
                                        </p:cTn>
                                        <p:tgtEl>
                                          <p:spTgt spid="3"/>
                                        </p:tgtEl>
                                        <p:attrNameLst>
                                          <p:attrName>r</p:attrName>
                                        </p:attrNameLst>
                                      </p:cBhvr>
                                    </p:animRot>
                                    <p:animRot by="240000">
                                      <p:cBhvr>
                                        <p:cTn id="12" dur="200" fill="hold">
                                          <p:stCondLst>
                                            <p:cond delay="400"/>
                                          </p:stCondLst>
                                        </p:cTn>
                                        <p:tgtEl>
                                          <p:spTgt spid="3"/>
                                        </p:tgtEl>
                                        <p:attrNameLst>
                                          <p:attrName>r</p:attrName>
                                        </p:attrNameLst>
                                      </p:cBhvr>
                                    </p:animRot>
                                    <p:animRot by="-240000">
                                      <p:cBhvr>
                                        <p:cTn id="13" dur="200" fill="hold">
                                          <p:stCondLst>
                                            <p:cond delay="600"/>
                                          </p:stCondLst>
                                        </p:cTn>
                                        <p:tgtEl>
                                          <p:spTgt spid="3"/>
                                        </p:tgtEl>
                                        <p:attrNameLst>
                                          <p:attrName>r</p:attrName>
                                        </p:attrNameLst>
                                      </p:cBhvr>
                                    </p:animRot>
                                    <p:animRot by="120000">
                                      <p:cBhvr>
                                        <p:cTn id="14" dur="200" fill="hold">
                                          <p:stCondLst>
                                            <p:cond delay="8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539552" y="1700808"/>
            <a:ext cx="8034258" cy="4104000"/>
          </a:xfrm>
          <a:prstGeom prst="rect">
            <a:avLst/>
          </a:prstGeom>
        </p:spPr>
      </p:pic>
    </p:spTree>
    <p:extLst>
      <p:ext uri="{BB962C8B-B14F-4D97-AF65-F5344CB8AC3E}">
        <p14:creationId xmlns:p14="http://schemas.microsoft.com/office/powerpoint/2010/main" val="2458088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3"/>
                                        </p:tgtEl>
                                      </p:cBhvr>
                                      <p:by x="15000" y="15000"/>
                                    </p:animScale>
                                  </p:childTnLst>
                                </p:cTn>
                              </p:par>
                              <p:par>
                                <p:cTn id="7" presetID="56" presetClass="path" presetSubtype="0" accel="50000" decel="50000" fill="hold" nodeType="withEffect">
                                  <p:stCondLst>
                                    <p:cond delay="0"/>
                                  </p:stCondLst>
                                  <p:childTnLst>
                                    <p:animMotion origin="layout" path="M -3.88889E-6 -2.22222E-6 L 0.41129 -0.47778 " pathEditMode="relative" rAng="0" ptsTypes="AA">
                                      <p:cBhvr>
                                        <p:cTn id="8" dur="2000" fill="hold"/>
                                        <p:tgtEl>
                                          <p:spTgt spid="3"/>
                                        </p:tgtEl>
                                        <p:attrNameLst>
                                          <p:attrName>ppt_x</p:attrName>
                                          <p:attrName>ppt_y</p:attrName>
                                        </p:attrNameLst>
                                      </p:cBhvr>
                                      <p:rCtr x="20556" y="-238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dirty="0"/>
              <a:t>Quellen	</a:t>
            </a:r>
          </a:p>
        </p:txBody>
      </p:sp>
      <p:sp>
        <p:nvSpPr>
          <p:cNvPr id="5124" name="Rectangle 3"/>
          <p:cNvSpPr>
            <a:spLocks noGrp="1" noChangeArrowheads="1"/>
          </p:cNvSpPr>
          <p:nvPr>
            <p:ph idx="1"/>
          </p:nvPr>
        </p:nvSpPr>
        <p:spPr>
          <a:xfrm>
            <a:off x="915194" y="2492375"/>
            <a:ext cx="7313612" cy="3665538"/>
          </a:xfrm>
        </p:spPr>
        <p:txBody>
          <a:bodyPr/>
          <a:lstStyle/>
          <a:p>
            <a:pPr marL="0" indent="0">
              <a:buNone/>
            </a:pPr>
            <a:r>
              <a:rPr lang="de-CH" sz="1000" dirty="0">
                <a:latin typeface="Apercu Light" panose="02000506030000020004" pitchFamily="50" charset="0"/>
              </a:rPr>
              <a:t>Quellen der auf den Folien verwendeten Abbildungen</a:t>
            </a:r>
          </a:p>
          <a:p>
            <a:pPr>
              <a:buFontTx/>
              <a:buChar char="-"/>
            </a:pPr>
            <a:r>
              <a:rPr lang="de-CH" sz="1000" dirty="0">
                <a:latin typeface="Apercu Light" panose="02000506030000020004" pitchFamily="50" charset="0"/>
              </a:rPr>
              <a:t>Titelfolie: </a:t>
            </a:r>
            <a:r>
              <a:rPr lang="de-CH" sz="1000" dirty="0" err="1">
                <a:latin typeface="Apercu Light" panose="02000506030000020004" pitchFamily="50" charset="0"/>
              </a:rPr>
              <a:t>Wordle</a:t>
            </a:r>
            <a:r>
              <a:rPr lang="de-CH" sz="1000" dirty="0">
                <a:latin typeface="Apercu Light" panose="02000506030000020004" pitchFamily="50" charset="0"/>
              </a:rPr>
              <a:t> aus Zitatenschatz (Definitionen von Politik)</a:t>
            </a:r>
          </a:p>
          <a:p>
            <a:pPr>
              <a:buFontTx/>
              <a:buChar char="-"/>
            </a:pPr>
            <a:r>
              <a:rPr lang="de-CH" sz="1000" dirty="0">
                <a:latin typeface="Apercu Light" panose="02000506030000020004" pitchFamily="50" charset="0"/>
              </a:rPr>
              <a:t>Max Weber: </a:t>
            </a:r>
            <a:r>
              <a:rPr lang="de-CH" sz="1000" dirty="0" err="1">
                <a:latin typeface="Apercu Light" panose="02000506030000020004" pitchFamily="50" charset="0"/>
              </a:rPr>
              <a:t>Català</a:t>
            </a:r>
            <a:r>
              <a:rPr lang="de-CH" sz="1000" dirty="0">
                <a:latin typeface="Apercu Light" panose="02000506030000020004" pitchFamily="50" charset="0"/>
              </a:rPr>
              <a:t>: Max Weber al 1894 (https://commons.wikimedia.org/wiki/File:Max_Weber_1894.jpg?uselang=de)</a:t>
            </a:r>
          </a:p>
          <a:p>
            <a:pPr>
              <a:buFontTx/>
              <a:buChar char="-"/>
            </a:pPr>
            <a:r>
              <a:rPr lang="de-CH" sz="1000" dirty="0">
                <a:latin typeface="Apercu Light" panose="02000506030000020004" pitchFamily="50" charset="0"/>
              </a:rPr>
              <a:t>Zitat Max Weber: Parlament und Regierung im neugeordneten Deutschland. In: Gesammelte Politische Schriften.</a:t>
            </a:r>
          </a:p>
          <a:p>
            <a:pPr>
              <a:buFontTx/>
              <a:buChar char="-"/>
            </a:pPr>
            <a:r>
              <a:rPr lang="de-CH" sz="1000" dirty="0">
                <a:latin typeface="Apercu Light" panose="02000506030000020004" pitchFamily="50" charset="0"/>
              </a:rPr>
              <a:t>Zitat Gotthard Breit: in Massing, Peter, Gotthard Breit und Hubertus Buchstein. Demokratietheorien. </a:t>
            </a:r>
          </a:p>
          <a:p>
            <a:pPr>
              <a:buFontTx/>
              <a:buChar char="-"/>
            </a:pPr>
            <a:r>
              <a:rPr lang="de-DE" sz="1000" dirty="0">
                <a:latin typeface="Apercu Light" panose="02000506030000020004" pitchFamily="50" charset="0"/>
              </a:rPr>
              <a:t>Zitat Max </a:t>
            </a:r>
            <a:r>
              <a:rPr lang="de-DE" sz="1000" dirty="0" err="1">
                <a:latin typeface="Apercu Light" panose="02000506030000020004" pitchFamily="50" charset="0"/>
              </a:rPr>
              <a:t>Kaase</a:t>
            </a:r>
            <a:r>
              <a:rPr lang="de-DE" sz="1000" dirty="0">
                <a:latin typeface="Apercu Light" panose="02000506030000020004" pitchFamily="50" charset="0"/>
              </a:rPr>
              <a:t>: Sinn oder Unsinn des Konzepts Politische Kultur für die Vergleichende Politikforschung, oder auch: Der Versuch, einen Pudding an die Wand zu nageln, in: Max </a:t>
            </a:r>
            <a:r>
              <a:rPr lang="de-DE" sz="1000" dirty="0" err="1">
                <a:latin typeface="Apercu Light" panose="02000506030000020004" pitchFamily="50" charset="0"/>
              </a:rPr>
              <a:t>Kaase</a:t>
            </a:r>
            <a:r>
              <a:rPr lang="de-DE" sz="1000" dirty="0">
                <a:latin typeface="Apercu Light" panose="02000506030000020004" pitchFamily="50" charset="0"/>
              </a:rPr>
              <a:t>, Hans Dieter </a:t>
            </a:r>
            <a:r>
              <a:rPr lang="de-DE" sz="1000" dirty="0" err="1">
                <a:latin typeface="Apercu Light" panose="02000506030000020004" pitchFamily="50" charset="0"/>
              </a:rPr>
              <a:t>Klingemann</a:t>
            </a:r>
            <a:r>
              <a:rPr lang="de-DE" sz="1000" dirty="0">
                <a:latin typeface="Apercu Light" panose="02000506030000020004" pitchFamily="50" charset="0"/>
              </a:rPr>
              <a:t> (Hrsg.), Wahlen und politisches System. Westdeutscher Verlag, Opladen 1983, ISBN 3-531-11618-5, S. 144-172.</a:t>
            </a:r>
            <a:endParaRPr lang="de-CH" sz="1000" dirty="0">
              <a:latin typeface="Apercu Light" panose="02000506030000020004" pitchFamily="50" charset="0"/>
            </a:endParaRPr>
          </a:p>
          <a:p>
            <a:pPr>
              <a:buFontTx/>
              <a:buChar char="-"/>
            </a:pPr>
            <a:r>
              <a:rPr lang="de-CH" sz="1000" dirty="0">
                <a:latin typeface="Apercu Light" panose="02000506030000020004" pitchFamily="50" charset="0"/>
              </a:rPr>
              <a:t>Pudding: https://masonsleadbetter.com/leading-a-volunteer-team-is-sometimes-like-trying-to-nail-jello-to-a-wall/</a:t>
            </a:r>
          </a:p>
          <a:p>
            <a:pPr>
              <a:buFontTx/>
              <a:buChar char="-"/>
            </a:pPr>
            <a:r>
              <a:rPr lang="de-CH" sz="1000" dirty="0">
                <a:latin typeface="Apercu Light" panose="02000506030000020004" pitchFamily="50" charset="0"/>
              </a:rPr>
              <a:t>Abbildungen politische Kultur: Freitag, Markus (2014). Politische Kultur. In: Peter </a:t>
            </a:r>
            <a:r>
              <a:rPr lang="de-CH" sz="1000" dirty="0" err="1">
                <a:latin typeface="Apercu Light" panose="02000506030000020004" pitchFamily="50" charset="0"/>
              </a:rPr>
              <a:t>Knoepfel</a:t>
            </a:r>
            <a:r>
              <a:rPr lang="de-CH" sz="1000" dirty="0">
                <a:latin typeface="Apercu Light" panose="02000506030000020004" pitchFamily="50" charset="0"/>
              </a:rPr>
              <a:t>, Yannis Papadopoulos, Pascal Sciarini, Adrian Vatter und Silja Häusermann (</a:t>
            </a:r>
            <a:r>
              <a:rPr lang="de-CH" sz="1000" dirty="0" err="1">
                <a:latin typeface="Apercu Light" panose="02000506030000020004" pitchFamily="50" charset="0"/>
              </a:rPr>
              <a:t>Hg</a:t>
            </a:r>
            <a:r>
              <a:rPr lang="de-CH" sz="1000" dirty="0">
                <a:latin typeface="Apercu Light" panose="02000506030000020004" pitchFamily="50" charset="0"/>
              </a:rPr>
              <a:t>.). Handbuch der Schweizer Politik, 5. Auflage. </a:t>
            </a:r>
          </a:p>
          <a:p>
            <a:pPr>
              <a:buFontTx/>
              <a:buChar char="-"/>
            </a:pPr>
            <a:r>
              <a:rPr lang="de-CH" sz="1000" dirty="0">
                <a:latin typeface="Apercu Light" panose="02000506030000020004" pitchFamily="50" charset="0"/>
              </a:rPr>
              <a:t>Abbildung Zufriedenheit mit Arbeit Regierung: https://www.defacto.expert/2018/05/28/vertrauen-regierung-parlament/</a:t>
            </a:r>
          </a:p>
          <a:p>
            <a:pPr>
              <a:buFontTx/>
              <a:buChar char="-"/>
            </a:pPr>
            <a:r>
              <a:rPr lang="de-CH" sz="1000" dirty="0">
                <a:latin typeface="Apercu Light" panose="02000506030000020004" pitchFamily="50" charset="0"/>
              </a:rPr>
              <a:t>Rodin: Le </a:t>
            </a:r>
            <a:r>
              <a:rPr lang="de-CH" sz="1000" dirty="0" err="1">
                <a:latin typeface="Apercu Light" panose="02000506030000020004" pitchFamily="50" charset="0"/>
              </a:rPr>
              <a:t>Penseur</a:t>
            </a:r>
            <a:r>
              <a:rPr lang="de-CH" sz="1000" dirty="0">
                <a:latin typeface="Apercu Light" panose="02000506030000020004" pitchFamily="50" charset="0"/>
              </a:rPr>
              <a:t> (Spinner </a:t>
            </a:r>
            <a:r>
              <a:rPr lang="de-CH" sz="1000" dirty="0" err="1">
                <a:latin typeface="Apercu Light" panose="02000506030000020004" pitchFamily="50" charset="0"/>
              </a:rPr>
              <a:t>Gif</a:t>
            </a:r>
            <a:r>
              <a:rPr lang="de-CH" sz="1000" dirty="0">
                <a:latin typeface="Apercu Light" panose="02000506030000020004" pitchFamily="50" charset="0"/>
              </a:rPr>
              <a:t> </a:t>
            </a:r>
            <a:r>
              <a:rPr lang="de-CH" sz="1000" dirty="0" err="1">
                <a:latin typeface="Apercu Light" panose="02000506030000020004" pitchFamily="50" charset="0"/>
              </a:rPr>
              <a:t>by</a:t>
            </a:r>
            <a:r>
              <a:rPr lang="de-CH" sz="1000" dirty="0">
                <a:latin typeface="Apercu Light" panose="02000506030000020004" pitchFamily="50" charset="0"/>
              </a:rPr>
              <a:t> Tobias Rothe)</a:t>
            </a:r>
            <a:endParaRPr lang="de-DE"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a:buFontTx/>
              <a:buChar char="-"/>
            </a:pPr>
            <a:endParaRPr lang="de-DE"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marL="0" indent="0">
              <a:buNone/>
            </a:pPr>
            <a:endParaRPr lang="de-CH" sz="1000" dirty="0">
              <a:latin typeface="Apercu Light" panose="02000506030000020004" pitchFamily="50" charset="0"/>
            </a:endParaRPr>
          </a:p>
        </p:txBody>
      </p:sp>
    </p:spTree>
    <p:extLst>
      <p:ext uri="{BB962C8B-B14F-4D97-AF65-F5344CB8AC3E}">
        <p14:creationId xmlns:p14="http://schemas.microsoft.com/office/powerpoint/2010/main" val="2693051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sz="6600" dirty="0"/>
              <a:t>Lernvideo 10.2</a:t>
            </a:r>
          </a:p>
        </p:txBody>
      </p:sp>
      <p:sp>
        <p:nvSpPr>
          <p:cNvPr id="4099" name="Rectangle 5"/>
          <p:cNvSpPr>
            <a:spLocks noGrp="1" noChangeArrowheads="1"/>
          </p:cNvSpPr>
          <p:nvPr>
            <p:ph type="subTitle" idx="1"/>
          </p:nvPr>
        </p:nvSpPr>
        <p:spPr>
          <a:xfrm>
            <a:off x="827584" y="3141663"/>
            <a:ext cx="7488832" cy="1752600"/>
          </a:xfrm>
        </p:spPr>
        <p:txBody>
          <a:bodyPr/>
          <a:lstStyle/>
          <a:p>
            <a:pPr algn="ctr" eaLnBrk="1" hangingPunct="1"/>
            <a:endParaRPr lang="de-CH" dirty="0"/>
          </a:p>
          <a:p>
            <a:pPr algn="ctr" eaLnBrk="1" hangingPunct="1"/>
            <a:r>
              <a:rPr lang="de-CH" sz="4000" dirty="0"/>
              <a:t>Politische Kultur</a:t>
            </a:r>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1240601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Wo wir uns befinden…</a:t>
            </a:r>
          </a:p>
        </p:txBody>
      </p:sp>
      <p:graphicFrame>
        <p:nvGraphicFramePr>
          <p:cNvPr id="7" name="Diagramm 6">
            <a:extLst>
              <a:ext uri="{FF2B5EF4-FFF2-40B4-BE49-F238E27FC236}">
                <a16:creationId xmlns:a16="http://schemas.microsoft.com/office/drawing/2014/main" id="{F0C0EE38-D09D-4AB3-BC16-FB5B44AD7847}"/>
              </a:ext>
            </a:extLst>
          </p:cNvPr>
          <p:cNvGraphicFramePr/>
          <p:nvPr/>
        </p:nvGraphicFramePr>
        <p:xfrm>
          <a:off x="323528" y="2132856"/>
          <a:ext cx="864096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feld 7">
            <a:extLst>
              <a:ext uri="{FF2B5EF4-FFF2-40B4-BE49-F238E27FC236}">
                <a16:creationId xmlns:a16="http://schemas.microsoft.com/office/drawing/2014/main" id="{4A7BC130-A1CE-48D5-9940-ACBD125C473C}"/>
              </a:ext>
            </a:extLst>
          </p:cNvPr>
          <p:cNvSpPr txBox="1"/>
          <p:nvPr/>
        </p:nvSpPr>
        <p:spPr>
          <a:xfrm>
            <a:off x="1907704" y="2380238"/>
            <a:ext cx="936104" cy="369332"/>
          </a:xfrm>
          <a:prstGeom prst="rect">
            <a:avLst/>
          </a:prstGeom>
          <a:noFill/>
        </p:spPr>
        <p:txBody>
          <a:bodyPr wrap="square" rtlCol="0">
            <a:spAutoFit/>
          </a:bodyPr>
          <a:lstStyle/>
          <a:p>
            <a:r>
              <a:rPr lang="de-CH" dirty="0">
                <a:solidFill>
                  <a:srgbClr val="C00000"/>
                </a:solidFill>
              </a:rPr>
              <a:t>1-4</a:t>
            </a:r>
          </a:p>
        </p:txBody>
      </p:sp>
      <p:sp>
        <p:nvSpPr>
          <p:cNvPr id="9" name="Textfeld 8">
            <a:extLst>
              <a:ext uri="{FF2B5EF4-FFF2-40B4-BE49-F238E27FC236}">
                <a16:creationId xmlns:a16="http://schemas.microsoft.com/office/drawing/2014/main" id="{52001893-483D-4F39-A834-01F6EE00C685}"/>
              </a:ext>
            </a:extLst>
          </p:cNvPr>
          <p:cNvSpPr txBox="1"/>
          <p:nvPr/>
        </p:nvSpPr>
        <p:spPr>
          <a:xfrm>
            <a:off x="7236296" y="2380238"/>
            <a:ext cx="936104" cy="369332"/>
          </a:xfrm>
          <a:prstGeom prst="rect">
            <a:avLst/>
          </a:prstGeom>
          <a:noFill/>
        </p:spPr>
        <p:txBody>
          <a:bodyPr wrap="square" rtlCol="0">
            <a:spAutoFit/>
          </a:bodyPr>
          <a:lstStyle/>
          <a:p>
            <a:r>
              <a:rPr lang="de-CH" dirty="0">
                <a:solidFill>
                  <a:srgbClr val="C00000"/>
                </a:solidFill>
              </a:rPr>
              <a:t>5</a:t>
            </a:r>
          </a:p>
        </p:txBody>
      </p:sp>
      <p:sp>
        <p:nvSpPr>
          <p:cNvPr id="10" name="Textfeld 9">
            <a:extLst>
              <a:ext uri="{FF2B5EF4-FFF2-40B4-BE49-F238E27FC236}">
                <a16:creationId xmlns:a16="http://schemas.microsoft.com/office/drawing/2014/main" id="{ED53CFD9-A265-426B-A078-F77C86B685AD}"/>
              </a:ext>
            </a:extLst>
          </p:cNvPr>
          <p:cNvSpPr txBox="1"/>
          <p:nvPr/>
        </p:nvSpPr>
        <p:spPr>
          <a:xfrm>
            <a:off x="7236296" y="3068960"/>
            <a:ext cx="936104" cy="369332"/>
          </a:xfrm>
          <a:prstGeom prst="rect">
            <a:avLst/>
          </a:prstGeom>
          <a:noFill/>
        </p:spPr>
        <p:txBody>
          <a:bodyPr wrap="square" rtlCol="0">
            <a:spAutoFit/>
          </a:bodyPr>
          <a:lstStyle/>
          <a:p>
            <a:r>
              <a:rPr lang="de-CH" dirty="0">
                <a:solidFill>
                  <a:srgbClr val="C00000"/>
                </a:solidFill>
              </a:rPr>
              <a:t>6</a:t>
            </a:r>
          </a:p>
        </p:txBody>
      </p:sp>
      <p:sp>
        <p:nvSpPr>
          <p:cNvPr id="11" name="Textfeld 10">
            <a:extLst>
              <a:ext uri="{FF2B5EF4-FFF2-40B4-BE49-F238E27FC236}">
                <a16:creationId xmlns:a16="http://schemas.microsoft.com/office/drawing/2014/main" id="{13B6F648-89C8-4DA6-8EC1-7255440C8D80}"/>
              </a:ext>
            </a:extLst>
          </p:cNvPr>
          <p:cNvSpPr txBox="1"/>
          <p:nvPr/>
        </p:nvSpPr>
        <p:spPr>
          <a:xfrm>
            <a:off x="7236296" y="3511084"/>
            <a:ext cx="936104" cy="369332"/>
          </a:xfrm>
          <a:prstGeom prst="rect">
            <a:avLst/>
          </a:prstGeom>
          <a:noFill/>
        </p:spPr>
        <p:txBody>
          <a:bodyPr wrap="square" rtlCol="0">
            <a:spAutoFit/>
          </a:bodyPr>
          <a:lstStyle/>
          <a:p>
            <a:r>
              <a:rPr lang="de-CH" dirty="0">
                <a:solidFill>
                  <a:srgbClr val="C00000"/>
                </a:solidFill>
              </a:rPr>
              <a:t>7</a:t>
            </a:r>
          </a:p>
        </p:txBody>
      </p:sp>
      <p:sp>
        <p:nvSpPr>
          <p:cNvPr id="12" name="Textfeld 11">
            <a:extLst>
              <a:ext uri="{FF2B5EF4-FFF2-40B4-BE49-F238E27FC236}">
                <a16:creationId xmlns:a16="http://schemas.microsoft.com/office/drawing/2014/main" id="{CFD4AE01-D42E-460F-AFCE-068A213286AC}"/>
              </a:ext>
            </a:extLst>
          </p:cNvPr>
          <p:cNvSpPr txBox="1"/>
          <p:nvPr/>
        </p:nvSpPr>
        <p:spPr>
          <a:xfrm>
            <a:off x="7236296" y="4005064"/>
            <a:ext cx="936104" cy="369332"/>
          </a:xfrm>
          <a:prstGeom prst="rect">
            <a:avLst/>
          </a:prstGeom>
          <a:noFill/>
        </p:spPr>
        <p:txBody>
          <a:bodyPr wrap="square" rtlCol="0">
            <a:spAutoFit/>
          </a:bodyPr>
          <a:lstStyle/>
          <a:p>
            <a:r>
              <a:rPr lang="de-CH" dirty="0">
                <a:solidFill>
                  <a:srgbClr val="C00000"/>
                </a:solidFill>
              </a:rPr>
              <a:t>8</a:t>
            </a:r>
          </a:p>
        </p:txBody>
      </p:sp>
      <p:sp>
        <p:nvSpPr>
          <p:cNvPr id="13" name="Textfeld 12">
            <a:extLst>
              <a:ext uri="{FF2B5EF4-FFF2-40B4-BE49-F238E27FC236}">
                <a16:creationId xmlns:a16="http://schemas.microsoft.com/office/drawing/2014/main" id="{16D9D0D0-E397-4B36-ABA6-4FA071B34AE2}"/>
              </a:ext>
            </a:extLst>
          </p:cNvPr>
          <p:cNvSpPr txBox="1"/>
          <p:nvPr/>
        </p:nvSpPr>
        <p:spPr>
          <a:xfrm>
            <a:off x="7236296" y="4509120"/>
            <a:ext cx="936104" cy="369332"/>
          </a:xfrm>
          <a:prstGeom prst="rect">
            <a:avLst/>
          </a:prstGeom>
          <a:noFill/>
        </p:spPr>
        <p:txBody>
          <a:bodyPr wrap="square" rtlCol="0">
            <a:spAutoFit/>
          </a:bodyPr>
          <a:lstStyle/>
          <a:p>
            <a:r>
              <a:rPr lang="de-CH" dirty="0">
                <a:solidFill>
                  <a:srgbClr val="C00000"/>
                </a:solidFill>
              </a:rPr>
              <a:t>9</a:t>
            </a:r>
          </a:p>
        </p:txBody>
      </p:sp>
      <p:sp>
        <p:nvSpPr>
          <p:cNvPr id="14" name="Textfeld 13">
            <a:extLst>
              <a:ext uri="{FF2B5EF4-FFF2-40B4-BE49-F238E27FC236}">
                <a16:creationId xmlns:a16="http://schemas.microsoft.com/office/drawing/2014/main" id="{F25C6D16-BA26-4CB7-8710-5FE0A48738B5}"/>
              </a:ext>
            </a:extLst>
          </p:cNvPr>
          <p:cNvSpPr txBox="1"/>
          <p:nvPr/>
        </p:nvSpPr>
        <p:spPr>
          <a:xfrm>
            <a:off x="7236296" y="4878452"/>
            <a:ext cx="936104" cy="369332"/>
          </a:xfrm>
          <a:prstGeom prst="rect">
            <a:avLst/>
          </a:prstGeom>
          <a:noFill/>
        </p:spPr>
        <p:txBody>
          <a:bodyPr wrap="square" rtlCol="0">
            <a:spAutoFit/>
          </a:bodyPr>
          <a:lstStyle/>
          <a:p>
            <a:r>
              <a:rPr lang="de-CH" dirty="0">
                <a:solidFill>
                  <a:srgbClr val="C00000"/>
                </a:solidFill>
              </a:rPr>
              <a:t>10</a:t>
            </a:r>
          </a:p>
        </p:txBody>
      </p:sp>
      <p:sp>
        <p:nvSpPr>
          <p:cNvPr id="15" name="Textfeld 14">
            <a:extLst>
              <a:ext uri="{FF2B5EF4-FFF2-40B4-BE49-F238E27FC236}">
                <a16:creationId xmlns:a16="http://schemas.microsoft.com/office/drawing/2014/main" id="{92B388EA-4CE2-4CFC-BD0A-EDD0D9E4D69B}"/>
              </a:ext>
            </a:extLst>
          </p:cNvPr>
          <p:cNvSpPr txBox="1"/>
          <p:nvPr/>
        </p:nvSpPr>
        <p:spPr>
          <a:xfrm>
            <a:off x="7236296" y="5373216"/>
            <a:ext cx="936104" cy="369332"/>
          </a:xfrm>
          <a:prstGeom prst="rect">
            <a:avLst/>
          </a:prstGeom>
          <a:noFill/>
        </p:spPr>
        <p:txBody>
          <a:bodyPr wrap="square" rtlCol="0">
            <a:spAutoFit/>
          </a:bodyPr>
          <a:lstStyle/>
          <a:p>
            <a:r>
              <a:rPr lang="de-CH" dirty="0">
                <a:solidFill>
                  <a:srgbClr val="C00000"/>
                </a:solidFill>
              </a:rPr>
              <a:t>11</a:t>
            </a:r>
          </a:p>
        </p:txBody>
      </p:sp>
      <p:sp>
        <p:nvSpPr>
          <p:cNvPr id="16" name="Textfeld 15">
            <a:extLst>
              <a:ext uri="{FF2B5EF4-FFF2-40B4-BE49-F238E27FC236}">
                <a16:creationId xmlns:a16="http://schemas.microsoft.com/office/drawing/2014/main" id="{FF4E1BBB-7633-4481-934A-D3C00E71CEAC}"/>
              </a:ext>
            </a:extLst>
          </p:cNvPr>
          <p:cNvSpPr txBox="1"/>
          <p:nvPr/>
        </p:nvSpPr>
        <p:spPr>
          <a:xfrm>
            <a:off x="5724128" y="5744696"/>
            <a:ext cx="936104" cy="369332"/>
          </a:xfrm>
          <a:prstGeom prst="rect">
            <a:avLst/>
          </a:prstGeom>
          <a:noFill/>
        </p:spPr>
        <p:txBody>
          <a:bodyPr wrap="square" rtlCol="0">
            <a:spAutoFit/>
          </a:bodyPr>
          <a:lstStyle/>
          <a:p>
            <a:r>
              <a:rPr lang="de-CH" dirty="0">
                <a:solidFill>
                  <a:srgbClr val="C00000"/>
                </a:solidFill>
              </a:rPr>
              <a:t>12</a:t>
            </a:r>
          </a:p>
        </p:txBody>
      </p:sp>
      <p:sp>
        <p:nvSpPr>
          <p:cNvPr id="17" name="Textfeld 16">
            <a:extLst>
              <a:ext uri="{FF2B5EF4-FFF2-40B4-BE49-F238E27FC236}">
                <a16:creationId xmlns:a16="http://schemas.microsoft.com/office/drawing/2014/main" id="{D66865C4-2894-4312-A3B9-7986A24CBC68}"/>
              </a:ext>
            </a:extLst>
          </p:cNvPr>
          <p:cNvSpPr txBox="1"/>
          <p:nvPr/>
        </p:nvSpPr>
        <p:spPr>
          <a:xfrm>
            <a:off x="5724128" y="6119356"/>
            <a:ext cx="936104" cy="369332"/>
          </a:xfrm>
          <a:prstGeom prst="rect">
            <a:avLst/>
          </a:prstGeom>
          <a:noFill/>
        </p:spPr>
        <p:txBody>
          <a:bodyPr wrap="square" rtlCol="0">
            <a:spAutoFit/>
          </a:bodyPr>
          <a:lstStyle/>
          <a:p>
            <a:r>
              <a:rPr lang="de-CH" dirty="0">
                <a:solidFill>
                  <a:srgbClr val="C00000"/>
                </a:solidFill>
              </a:rPr>
              <a:t>13</a:t>
            </a:r>
          </a:p>
        </p:txBody>
      </p:sp>
      <p:sp>
        <p:nvSpPr>
          <p:cNvPr id="2" name="Ellipse 1">
            <a:extLst>
              <a:ext uri="{FF2B5EF4-FFF2-40B4-BE49-F238E27FC236}">
                <a16:creationId xmlns:a16="http://schemas.microsoft.com/office/drawing/2014/main" id="{24A5F171-9EB0-469D-ACE5-568F858FBB5A}"/>
              </a:ext>
            </a:extLst>
          </p:cNvPr>
          <p:cNvSpPr/>
          <p:nvPr/>
        </p:nvSpPr>
        <p:spPr bwMode="auto">
          <a:xfrm rot="5400000">
            <a:off x="5298769" y="3673761"/>
            <a:ext cx="1268249" cy="3297851"/>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Verdana" pitchFamily="34" charset="0"/>
              <a:cs typeface="Arial" pitchFamily="34" charset="0"/>
            </a:endParaRPr>
          </a:p>
        </p:txBody>
      </p:sp>
      <p:sp>
        <p:nvSpPr>
          <p:cNvPr id="19" name="Ellipse 18">
            <a:extLst>
              <a:ext uri="{FF2B5EF4-FFF2-40B4-BE49-F238E27FC236}">
                <a16:creationId xmlns:a16="http://schemas.microsoft.com/office/drawing/2014/main" id="{AFAA93B9-4E0A-4854-8045-22CDAE2E7586}"/>
              </a:ext>
            </a:extLst>
          </p:cNvPr>
          <p:cNvSpPr/>
          <p:nvPr/>
        </p:nvSpPr>
        <p:spPr bwMode="auto">
          <a:xfrm rot="5400000">
            <a:off x="6173910" y="4476325"/>
            <a:ext cx="396579" cy="129614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Verdana" pitchFamily="34" charset="0"/>
              <a:cs typeface="Arial" pitchFamily="34" charset="0"/>
            </a:endParaRPr>
          </a:p>
        </p:txBody>
      </p:sp>
    </p:spTree>
    <p:extLst>
      <p:ext uri="{BB962C8B-B14F-4D97-AF65-F5344CB8AC3E}">
        <p14:creationId xmlns:p14="http://schemas.microsoft.com/office/powerpoint/2010/main" val="13592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dirty="0"/>
              <a:t>Inhalt </a:t>
            </a:r>
          </a:p>
        </p:txBody>
      </p:sp>
      <p:sp>
        <p:nvSpPr>
          <p:cNvPr id="4099" name="Rectangle 5"/>
          <p:cNvSpPr>
            <a:spLocks noGrp="1" noChangeArrowheads="1"/>
          </p:cNvSpPr>
          <p:nvPr>
            <p:ph type="subTitle" idx="1"/>
          </p:nvPr>
        </p:nvSpPr>
        <p:spPr>
          <a:xfrm>
            <a:off x="952500" y="3141663"/>
            <a:ext cx="7239000" cy="1752600"/>
          </a:xfrm>
        </p:spPr>
        <p:txBody>
          <a:bodyPr/>
          <a:lstStyle/>
          <a:p>
            <a:pPr marL="342900" indent="-342900">
              <a:buClr>
                <a:srgbClr val="C00000"/>
              </a:buClr>
              <a:buFont typeface="Courier New" panose="02070309020205020404" pitchFamily="49" charset="0"/>
              <a:buChar char="o"/>
            </a:pPr>
            <a:r>
              <a:rPr lang="de-CH" dirty="0"/>
              <a:t>Politische Kultur </a:t>
            </a:r>
          </a:p>
          <a:p>
            <a:pPr marL="342900" indent="-342900">
              <a:buClr>
                <a:srgbClr val="C00000"/>
              </a:buClr>
              <a:buFont typeface="Courier New" panose="02070309020205020404" pitchFamily="49" charset="0"/>
              <a:buChar char="o"/>
            </a:pPr>
            <a:r>
              <a:rPr lang="de-CH" dirty="0"/>
              <a:t>Politische Kultur? Politische Kultur!</a:t>
            </a:r>
          </a:p>
          <a:p>
            <a:pPr marL="342900" indent="-342900">
              <a:buClr>
                <a:srgbClr val="C00000"/>
              </a:buClr>
              <a:buFont typeface="Courier New" panose="02070309020205020404" pitchFamily="49" charset="0"/>
              <a:buChar char="o"/>
            </a:pPr>
            <a:r>
              <a:rPr lang="de-CH" dirty="0"/>
              <a:t>Messung politischer Kultur</a:t>
            </a:r>
          </a:p>
          <a:p>
            <a:pPr eaLnBrk="1" hangingPunct="1"/>
            <a:endParaRPr lang="de-CH" dirty="0"/>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15731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9" presetClass="emph" presetSubtype="0" fill="hold" nodeType="clickEffect">
                                  <p:stCondLst>
                                    <p:cond delay="0"/>
                                  </p:stCondLst>
                                  <p:childTnLst>
                                    <p:animClr clrSpc="rgb" dir="cw">
                                      <p:cBhvr override="childStyle">
                                        <p:cTn id="18" dur="500" fill="hold"/>
                                        <p:tgtEl>
                                          <p:spTgt spid="4099">
                                            <p:txEl>
                                              <p:pRg st="0" end="0"/>
                                            </p:txEl>
                                          </p:spTgt>
                                        </p:tgtEl>
                                        <p:attrNameLst>
                                          <p:attrName>style.color</p:attrName>
                                        </p:attrNameLst>
                                      </p:cBhvr>
                                      <p:to>
                                        <a:srgbClr val="C00000"/>
                                      </p:to>
                                    </p:animClr>
                                    <p:animClr clrSpc="rgb" dir="cw">
                                      <p:cBhvr>
                                        <p:cTn id="19" dur="500" fill="hold"/>
                                        <p:tgtEl>
                                          <p:spTgt spid="4099">
                                            <p:txEl>
                                              <p:pRg st="0" end="0"/>
                                            </p:txEl>
                                          </p:spTgt>
                                        </p:tgtEl>
                                        <p:attrNameLst>
                                          <p:attrName>fillcolor</p:attrName>
                                        </p:attrNameLst>
                                      </p:cBhvr>
                                      <p:to>
                                        <a:srgbClr val="C00000"/>
                                      </p:to>
                                    </p:animClr>
                                    <p:set>
                                      <p:cBhvr>
                                        <p:cTn id="20" dur="500" fill="hold"/>
                                        <p:tgtEl>
                                          <p:spTgt spid="4099">
                                            <p:txEl>
                                              <p:pRg st="0" end="0"/>
                                            </p:txEl>
                                          </p:spTgt>
                                        </p:tgtEl>
                                        <p:attrNameLst>
                                          <p:attrName>fill.type</p:attrName>
                                        </p:attrNameLst>
                                      </p:cBhvr>
                                      <p:to>
                                        <p:strVal val="solid"/>
                                      </p:to>
                                    </p:set>
                                    <p:set>
                                      <p:cBhvr>
                                        <p:cTn id="21" dur="500" fill="hold"/>
                                        <p:tgtEl>
                                          <p:spTgt spid="4099">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Politische Kultur</a:t>
            </a:r>
          </a:p>
        </p:txBody>
      </p:sp>
      <p:sp>
        <p:nvSpPr>
          <p:cNvPr id="5124" name="Rectangle 3"/>
          <p:cNvSpPr>
            <a:spLocks noGrp="1" noChangeArrowheads="1"/>
          </p:cNvSpPr>
          <p:nvPr>
            <p:ph idx="1"/>
          </p:nvPr>
        </p:nvSpPr>
        <p:spPr>
          <a:xfrm>
            <a:off x="915194" y="2492375"/>
            <a:ext cx="7313612" cy="3665538"/>
          </a:xfrm>
        </p:spPr>
        <p:txBody>
          <a:bodyPr/>
          <a:lstStyle/>
          <a:p>
            <a:pPr>
              <a:buFont typeface="Courier New" panose="02070309020205020404" pitchFamily="49" charset="0"/>
              <a:buChar char="o"/>
            </a:pPr>
            <a:r>
              <a:rPr lang="de-CH" sz="1800" dirty="0">
                <a:latin typeface="Apercu Light" panose="02000506030000020004" pitchFamily="50" charset="0"/>
                <a:sym typeface="Wingdings" pitchFamily="2" charset="2"/>
              </a:rPr>
              <a:t>Politische Kultur: Puzzleteil für die Erklärung des Zusammenbruchs von Demokratien (Makro  Mikro)</a:t>
            </a:r>
          </a:p>
          <a:p>
            <a:pPr>
              <a:buFont typeface="Courier New" panose="02070309020205020404" pitchFamily="49" charset="0"/>
              <a:buChar char="o"/>
            </a:pPr>
            <a:r>
              <a:rPr lang="de-CH" sz="1800" dirty="0">
                <a:latin typeface="Apercu Light" panose="02000506030000020004" pitchFamily="50" charset="0"/>
                <a:sym typeface="Wingdings" pitchFamily="2" charset="2"/>
              </a:rPr>
              <a:t>Allgemein: Stabilität von Systemen braucht Übereinstimmung von  politischer Struktur und politischer Kultur</a:t>
            </a:r>
          </a:p>
          <a:p>
            <a:pPr>
              <a:buFont typeface="Courier New" panose="02070309020205020404" pitchFamily="49" charset="0"/>
              <a:buChar char="o"/>
            </a:pPr>
            <a:r>
              <a:rPr lang="de-CH" sz="1800" dirty="0">
                <a:latin typeface="Apercu Light" panose="02000506030000020004" pitchFamily="50" charset="0"/>
                <a:sym typeface="Wingdings" pitchFamily="2" charset="2"/>
              </a:rPr>
              <a:t>Zusammenbruch der Weimarer Republik (Deutschland)</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Max Weber: </a:t>
            </a:r>
            <a:r>
              <a:rPr lang="de-CH" sz="1600" i="1" dirty="0">
                <a:latin typeface="Apercu Light" panose="02000506030000020004" pitchFamily="50" charset="0"/>
              </a:rPr>
              <a:t>«Er (Bismarck) hinterliess eine Nation ohne alle und jede politische Erziehung, tief unter dem Niveau, welches sie in dieser Hinsicht zwanzig Jahre vorher schon erreicht hatte. Und vor allem eine Nation ohne allen und jeden politischen Willen, gewohnt, dass der grosse Staatsmann an der Spitze für sie die Politik schon besorgen werde</a:t>
            </a:r>
            <a:r>
              <a:rPr lang="de-CH" sz="1600" dirty="0">
                <a:latin typeface="Apercu Light" panose="02000506030000020004" pitchFamily="50" charset="0"/>
              </a:rPr>
              <a:t>» (Max Weber, 1895)</a:t>
            </a:r>
            <a:endParaRPr lang="de-CH" sz="1600" dirty="0">
              <a:latin typeface="Apercu Light" panose="02000506030000020004" pitchFamily="50" charset="0"/>
              <a:sym typeface="Wingdings" pitchFamily="2" charset="2"/>
            </a:endParaRPr>
          </a:p>
          <a:p>
            <a:pPr lvl="1">
              <a:buFont typeface="Courier New" panose="02070309020205020404" pitchFamily="49" charset="0"/>
              <a:buChar char="o"/>
            </a:pPr>
            <a:r>
              <a:rPr lang="de-CH" sz="1600" dirty="0">
                <a:latin typeface="Apercu Light" panose="02000506030000020004" pitchFamily="50" charset="0"/>
                <a:sym typeface="Wingdings" pitchFamily="2" charset="2"/>
              </a:rPr>
              <a:t>Weimarer Republik als «</a:t>
            </a:r>
            <a:r>
              <a:rPr lang="de-CH" sz="1600" i="1" dirty="0">
                <a:latin typeface="Apercu Light" panose="02000506030000020004" pitchFamily="50" charset="0"/>
                <a:sym typeface="Wingdings" pitchFamily="2" charset="2"/>
              </a:rPr>
              <a:t>Demokratie mit viel zu wenig Demokraten</a:t>
            </a:r>
            <a:r>
              <a:rPr lang="de-CH" sz="1600" dirty="0">
                <a:latin typeface="Apercu Light" panose="02000506030000020004" pitchFamily="50" charset="0"/>
                <a:sym typeface="Wingdings" pitchFamily="2" charset="2"/>
              </a:rPr>
              <a:t>» (Gotthard Breit, 2017: 213)</a:t>
            </a:r>
            <a:endParaRPr lang="de-CH" sz="14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pic>
        <p:nvPicPr>
          <p:cNvPr id="4" name="Grafik 3">
            <a:extLst>
              <a:ext uri="{FF2B5EF4-FFF2-40B4-BE49-F238E27FC236}">
                <a16:creationId xmlns:a16="http://schemas.microsoft.com/office/drawing/2014/main" id="{CC0E2E61-AB2A-4B52-93B1-FAA582D143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2280" y="764704"/>
            <a:ext cx="1733740" cy="2314500"/>
          </a:xfrm>
          <a:prstGeom prst="rect">
            <a:avLst/>
          </a:prstGeom>
        </p:spPr>
      </p:pic>
    </p:spTree>
    <p:extLst>
      <p:ext uri="{BB962C8B-B14F-4D97-AF65-F5344CB8AC3E}">
        <p14:creationId xmlns:p14="http://schemas.microsoft.com/office/powerpoint/2010/main" val="774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dirty="0"/>
              <a:t>Inhalt </a:t>
            </a:r>
          </a:p>
        </p:txBody>
      </p:sp>
      <p:sp>
        <p:nvSpPr>
          <p:cNvPr id="4099" name="Rectangle 5"/>
          <p:cNvSpPr>
            <a:spLocks noGrp="1" noChangeArrowheads="1"/>
          </p:cNvSpPr>
          <p:nvPr>
            <p:ph type="subTitle" idx="1"/>
          </p:nvPr>
        </p:nvSpPr>
        <p:spPr>
          <a:xfrm>
            <a:off x="952500" y="3141663"/>
            <a:ext cx="7239000" cy="1752600"/>
          </a:xfrm>
        </p:spPr>
        <p:txBody>
          <a:bodyPr/>
          <a:lstStyle/>
          <a:p>
            <a:pPr marL="342900" indent="-342900">
              <a:buClr>
                <a:srgbClr val="C00000"/>
              </a:buClr>
              <a:buFont typeface="Courier New" panose="02070309020205020404" pitchFamily="49" charset="0"/>
              <a:buChar char="o"/>
            </a:pPr>
            <a:r>
              <a:rPr lang="de-CH" dirty="0"/>
              <a:t>Politische Kultur </a:t>
            </a:r>
          </a:p>
          <a:p>
            <a:pPr marL="342900" indent="-342900">
              <a:buClr>
                <a:srgbClr val="C00000"/>
              </a:buClr>
              <a:buFont typeface="Courier New" panose="02070309020205020404" pitchFamily="49" charset="0"/>
              <a:buChar char="o"/>
            </a:pPr>
            <a:r>
              <a:rPr lang="de-CH" dirty="0"/>
              <a:t>Politische Kultur? Politische Kultur!</a:t>
            </a:r>
          </a:p>
          <a:p>
            <a:pPr marL="342900" indent="-342900">
              <a:buClr>
                <a:srgbClr val="C00000"/>
              </a:buClr>
              <a:buFont typeface="Courier New" panose="02070309020205020404" pitchFamily="49" charset="0"/>
              <a:buChar char="o"/>
            </a:pPr>
            <a:r>
              <a:rPr lang="de-CH" dirty="0"/>
              <a:t>Messung politischer Kultur</a:t>
            </a:r>
          </a:p>
          <a:p>
            <a:pPr eaLnBrk="1" hangingPunct="1"/>
            <a:endParaRPr lang="de-CH" dirty="0"/>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423233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4099">
                                            <p:txEl>
                                              <p:pRg st="1" end="1"/>
                                            </p:txEl>
                                          </p:spTgt>
                                        </p:tgtEl>
                                        <p:attrNameLst>
                                          <p:attrName>style.color</p:attrName>
                                        </p:attrNameLst>
                                      </p:cBhvr>
                                      <p:to>
                                        <a:srgbClr val="C00000"/>
                                      </p:to>
                                    </p:animClr>
                                    <p:animClr clrSpc="rgb" dir="cw">
                                      <p:cBhvr>
                                        <p:cTn id="7" dur="500" fill="hold"/>
                                        <p:tgtEl>
                                          <p:spTgt spid="4099">
                                            <p:txEl>
                                              <p:pRg st="1" end="1"/>
                                            </p:txEl>
                                          </p:spTgt>
                                        </p:tgtEl>
                                        <p:attrNameLst>
                                          <p:attrName>fillcolor</p:attrName>
                                        </p:attrNameLst>
                                      </p:cBhvr>
                                      <p:to>
                                        <a:srgbClr val="C00000"/>
                                      </p:to>
                                    </p:animClr>
                                    <p:set>
                                      <p:cBhvr>
                                        <p:cTn id="8" dur="500" fill="hold"/>
                                        <p:tgtEl>
                                          <p:spTgt spid="4099">
                                            <p:txEl>
                                              <p:pRg st="1" end="1"/>
                                            </p:txEl>
                                          </p:spTgt>
                                        </p:tgtEl>
                                        <p:attrNameLst>
                                          <p:attrName>fill.type</p:attrName>
                                        </p:attrNameLst>
                                      </p:cBhvr>
                                      <p:to>
                                        <p:strVal val="solid"/>
                                      </p:to>
                                    </p:set>
                                    <p:set>
                                      <p:cBhvr>
                                        <p:cTn id="9" dur="500" fill="hold"/>
                                        <p:tgtEl>
                                          <p:spTgt spid="4099">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617246" cy="1143000"/>
          </a:xfrm>
        </p:spPr>
        <p:txBody>
          <a:bodyPr/>
          <a:lstStyle/>
          <a:p>
            <a:pPr eaLnBrk="1" hangingPunct="1"/>
            <a:r>
              <a:rPr lang="de-CH" u="none" dirty="0"/>
              <a:t>Politische Kultur? Politische Kultur!</a:t>
            </a:r>
          </a:p>
        </p:txBody>
      </p:sp>
      <p:sp>
        <p:nvSpPr>
          <p:cNvPr id="5124" name="Rectangle 3"/>
          <p:cNvSpPr>
            <a:spLocks noGrp="1" noChangeArrowheads="1"/>
          </p:cNvSpPr>
          <p:nvPr>
            <p:ph idx="1"/>
          </p:nvPr>
        </p:nvSpPr>
        <p:spPr>
          <a:xfrm>
            <a:off x="915194" y="2492375"/>
            <a:ext cx="7313612" cy="3665538"/>
          </a:xfrm>
        </p:spPr>
        <p:txBody>
          <a:bodyPr/>
          <a:lstStyle/>
          <a:p>
            <a:pPr>
              <a:buFont typeface="Courier New" panose="02070309020205020404" pitchFamily="49" charset="0"/>
              <a:buChar char="o"/>
            </a:pPr>
            <a:r>
              <a:rPr lang="de-CH" sz="1800" dirty="0">
                <a:latin typeface="Apercu Light" panose="02000506030000020004" pitchFamily="50" charset="0"/>
                <a:sym typeface="Wingdings" pitchFamily="2" charset="2"/>
              </a:rPr>
              <a:t>Politische Kultur: Politischer Stil, Umgang von </a:t>
            </a:r>
            <a:r>
              <a:rPr lang="de-CH" sz="1800" dirty="0" err="1">
                <a:latin typeface="Apercu Light" panose="02000506030000020004" pitchFamily="50" charset="0"/>
                <a:sym typeface="Wingdings" pitchFamily="2" charset="2"/>
              </a:rPr>
              <a:t>Politiker:innen</a:t>
            </a:r>
            <a:r>
              <a:rPr lang="de-CH" sz="1800" dirty="0">
                <a:latin typeface="Apercu Light" panose="02000506030000020004" pitchFamily="50" charset="0"/>
                <a:sym typeface="Wingdings" pitchFamily="2" charset="2"/>
              </a:rPr>
              <a:t> untereinander; gemeinsame Suche nach einvernehmlichen Lösungen, Konsens und Konkordanz? </a:t>
            </a:r>
          </a:p>
          <a:p>
            <a:pPr>
              <a:buFont typeface="Courier New" panose="02070309020205020404" pitchFamily="49" charset="0"/>
              <a:buChar char="o"/>
            </a:pPr>
            <a:r>
              <a:rPr lang="de-CH" sz="1800" dirty="0">
                <a:latin typeface="Apercu Light" panose="02000506030000020004" pitchFamily="50" charset="0"/>
                <a:sym typeface="Wingdings" pitchFamily="2" charset="2"/>
              </a:rPr>
              <a:t>Politische Kultur: </a:t>
            </a:r>
          </a:p>
          <a:p>
            <a:pPr>
              <a:buFont typeface="Courier New" panose="02070309020205020404" pitchFamily="49" charset="0"/>
              <a:buChar char="o"/>
            </a:pPr>
            <a:r>
              <a:rPr lang="de-CH" sz="1800" dirty="0">
                <a:latin typeface="Apercu Light" panose="02000506030000020004" pitchFamily="50" charset="0"/>
              </a:rPr>
              <a:t>«Gesamtheit der Werte, Glaubensüberzeugungen und Einstellungen der Bürgerinnen und Bürger gegenüber der Politik und politischen Objekten» (vgl. Almond und Verba 1963).</a:t>
            </a:r>
            <a:endParaRPr lang="de-CH" sz="1800" dirty="0">
              <a:latin typeface="Apercu Light" panose="02000506030000020004" pitchFamily="50" charset="0"/>
              <a:sym typeface="Wingdings" pitchFamily="2" charset="2"/>
            </a:endParaRPr>
          </a:p>
          <a:p>
            <a:pPr lvl="1">
              <a:buFont typeface="Courier New" panose="02070309020205020404" pitchFamily="49" charset="0"/>
              <a:buChar char="o"/>
            </a:pPr>
            <a:r>
              <a:rPr lang="de-CH" sz="1600" dirty="0">
                <a:latin typeface="Apercu Light" panose="02000506030000020004" pitchFamily="50" charset="0"/>
                <a:sym typeface="Wingdings" pitchFamily="2" charset="2"/>
              </a:rPr>
              <a:t>Gesamtheit</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Werte, Glaubensüberzeugungen, Einstellungen</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Politik und politische Objekte</a:t>
            </a:r>
            <a:r>
              <a:rPr lang="de-CH" sz="1400" dirty="0">
                <a:latin typeface="Apercu Light" panose="02000506030000020004" pitchFamily="50" charset="0"/>
                <a:sym typeface="Wingdings" pitchFamily="2" charset="2"/>
              </a:rPr>
              <a:t>	</a:t>
            </a:r>
          </a:p>
          <a:p>
            <a:pPr marL="0" indent="0">
              <a:buNone/>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cxnSp>
        <p:nvCxnSpPr>
          <p:cNvPr id="3" name="Gerader Verbinder 2">
            <a:extLst>
              <a:ext uri="{FF2B5EF4-FFF2-40B4-BE49-F238E27FC236}">
                <a16:creationId xmlns:a16="http://schemas.microsoft.com/office/drawing/2014/main" id="{52B818FD-4832-4E32-A059-EADBD45377FA}"/>
              </a:ext>
            </a:extLst>
          </p:cNvPr>
          <p:cNvCxnSpPr/>
          <p:nvPr/>
        </p:nvCxnSpPr>
        <p:spPr bwMode="auto">
          <a:xfrm>
            <a:off x="3131840" y="2708920"/>
            <a:ext cx="4464496" cy="0"/>
          </a:xfrm>
          <a:prstGeom prst="line">
            <a:avLst/>
          </a:prstGeom>
          <a:solidFill>
            <a:schemeClr val="accent1"/>
          </a:solidFill>
          <a:ln w="28575"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r Verbinder 6">
            <a:extLst>
              <a:ext uri="{FF2B5EF4-FFF2-40B4-BE49-F238E27FC236}">
                <a16:creationId xmlns:a16="http://schemas.microsoft.com/office/drawing/2014/main" id="{D87DA4DC-54DC-40BC-965B-EDFF24795542}"/>
              </a:ext>
            </a:extLst>
          </p:cNvPr>
          <p:cNvCxnSpPr/>
          <p:nvPr/>
        </p:nvCxnSpPr>
        <p:spPr bwMode="auto">
          <a:xfrm>
            <a:off x="1403648" y="2941774"/>
            <a:ext cx="5976664" cy="0"/>
          </a:xfrm>
          <a:prstGeom prst="line">
            <a:avLst/>
          </a:prstGeom>
          <a:solidFill>
            <a:schemeClr val="accent1"/>
          </a:solidFill>
          <a:ln w="28575"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r Verbinder 7">
            <a:extLst>
              <a:ext uri="{FF2B5EF4-FFF2-40B4-BE49-F238E27FC236}">
                <a16:creationId xmlns:a16="http://schemas.microsoft.com/office/drawing/2014/main" id="{B0EEF4C3-4F46-4ABD-8C76-C7D92E90E235}"/>
              </a:ext>
            </a:extLst>
          </p:cNvPr>
          <p:cNvCxnSpPr/>
          <p:nvPr/>
        </p:nvCxnSpPr>
        <p:spPr bwMode="auto">
          <a:xfrm>
            <a:off x="1331640" y="3212976"/>
            <a:ext cx="3600400" cy="0"/>
          </a:xfrm>
          <a:prstGeom prst="line">
            <a:avLst/>
          </a:prstGeom>
          <a:solidFill>
            <a:schemeClr val="accent1"/>
          </a:solidFill>
          <a:ln w="28575" cap="flat" cmpd="sng" algn="ctr">
            <a:solidFill>
              <a:srgbClr val="C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1" name="Grafik 10">
            <a:extLst>
              <a:ext uri="{FF2B5EF4-FFF2-40B4-BE49-F238E27FC236}">
                <a16:creationId xmlns:a16="http://schemas.microsoft.com/office/drawing/2014/main" id="{0654E314-00CF-41B5-8E77-365B3CE228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4208" y="3666083"/>
            <a:ext cx="3004592" cy="3004592"/>
          </a:xfrm>
          <a:prstGeom prst="rect">
            <a:avLst/>
          </a:prstGeom>
        </p:spPr>
      </p:pic>
      <p:sp>
        <p:nvSpPr>
          <p:cNvPr id="12" name="Textfeld 11">
            <a:extLst>
              <a:ext uri="{FF2B5EF4-FFF2-40B4-BE49-F238E27FC236}">
                <a16:creationId xmlns:a16="http://schemas.microsoft.com/office/drawing/2014/main" id="{8E37EA8F-AC23-4331-9504-5AB147A0C522}"/>
              </a:ext>
            </a:extLst>
          </p:cNvPr>
          <p:cNvSpPr txBox="1"/>
          <p:nvPr/>
        </p:nvSpPr>
        <p:spPr>
          <a:xfrm>
            <a:off x="6876256" y="3469491"/>
            <a:ext cx="2987824" cy="338554"/>
          </a:xfrm>
          <a:prstGeom prst="rect">
            <a:avLst/>
          </a:prstGeom>
          <a:noFill/>
        </p:spPr>
        <p:txBody>
          <a:bodyPr wrap="square" rtlCol="0">
            <a:spAutoFit/>
          </a:bodyPr>
          <a:lstStyle/>
          <a:p>
            <a:pPr algn="l"/>
            <a:r>
              <a:rPr lang="de-CH" sz="1600" i="1" dirty="0">
                <a:solidFill>
                  <a:srgbClr val="C00000"/>
                </a:solidFill>
                <a:latin typeface="Apercu Light" panose="02000506030000020004" pitchFamily="50" charset="0"/>
              </a:rPr>
              <a:t>Politische Kultur</a:t>
            </a:r>
          </a:p>
        </p:txBody>
      </p:sp>
    </p:spTree>
    <p:extLst>
      <p:ext uri="{BB962C8B-B14F-4D97-AF65-F5344CB8AC3E}">
        <p14:creationId xmlns:p14="http://schemas.microsoft.com/office/powerpoint/2010/main" val="206614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4">
                                            <p:txEl>
                                              <p:pRg st="1" end="1"/>
                                            </p:txEl>
                                          </p:spTgt>
                                        </p:tgtEl>
                                        <p:attrNameLst>
                                          <p:attrName>style.visibility</p:attrName>
                                        </p:attrNameLst>
                                      </p:cBhvr>
                                      <p:to>
                                        <p:strVal val="visible"/>
                                      </p:to>
                                    </p:set>
                                  </p:childTnLst>
                                </p:cTn>
                              </p:par>
                              <p:par>
                                <p:cTn id="17" presetID="23" presetClass="entr" presetSubtype="16"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2" end="2"/>
                                            </p:txEl>
                                          </p:spTgt>
                                        </p:tgtEl>
                                        <p:attrNameLst>
                                          <p:attrName>style.visibility</p:attrName>
                                        </p:attrNameLst>
                                      </p:cBhvr>
                                      <p:to>
                                        <p:strVal val="visible"/>
                                      </p:to>
                                    </p:set>
                                  </p:childTnLst>
                                </p:cTn>
                              </p:par>
                              <p:par>
                                <p:cTn id="27" presetID="2" presetClass="exit" presetSubtype="4" fill="hold" nodeType="withEffect">
                                  <p:stCondLst>
                                    <p:cond delay="0"/>
                                  </p:stCondLst>
                                  <p:childTnLst>
                                    <p:anim calcmode="lin" valueType="num">
                                      <p:cBhvr additive="base">
                                        <p:cTn id="28" dur="500"/>
                                        <p:tgtEl>
                                          <p:spTgt spid="11"/>
                                        </p:tgtEl>
                                        <p:attrNameLst>
                                          <p:attrName>ppt_x</p:attrName>
                                        </p:attrNameLst>
                                      </p:cBhvr>
                                      <p:tavLst>
                                        <p:tav tm="0">
                                          <p:val>
                                            <p:strVal val="ppt_x"/>
                                          </p:val>
                                        </p:tav>
                                        <p:tav tm="100000">
                                          <p:val>
                                            <p:strVal val="ppt_x"/>
                                          </p:val>
                                        </p:tav>
                                      </p:tavLst>
                                    </p:anim>
                                    <p:anim calcmode="lin" valueType="num">
                                      <p:cBhvr additive="base">
                                        <p:cTn id="29" dur="500"/>
                                        <p:tgtEl>
                                          <p:spTgt spid="11"/>
                                        </p:tgtEl>
                                        <p:attrNameLst>
                                          <p:attrName>ppt_y</p:attrName>
                                        </p:attrNameLst>
                                      </p:cBhvr>
                                      <p:tavLst>
                                        <p:tav tm="0">
                                          <p:val>
                                            <p:strVal val="ppt_y"/>
                                          </p:val>
                                        </p:tav>
                                        <p:tav tm="100000">
                                          <p:val>
                                            <p:strVal val="1+ppt_h/2"/>
                                          </p:val>
                                        </p:tav>
                                      </p:tavLst>
                                    </p:anim>
                                    <p:set>
                                      <p:cBhvr>
                                        <p:cTn id="30" dur="1" fill="hold">
                                          <p:stCondLst>
                                            <p:cond delay="499"/>
                                          </p:stCondLst>
                                        </p:cTn>
                                        <p:tgtEl>
                                          <p:spTgt spid="11"/>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1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124">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124">
                                            <p:txEl>
                                              <p:pRg st="4" end="4"/>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617246" cy="1143000"/>
          </a:xfrm>
        </p:spPr>
        <p:txBody>
          <a:bodyPr/>
          <a:lstStyle/>
          <a:p>
            <a:pPr eaLnBrk="1" hangingPunct="1"/>
            <a:r>
              <a:rPr lang="de-CH" u="none" dirty="0"/>
              <a:t>Politische Kultur? Politische Kultur!</a:t>
            </a:r>
          </a:p>
        </p:txBody>
      </p:sp>
      <p:sp>
        <p:nvSpPr>
          <p:cNvPr id="5124" name="Rectangle 3"/>
          <p:cNvSpPr>
            <a:spLocks noGrp="1" noChangeArrowheads="1"/>
          </p:cNvSpPr>
          <p:nvPr>
            <p:ph idx="1"/>
          </p:nvPr>
        </p:nvSpPr>
        <p:spPr>
          <a:xfrm>
            <a:off x="915194" y="2492375"/>
            <a:ext cx="7313612" cy="3665538"/>
          </a:xfrm>
        </p:spPr>
        <p:txBody>
          <a:bodyPr/>
          <a:lstStyle/>
          <a:p>
            <a:pPr>
              <a:buFont typeface="Courier New" panose="02070309020205020404" pitchFamily="49" charset="0"/>
              <a:buChar char="o"/>
            </a:pPr>
            <a:r>
              <a:rPr lang="de-CH" sz="1800" dirty="0">
                <a:latin typeface="Apercu Light" panose="02000506030000020004" pitchFamily="50" charset="0"/>
                <a:sym typeface="Wingdings" pitchFamily="2" charset="2"/>
              </a:rPr>
              <a:t>«Gesamtheit»: Makro-Phänomen als Verteilungsmuster</a:t>
            </a:r>
          </a:p>
          <a:p>
            <a:pPr>
              <a:buFont typeface="Courier New" panose="02070309020205020404" pitchFamily="49" charset="0"/>
              <a:buChar char="o"/>
            </a:pPr>
            <a:r>
              <a:rPr lang="de-CH" sz="1800" dirty="0">
                <a:latin typeface="Apercu Light" panose="02000506030000020004" pitchFamily="50" charset="0"/>
                <a:sym typeface="Wingdings" pitchFamily="2" charset="2"/>
              </a:rPr>
              <a:t>«Werte, Glaubensüberzeugungen, Einstellungen»:</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Kognitiv: </a:t>
            </a:r>
            <a:r>
              <a:rPr lang="de-CH" sz="1600" b="1" dirty="0">
                <a:latin typeface="Apercu Light" panose="02000506030000020004" pitchFamily="50" charset="0"/>
                <a:sym typeface="Wingdings" pitchFamily="2" charset="2"/>
              </a:rPr>
              <a:t>Wissen </a:t>
            </a:r>
            <a:r>
              <a:rPr lang="de-CH" sz="1600" dirty="0">
                <a:latin typeface="Apercu Light" panose="02000506030000020004" pitchFamily="50" charset="0"/>
                <a:sym typeface="Wingdings" pitchFamily="2" charset="2"/>
              </a:rPr>
              <a:t>über Funktionieren des eigenen Systems</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Affektiv: </a:t>
            </a:r>
            <a:r>
              <a:rPr lang="de-CH" sz="1600" b="1" dirty="0">
                <a:latin typeface="Apercu Light" panose="02000506030000020004" pitchFamily="50" charset="0"/>
                <a:sym typeface="Wingdings" pitchFamily="2" charset="2"/>
              </a:rPr>
              <a:t>Gefühl</a:t>
            </a:r>
            <a:r>
              <a:rPr lang="de-CH" sz="1600" dirty="0">
                <a:latin typeface="Apercu Light" panose="02000506030000020004" pitchFamily="50" charset="0"/>
                <a:sym typeface="Wingdings" pitchFamily="2" charset="2"/>
              </a:rPr>
              <a:t> des Vertrauens, der Zufriedenheit</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Evaluativ: auf </a:t>
            </a:r>
            <a:r>
              <a:rPr lang="de-CH" sz="1600" b="1" dirty="0">
                <a:latin typeface="Apercu Light" panose="02000506030000020004" pitchFamily="50" charset="0"/>
                <a:sym typeface="Wingdings" pitchFamily="2" charset="2"/>
              </a:rPr>
              <a:t>Moral und Normen </a:t>
            </a:r>
            <a:r>
              <a:rPr lang="de-CH" sz="1600" dirty="0">
                <a:latin typeface="Apercu Light" panose="02000506030000020004" pitchFamily="50" charset="0"/>
                <a:sym typeface="Wingdings" pitchFamily="2" charset="2"/>
              </a:rPr>
              <a:t>basierende ideologische Einstellungen</a:t>
            </a:r>
          </a:p>
          <a:p>
            <a:pPr>
              <a:buFont typeface="Courier New" panose="02070309020205020404" pitchFamily="49" charset="0"/>
              <a:buChar char="o"/>
            </a:pPr>
            <a:r>
              <a:rPr lang="de-CH" sz="1800" dirty="0">
                <a:latin typeface="Apercu Light" panose="02000506030000020004" pitchFamily="50" charset="0"/>
                <a:sym typeface="Wingdings" pitchFamily="2" charset="2"/>
              </a:rPr>
              <a:t>«Politik und politische Objekte»</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Politisches System als Ganzes </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Politische Akteure</a:t>
            </a:r>
          </a:p>
          <a:p>
            <a:pPr lvl="2">
              <a:buFont typeface="Courier New" panose="02070309020205020404" pitchFamily="49" charset="0"/>
              <a:buChar char="o"/>
            </a:pPr>
            <a:r>
              <a:rPr lang="de-CH" sz="1400" dirty="0">
                <a:latin typeface="Apercu Light" panose="02000506030000020004" pitchFamily="50" charset="0"/>
                <a:sym typeface="Wingdings" pitchFamily="2" charset="2"/>
              </a:rPr>
              <a:t>Inputstrukturen (z.B. Parteien, Verbände)</a:t>
            </a:r>
          </a:p>
          <a:p>
            <a:pPr lvl="2">
              <a:buFont typeface="Courier New" panose="02070309020205020404" pitchFamily="49" charset="0"/>
              <a:buChar char="o"/>
            </a:pPr>
            <a:r>
              <a:rPr lang="de-CH" sz="1400" dirty="0">
                <a:latin typeface="Apercu Light" panose="02000506030000020004" pitchFamily="50" charset="0"/>
                <a:sym typeface="Wingdings" pitchFamily="2" charset="2"/>
              </a:rPr>
              <a:t>Outputstrukturen (z.B. Parlament, Bundesrat, Polizei, Gerichte, Verwaltung)</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Selbst als Objekt</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Systemkultur, Prozesskultur, </a:t>
            </a:r>
            <a:r>
              <a:rPr lang="de-CH" sz="1600" dirty="0" err="1">
                <a:latin typeface="Apercu Light" panose="02000506030000020004" pitchFamily="50" charset="0"/>
                <a:sym typeface="Wingdings" pitchFamily="2" charset="2"/>
              </a:rPr>
              <a:t>Policykultur</a:t>
            </a:r>
            <a:endParaRPr lang="de-CH" sz="1600" dirty="0">
              <a:latin typeface="Apercu Light" panose="02000506030000020004" pitchFamily="50" charset="0"/>
              <a:sym typeface="Wingdings" pitchFamily="2" charset="2"/>
            </a:endParaRPr>
          </a:p>
          <a:p>
            <a:pPr marL="0" indent="0">
              <a:buNone/>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155410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2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12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2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12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sign_Vorlesung 2016">
  <a:themeElements>
    <a:clrScheme name="marc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marc1">
      <a:majorFont>
        <a:latin typeface="Antique Olive"/>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CH" sz="1800" b="0" i="0" u="none" strike="noStrike" cap="none" normalizeH="0" baseline="0" smtClean="0">
            <a:ln>
              <a:noFill/>
            </a:ln>
            <a:solidFill>
              <a:schemeClr val="tx1"/>
            </a:solidFill>
            <a:effectLst/>
            <a:latin typeface="Verdan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CH" sz="1800" b="0" i="0"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marc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marc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marc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marc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marc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marc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marc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marc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marc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marc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sign_Vorlesung 2016" id="{B266834F-8465-41C3-833D-819A09614F50}" vid="{6EDB6DF2-C371-4F8C-9E18-661A2925CC77}"/>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blaue kreise</Template>
  <TotalTime>0</TotalTime>
  <Words>1391</Words>
  <Application>Microsoft Office PowerPoint</Application>
  <PresentationFormat>Bildschirmpräsentation (4:3)</PresentationFormat>
  <Paragraphs>220</Paragraphs>
  <Slides>28</Slides>
  <Notes>12</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28</vt:i4>
      </vt:variant>
    </vt:vector>
  </HeadingPairs>
  <TitlesOfParts>
    <vt:vector size="38" baseType="lpstr">
      <vt:lpstr>Antique Olive</vt:lpstr>
      <vt:lpstr>Apercu</vt:lpstr>
      <vt:lpstr>Apercu Light</vt:lpstr>
      <vt:lpstr>Arial</vt:lpstr>
      <vt:lpstr>Cambria</vt:lpstr>
      <vt:lpstr>Courier New</vt:lpstr>
      <vt:lpstr>Garamond</vt:lpstr>
      <vt:lpstr>Verdana</vt:lpstr>
      <vt:lpstr>Wingdings</vt:lpstr>
      <vt:lpstr>Design_Vorlesung 2016</vt:lpstr>
      <vt:lpstr>PowerPoint-Präsentation</vt:lpstr>
      <vt:lpstr>Einführung in die Politikwissenschaft</vt:lpstr>
      <vt:lpstr>Lernvideo 10.2</vt:lpstr>
      <vt:lpstr>Wo wir uns befinden…</vt:lpstr>
      <vt:lpstr>Inhalt </vt:lpstr>
      <vt:lpstr>Politische Kultur</vt:lpstr>
      <vt:lpstr>Inhalt </vt:lpstr>
      <vt:lpstr>Politische Kultur? Politische Kultur!</vt:lpstr>
      <vt:lpstr>Politische Kultur? Politische Kultur!</vt:lpstr>
      <vt:lpstr>Politische Kultur? Politische Kultur!</vt:lpstr>
      <vt:lpstr>Inhalt </vt:lpstr>
      <vt:lpstr>Messung politischer Kultur</vt:lpstr>
      <vt:lpstr>Messung politischer Kultur</vt:lpstr>
      <vt:lpstr>Messung politischer Kultur</vt:lpstr>
      <vt:lpstr>Messung politischer Kultur</vt:lpstr>
      <vt:lpstr>Messung politischer Kultur</vt:lpstr>
      <vt:lpstr>Messung politischer Kultur</vt:lpstr>
      <vt:lpstr>Messung politischer Kultur</vt:lpstr>
      <vt:lpstr>Messung politischer Kultur</vt:lpstr>
      <vt:lpstr>Messung politischer Kultur</vt:lpstr>
      <vt:lpstr>Messung politischer Kultur</vt:lpstr>
      <vt:lpstr>Messung politischer Kultur</vt:lpstr>
      <vt:lpstr>Messung politischer Kultur</vt:lpstr>
      <vt:lpstr>Messung politischer Kultur</vt:lpstr>
      <vt:lpstr>Messung politischer Kultur</vt:lpstr>
      <vt:lpstr>Messung politischer Kultur</vt:lpstr>
      <vt:lpstr>PowerPoint-Präsentation</vt:lpstr>
      <vt:lpstr>Quellen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Vom Dilemma zum Trilemma: tiefe, ungleiche und unqualifizierte Partizipation</dc:title>
  <dc:creator>Marc Bühlmann</dc:creator>
  <cp:lastModifiedBy>Marc Bühlmann</cp:lastModifiedBy>
  <cp:revision>731</cp:revision>
  <dcterms:created xsi:type="dcterms:W3CDTF">2008-11-14T10:19:50Z</dcterms:created>
  <dcterms:modified xsi:type="dcterms:W3CDTF">2021-11-14T10:34:13Z</dcterms:modified>
</cp:coreProperties>
</file>