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24"/>
  </p:notesMasterIdLst>
  <p:handoutMasterIdLst>
    <p:handoutMasterId r:id="rId25"/>
  </p:handoutMasterIdLst>
  <p:sldIdLst>
    <p:sldId id="377" r:id="rId2"/>
    <p:sldId id="362" r:id="rId3"/>
    <p:sldId id="378" r:id="rId4"/>
    <p:sldId id="380" r:id="rId5"/>
    <p:sldId id="379" r:id="rId6"/>
    <p:sldId id="603" r:id="rId7"/>
    <p:sldId id="608" r:id="rId8"/>
    <p:sldId id="604" r:id="rId9"/>
    <p:sldId id="607" r:id="rId10"/>
    <p:sldId id="611" r:id="rId11"/>
    <p:sldId id="612" r:id="rId12"/>
    <p:sldId id="614" r:id="rId13"/>
    <p:sldId id="615" r:id="rId14"/>
    <p:sldId id="616" r:id="rId15"/>
    <p:sldId id="609" r:id="rId16"/>
    <p:sldId id="617" r:id="rId17"/>
    <p:sldId id="459" r:id="rId18"/>
    <p:sldId id="465" r:id="rId19"/>
    <p:sldId id="370" r:id="rId20"/>
    <p:sldId id="466" r:id="rId21"/>
    <p:sldId id="428" r:id="rId22"/>
    <p:sldId id="431" r:id="rId23"/>
  </p:sldIdLst>
  <p:sldSz cx="9144000" cy="6858000" type="screen4x3"/>
  <p:notesSz cx="7099300" cy="10234613"/>
  <p:defaultTextStyle>
    <a:defPPr>
      <a:defRPr lang="de-CH"/>
    </a:defPPr>
    <a:lvl1pPr algn="ctr" rtl="0" fontAlgn="base">
      <a:spcBef>
        <a:spcPct val="0"/>
      </a:spcBef>
      <a:spcAft>
        <a:spcPct val="0"/>
      </a:spcAft>
      <a:defRPr kern="1200">
        <a:solidFill>
          <a:schemeClr val="tx1"/>
        </a:solidFill>
        <a:latin typeface="Verdana" pitchFamily="34" charset="0"/>
        <a:ea typeface="+mn-ea"/>
        <a:cs typeface="Arial" charset="0"/>
      </a:defRPr>
    </a:lvl1pPr>
    <a:lvl2pPr marL="457200" algn="ctr" rtl="0" fontAlgn="base">
      <a:spcBef>
        <a:spcPct val="0"/>
      </a:spcBef>
      <a:spcAft>
        <a:spcPct val="0"/>
      </a:spcAft>
      <a:defRPr kern="1200">
        <a:solidFill>
          <a:schemeClr val="tx1"/>
        </a:solidFill>
        <a:latin typeface="Verdana" pitchFamily="34" charset="0"/>
        <a:ea typeface="+mn-ea"/>
        <a:cs typeface="Arial" charset="0"/>
      </a:defRPr>
    </a:lvl2pPr>
    <a:lvl3pPr marL="914400" algn="ctr" rtl="0" fontAlgn="base">
      <a:spcBef>
        <a:spcPct val="0"/>
      </a:spcBef>
      <a:spcAft>
        <a:spcPct val="0"/>
      </a:spcAft>
      <a:defRPr kern="1200">
        <a:solidFill>
          <a:schemeClr val="tx1"/>
        </a:solidFill>
        <a:latin typeface="Verdana" pitchFamily="34" charset="0"/>
        <a:ea typeface="+mn-ea"/>
        <a:cs typeface="Arial" charset="0"/>
      </a:defRPr>
    </a:lvl3pPr>
    <a:lvl4pPr marL="1371600" algn="ctr" rtl="0" fontAlgn="base">
      <a:spcBef>
        <a:spcPct val="0"/>
      </a:spcBef>
      <a:spcAft>
        <a:spcPct val="0"/>
      </a:spcAft>
      <a:defRPr kern="1200">
        <a:solidFill>
          <a:schemeClr val="tx1"/>
        </a:solidFill>
        <a:latin typeface="Verdana" pitchFamily="34" charset="0"/>
        <a:ea typeface="+mn-ea"/>
        <a:cs typeface="Arial" charset="0"/>
      </a:defRPr>
    </a:lvl4pPr>
    <a:lvl5pPr marL="1828800" algn="ctr"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4558">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Helle Formatvorlage 2 - Akz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89746" autoAdjust="0"/>
  </p:normalViewPr>
  <p:slideViewPr>
    <p:cSldViewPr>
      <p:cViewPr varScale="1">
        <p:scale>
          <a:sx n="105" d="100"/>
          <a:sy n="105" d="100"/>
        </p:scale>
        <p:origin x="1638" y="114"/>
      </p:cViewPr>
      <p:guideLst>
        <p:guide orient="horz" pos="2160"/>
        <p:guide pos="4558"/>
      </p:guideLst>
    </p:cSldViewPr>
  </p:slideViewPr>
  <p:notesTextViewPr>
    <p:cViewPr>
      <p:scale>
        <a:sx n="3" d="2"/>
        <a:sy n="3" d="2"/>
      </p:scale>
      <p:origin x="0" y="0"/>
    </p:cViewPr>
  </p:notesTextViewPr>
  <p:notesViewPr>
    <p:cSldViewPr>
      <p:cViewPr varScale="1">
        <p:scale>
          <a:sx n="91" d="100"/>
          <a:sy n="91" d="100"/>
        </p:scale>
        <p:origin x="3676" y="4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arcb\AppData\Local\Temp\data-VIZz5.csv"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arcb\Documents\Lehre\Einf&#252;hrung%20in%20die%20Politikwissenschaft\2021%20-%20neues%20Konzept\Themenfeld%2013\Konflikte.csv"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arcb\Documents\Lehre\Einf&#252;hrung%20in%20die%20Politikwissenschaft\2021%20-%20neues%20Konzept\Themenfeld%2013\Konflikte%202.csv"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'data-VIZz5'!$B$1</c:f>
              <c:strCache>
                <c:ptCount val="1"/>
                <c:pt idx="0">
                  <c:v>Innerstaatlich</c:v>
                </c:pt>
              </c:strCache>
            </c:strRef>
          </c:tx>
          <c:spPr>
            <a:ln w="28575" cap="rnd">
              <a:solidFill>
                <a:srgbClr val="C00000"/>
              </a:solidFill>
              <a:round/>
            </a:ln>
            <a:effectLst/>
          </c:spPr>
          <c:marker>
            <c:symbol val="none"/>
          </c:marker>
          <c:cat>
            <c:numRef>
              <c:f>'data-VIZz5'!$A$2:$A$205</c:f>
              <c:numCache>
                <c:formatCode>General</c:formatCode>
                <c:ptCount val="204"/>
                <c:pt idx="0">
                  <c:v>1816</c:v>
                </c:pt>
                <c:pt idx="1">
                  <c:v>1817</c:v>
                </c:pt>
                <c:pt idx="2">
                  <c:v>1818</c:v>
                </c:pt>
                <c:pt idx="3">
                  <c:v>1819</c:v>
                </c:pt>
                <c:pt idx="4">
                  <c:v>1820</c:v>
                </c:pt>
                <c:pt idx="5">
                  <c:v>1821</c:v>
                </c:pt>
                <c:pt idx="6">
                  <c:v>1822</c:v>
                </c:pt>
                <c:pt idx="7">
                  <c:v>1823</c:v>
                </c:pt>
                <c:pt idx="8">
                  <c:v>1824</c:v>
                </c:pt>
                <c:pt idx="9">
                  <c:v>1825</c:v>
                </c:pt>
                <c:pt idx="10">
                  <c:v>1826</c:v>
                </c:pt>
                <c:pt idx="11">
                  <c:v>1827</c:v>
                </c:pt>
                <c:pt idx="12">
                  <c:v>1828</c:v>
                </c:pt>
                <c:pt idx="13">
                  <c:v>1829</c:v>
                </c:pt>
                <c:pt idx="14">
                  <c:v>1830</c:v>
                </c:pt>
                <c:pt idx="15">
                  <c:v>1831</c:v>
                </c:pt>
                <c:pt idx="16">
                  <c:v>1832</c:v>
                </c:pt>
                <c:pt idx="17">
                  <c:v>1833</c:v>
                </c:pt>
                <c:pt idx="18">
                  <c:v>1834</c:v>
                </c:pt>
                <c:pt idx="19">
                  <c:v>1835</c:v>
                </c:pt>
                <c:pt idx="20">
                  <c:v>1836</c:v>
                </c:pt>
                <c:pt idx="21">
                  <c:v>1837</c:v>
                </c:pt>
                <c:pt idx="22">
                  <c:v>1838</c:v>
                </c:pt>
                <c:pt idx="23">
                  <c:v>1839</c:v>
                </c:pt>
                <c:pt idx="24">
                  <c:v>1840</c:v>
                </c:pt>
                <c:pt idx="25">
                  <c:v>1841</c:v>
                </c:pt>
                <c:pt idx="26">
                  <c:v>1842</c:v>
                </c:pt>
                <c:pt idx="27">
                  <c:v>1843</c:v>
                </c:pt>
                <c:pt idx="28">
                  <c:v>1844</c:v>
                </c:pt>
                <c:pt idx="29">
                  <c:v>1845</c:v>
                </c:pt>
                <c:pt idx="30">
                  <c:v>1846</c:v>
                </c:pt>
                <c:pt idx="31">
                  <c:v>1847</c:v>
                </c:pt>
                <c:pt idx="32">
                  <c:v>1848</c:v>
                </c:pt>
                <c:pt idx="33">
                  <c:v>1849</c:v>
                </c:pt>
                <c:pt idx="34">
                  <c:v>1850</c:v>
                </c:pt>
                <c:pt idx="35">
                  <c:v>1851</c:v>
                </c:pt>
                <c:pt idx="36">
                  <c:v>1852</c:v>
                </c:pt>
                <c:pt idx="37">
                  <c:v>1853</c:v>
                </c:pt>
                <c:pt idx="38">
                  <c:v>1854</c:v>
                </c:pt>
                <c:pt idx="39">
                  <c:v>1855</c:v>
                </c:pt>
                <c:pt idx="40">
                  <c:v>1856</c:v>
                </c:pt>
                <c:pt idx="41">
                  <c:v>1857</c:v>
                </c:pt>
                <c:pt idx="42">
                  <c:v>1858</c:v>
                </c:pt>
                <c:pt idx="43">
                  <c:v>1859</c:v>
                </c:pt>
                <c:pt idx="44">
                  <c:v>1860</c:v>
                </c:pt>
                <c:pt idx="45">
                  <c:v>1861</c:v>
                </c:pt>
                <c:pt idx="46">
                  <c:v>1862</c:v>
                </c:pt>
                <c:pt idx="47">
                  <c:v>1863</c:v>
                </c:pt>
                <c:pt idx="48">
                  <c:v>1864</c:v>
                </c:pt>
                <c:pt idx="49">
                  <c:v>1865</c:v>
                </c:pt>
                <c:pt idx="50">
                  <c:v>1866</c:v>
                </c:pt>
                <c:pt idx="51">
                  <c:v>1867</c:v>
                </c:pt>
                <c:pt idx="52">
                  <c:v>1868</c:v>
                </c:pt>
                <c:pt idx="53">
                  <c:v>1869</c:v>
                </c:pt>
                <c:pt idx="54">
                  <c:v>1870</c:v>
                </c:pt>
                <c:pt idx="55">
                  <c:v>1871</c:v>
                </c:pt>
                <c:pt idx="56">
                  <c:v>1872</c:v>
                </c:pt>
                <c:pt idx="57">
                  <c:v>1873</c:v>
                </c:pt>
                <c:pt idx="58">
                  <c:v>1874</c:v>
                </c:pt>
                <c:pt idx="59">
                  <c:v>1875</c:v>
                </c:pt>
                <c:pt idx="60">
                  <c:v>1876</c:v>
                </c:pt>
                <c:pt idx="61">
                  <c:v>1877</c:v>
                </c:pt>
                <c:pt idx="62">
                  <c:v>1878</c:v>
                </c:pt>
                <c:pt idx="63">
                  <c:v>1879</c:v>
                </c:pt>
                <c:pt idx="64">
                  <c:v>1880</c:v>
                </c:pt>
                <c:pt idx="65">
                  <c:v>1881</c:v>
                </c:pt>
                <c:pt idx="66">
                  <c:v>1882</c:v>
                </c:pt>
                <c:pt idx="67">
                  <c:v>1883</c:v>
                </c:pt>
                <c:pt idx="68">
                  <c:v>1884</c:v>
                </c:pt>
                <c:pt idx="69">
                  <c:v>1885</c:v>
                </c:pt>
                <c:pt idx="70">
                  <c:v>1886</c:v>
                </c:pt>
                <c:pt idx="71">
                  <c:v>1887</c:v>
                </c:pt>
                <c:pt idx="72">
                  <c:v>1888</c:v>
                </c:pt>
                <c:pt idx="73">
                  <c:v>1889</c:v>
                </c:pt>
                <c:pt idx="74">
                  <c:v>1890</c:v>
                </c:pt>
                <c:pt idx="75">
                  <c:v>1891</c:v>
                </c:pt>
                <c:pt idx="76">
                  <c:v>1892</c:v>
                </c:pt>
                <c:pt idx="77">
                  <c:v>1893</c:v>
                </c:pt>
                <c:pt idx="78">
                  <c:v>1894</c:v>
                </c:pt>
                <c:pt idx="79">
                  <c:v>1895</c:v>
                </c:pt>
                <c:pt idx="80">
                  <c:v>1896</c:v>
                </c:pt>
                <c:pt idx="81">
                  <c:v>1897</c:v>
                </c:pt>
                <c:pt idx="82">
                  <c:v>1898</c:v>
                </c:pt>
                <c:pt idx="83">
                  <c:v>1899</c:v>
                </c:pt>
                <c:pt idx="84">
                  <c:v>1900</c:v>
                </c:pt>
                <c:pt idx="85">
                  <c:v>1901</c:v>
                </c:pt>
                <c:pt idx="86">
                  <c:v>1902</c:v>
                </c:pt>
                <c:pt idx="87">
                  <c:v>1903</c:v>
                </c:pt>
                <c:pt idx="88">
                  <c:v>1904</c:v>
                </c:pt>
                <c:pt idx="89">
                  <c:v>1905</c:v>
                </c:pt>
                <c:pt idx="90">
                  <c:v>1906</c:v>
                </c:pt>
                <c:pt idx="91">
                  <c:v>1907</c:v>
                </c:pt>
                <c:pt idx="92">
                  <c:v>1908</c:v>
                </c:pt>
                <c:pt idx="93">
                  <c:v>1909</c:v>
                </c:pt>
                <c:pt idx="94">
                  <c:v>1910</c:v>
                </c:pt>
                <c:pt idx="95">
                  <c:v>1911</c:v>
                </c:pt>
                <c:pt idx="96">
                  <c:v>1912</c:v>
                </c:pt>
                <c:pt idx="97">
                  <c:v>1913</c:v>
                </c:pt>
                <c:pt idx="98">
                  <c:v>1914</c:v>
                </c:pt>
                <c:pt idx="99">
                  <c:v>1915</c:v>
                </c:pt>
                <c:pt idx="100">
                  <c:v>1916</c:v>
                </c:pt>
                <c:pt idx="101">
                  <c:v>1917</c:v>
                </c:pt>
                <c:pt idx="102">
                  <c:v>1918</c:v>
                </c:pt>
                <c:pt idx="103">
                  <c:v>1919</c:v>
                </c:pt>
                <c:pt idx="104">
                  <c:v>1920</c:v>
                </c:pt>
                <c:pt idx="105">
                  <c:v>1921</c:v>
                </c:pt>
                <c:pt idx="106">
                  <c:v>1922</c:v>
                </c:pt>
                <c:pt idx="107">
                  <c:v>1923</c:v>
                </c:pt>
                <c:pt idx="108">
                  <c:v>1924</c:v>
                </c:pt>
                <c:pt idx="109">
                  <c:v>1925</c:v>
                </c:pt>
                <c:pt idx="110">
                  <c:v>1926</c:v>
                </c:pt>
                <c:pt idx="111">
                  <c:v>1927</c:v>
                </c:pt>
                <c:pt idx="112">
                  <c:v>1928</c:v>
                </c:pt>
                <c:pt idx="113">
                  <c:v>1929</c:v>
                </c:pt>
                <c:pt idx="114">
                  <c:v>1930</c:v>
                </c:pt>
                <c:pt idx="115">
                  <c:v>1931</c:v>
                </c:pt>
                <c:pt idx="116">
                  <c:v>1932</c:v>
                </c:pt>
                <c:pt idx="117">
                  <c:v>1933</c:v>
                </c:pt>
                <c:pt idx="118">
                  <c:v>1934</c:v>
                </c:pt>
                <c:pt idx="119">
                  <c:v>1935</c:v>
                </c:pt>
                <c:pt idx="120">
                  <c:v>1936</c:v>
                </c:pt>
                <c:pt idx="121">
                  <c:v>1937</c:v>
                </c:pt>
                <c:pt idx="122">
                  <c:v>1938</c:v>
                </c:pt>
                <c:pt idx="123">
                  <c:v>1939</c:v>
                </c:pt>
                <c:pt idx="124">
                  <c:v>1940</c:v>
                </c:pt>
                <c:pt idx="125">
                  <c:v>1941</c:v>
                </c:pt>
                <c:pt idx="126">
                  <c:v>1942</c:v>
                </c:pt>
                <c:pt idx="127">
                  <c:v>1943</c:v>
                </c:pt>
                <c:pt idx="128">
                  <c:v>1944</c:v>
                </c:pt>
                <c:pt idx="129">
                  <c:v>1945</c:v>
                </c:pt>
                <c:pt idx="130">
                  <c:v>1946</c:v>
                </c:pt>
                <c:pt idx="131">
                  <c:v>1947</c:v>
                </c:pt>
                <c:pt idx="132">
                  <c:v>1948</c:v>
                </c:pt>
                <c:pt idx="133">
                  <c:v>1949</c:v>
                </c:pt>
                <c:pt idx="134">
                  <c:v>1950</c:v>
                </c:pt>
                <c:pt idx="135">
                  <c:v>1951</c:v>
                </c:pt>
                <c:pt idx="136">
                  <c:v>1952</c:v>
                </c:pt>
                <c:pt idx="137">
                  <c:v>1953</c:v>
                </c:pt>
                <c:pt idx="138">
                  <c:v>1954</c:v>
                </c:pt>
                <c:pt idx="139">
                  <c:v>1955</c:v>
                </c:pt>
                <c:pt idx="140">
                  <c:v>1956</c:v>
                </c:pt>
                <c:pt idx="141">
                  <c:v>1957</c:v>
                </c:pt>
                <c:pt idx="142">
                  <c:v>1958</c:v>
                </c:pt>
                <c:pt idx="143">
                  <c:v>1959</c:v>
                </c:pt>
                <c:pt idx="144">
                  <c:v>1960</c:v>
                </c:pt>
                <c:pt idx="145">
                  <c:v>1961</c:v>
                </c:pt>
                <c:pt idx="146">
                  <c:v>1962</c:v>
                </c:pt>
                <c:pt idx="147">
                  <c:v>1963</c:v>
                </c:pt>
                <c:pt idx="148">
                  <c:v>1964</c:v>
                </c:pt>
                <c:pt idx="149">
                  <c:v>1965</c:v>
                </c:pt>
                <c:pt idx="150">
                  <c:v>1966</c:v>
                </c:pt>
                <c:pt idx="151">
                  <c:v>1967</c:v>
                </c:pt>
                <c:pt idx="152">
                  <c:v>1968</c:v>
                </c:pt>
                <c:pt idx="153">
                  <c:v>1969</c:v>
                </c:pt>
                <c:pt idx="154">
                  <c:v>1970</c:v>
                </c:pt>
                <c:pt idx="155">
                  <c:v>1971</c:v>
                </c:pt>
                <c:pt idx="156">
                  <c:v>1972</c:v>
                </c:pt>
                <c:pt idx="157">
                  <c:v>1973</c:v>
                </c:pt>
                <c:pt idx="158">
                  <c:v>1974</c:v>
                </c:pt>
                <c:pt idx="159">
                  <c:v>1975</c:v>
                </c:pt>
                <c:pt idx="160">
                  <c:v>1976</c:v>
                </c:pt>
                <c:pt idx="161">
                  <c:v>1977</c:v>
                </c:pt>
                <c:pt idx="162">
                  <c:v>1978</c:v>
                </c:pt>
                <c:pt idx="163">
                  <c:v>1979</c:v>
                </c:pt>
                <c:pt idx="164">
                  <c:v>1980</c:v>
                </c:pt>
                <c:pt idx="165">
                  <c:v>1981</c:v>
                </c:pt>
                <c:pt idx="166">
                  <c:v>1982</c:v>
                </c:pt>
                <c:pt idx="167">
                  <c:v>1983</c:v>
                </c:pt>
                <c:pt idx="168">
                  <c:v>1984</c:v>
                </c:pt>
                <c:pt idx="169">
                  <c:v>1985</c:v>
                </c:pt>
                <c:pt idx="170">
                  <c:v>1986</c:v>
                </c:pt>
                <c:pt idx="171">
                  <c:v>1987</c:v>
                </c:pt>
                <c:pt idx="172">
                  <c:v>1988</c:v>
                </c:pt>
                <c:pt idx="173">
                  <c:v>1989</c:v>
                </c:pt>
                <c:pt idx="174">
                  <c:v>1990</c:v>
                </c:pt>
                <c:pt idx="175">
                  <c:v>1991</c:v>
                </c:pt>
                <c:pt idx="176">
                  <c:v>1992</c:v>
                </c:pt>
                <c:pt idx="177">
                  <c:v>1993</c:v>
                </c:pt>
                <c:pt idx="178">
                  <c:v>1994</c:v>
                </c:pt>
                <c:pt idx="179">
                  <c:v>1995</c:v>
                </c:pt>
                <c:pt idx="180">
                  <c:v>1996</c:v>
                </c:pt>
                <c:pt idx="181">
                  <c:v>1997</c:v>
                </c:pt>
                <c:pt idx="182">
                  <c:v>1998</c:v>
                </c:pt>
                <c:pt idx="183">
                  <c:v>1999</c:v>
                </c:pt>
                <c:pt idx="184">
                  <c:v>2000</c:v>
                </c:pt>
                <c:pt idx="185">
                  <c:v>2001</c:v>
                </c:pt>
                <c:pt idx="186">
                  <c:v>2002</c:v>
                </c:pt>
                <c:pt idx="187">
                  <c:v>2003</c:v>
                </c:pt>
                <c:pt idx="188">
                  <c:v>2004</c:v>
                </c:pt>
                <c:pt idx="189">
                  <c:v>2005</c:v>
                </c:pt>
                <c:pt idx="190">
                  <c:v>2006</c:v>
                </c:pt>
                <c:pt idx="191">
                  <c:v>2007</c:v>
                </c:pt>
                <c:pt idx="192">
                  <c:v>2008</c:v>
                </c:pt>
                <c:pt idx="193">
                  <c:v>2009</c:v>
                </c:pt>
                <c:pt idx="194">
                  <c:v>2010</c:v>
                </c:pt>
                <c:pt idx="195">
                  <c:v>2011</c:v>
                </c:pt>
                <c:pt idx="196">
                  <c:v>2012</c:v>
                </c:pt>
                <c:pt idx="197">
                  <c:v>2013</c:v>
                </c:pt>
                <c:pt idx="198">
                  <c:v>2014</c:v>
                </c:pt>
                <c:pt idx="199">
                  <c:v>2015</c:v>
                </c:pt>
                <c:pt idx="200">
                  <c:v>2016</c:v>
                </c:pt>
                <c:pt idx="201">
                  <c:v>2017</c:v>
                </c:pt>
                <c:pt idx="202">
                  <c:v>2018</c:v>
                </c:pt>
                <c:pt idx="203">
                  <c:v>2019</c:v>
                </c:pt>
              </c:numCache>
            </c:numRef>
          </c:cat>
          <c:val>
            <c:numRef>
              <c:f>'data-VIZz5'!$B$2:$B$205</c:f>
              <c:numCache>
                <c:formatCode>General</c:formatCode>
                <c:ptCount val="204"/>
                <c:pt idx="0">
                  <c:v>0</c:v>
                </c:pt>
                <c:pt idx="1">
                  <c:v>0</c:v>
                </c:pt>
                <c:pt idx="2">
                  <c:v>1</c:v>
                </c:pt>
                <c:pt idx="3">
                  <c:v>1</c:v>
                </c:pt>
                <c:pt idx="4">
                  <c:v>3</c:v>
                </c:pt>
                <c:pt idx="5">
                  <c:v>6</c:v>
                </c:pt>
                <c:pt idx="6">
                  <c:v>3</c:v>
                </c:pt>
                <c:pt idx="7">
                  <c:v>2</c:v>
                </c:pt>
                <c:pt idx="8">
                  <c:v>2</c:v>
                </c:pt>
                <c:pt idx="9">
                  <c:v>1</c:v>
                </c:pt>
                <c:pt idx="10">
                  <c:v>2</c:v>
                </c:pt>
                <c:pt idx="11">
                  <c:v>1</c:v>
                </c:pt>
                <c:pt idx="12">
                  <c:v>2</c:v>
                </c:pt>
                <c:pt idx="13">
                  <c:v>1</c:v>
                </c:pt>
                <c:pt idx="14">
                  <c:v>5</c:v>
                </c:pt>
                <c:pt idx="15">
                  <c:v>6</c:v>
                </c:pt>
                <c:pt idx="16">
                  <c:v>5</c:v>
                </c:pt>
                <c:pt idx="17">
                  <c:v>1</c:v>
                </c:pt>
                <c:pt idx="18">
                  <c:v>4</c:v>
                </c:pt>
                <c:pt idx="19">
                  <c:v>4</c:v>
                </c:pt>
                <c:pt idx="20">
                  <c:v>6</c:v>
                </c:pt>
                <c:pt idx="21">
                  <c:v>7</c:v>
                </c:pt>
                <c:pt idx="22">
                  <c:v>5</c:v>
                </c:pt>
                <c:pt idx="23">
                  <c:v>4</c:v>
                </c:pt>
                <c:pt idx="24">
                  <c:v>6</c:v>
                </c:pt>
                <c:pt idx="25">
                  <c:v>6</c:v>
                </c:pt>
                <c:pt idx="26">
                  <c:v>5</c:v>
                </c:pt>
                <c:pt idx="27">
                  <c:v>3</c:v>
                </c:pt>
                <c:pt idx="28">
                  <c:v>2</c:v>
                </c:pt>
                <c:pt idx="29">
                  <c:v>3</c:v>
                </c:pt>
                <c:pt idx="30">
                  <c:v>1</c:v>
                </c:pt>
                <c:pt idx="31">
                  <c:v>3</c:v>
                </c:pt>
                <c:pt idx="32">
                  <c:v>10</c:v>
                </c:pt>
                <c:pt idx="33">
                  <c:v>6</c:v>
                </c:pt>
                <c:pt idx="34">
                  <c:v>2</c:v>
                </c:pt>
                <c:pt idx="35">
                  <c:v>3</c:v>
                </c:pt>
                <c:pt idx="36">
                  <c:v>3</c:v>
                </c:pt>
                <c:pt idx="37">
                  <c:v>3</c:v>
                </c:pt>
                <c:pt idx="38">
                  <c:v>2</c:v>
                </c:pt>
                <c:pt idx="39">
                  <c:v>3</c:v>
                </c:pt>
                <c:pt idx="40">
                  <c:v>2</c:v>
                </c:pt>
                <c:pt idx="41">
                  <c:v>1</c:v>
                </c:pt>
                <c:pt idx="42">
                  <c:v>3</c:v>
                </c:pt>
                <c:pt idx="43">
                  <c:v>3</c:v>
                </c:pt>
                <c:pt idx="44">
                  <c:v>8</c:v>
                </c:pt>
                <c:pt idx="45">
                  <c:v>10</c:v>
                </c:pt>
                <c:pt idx="46">
                  <c:v>10</c:v>
                </c:pt>
                <c:pt idx="47">
                  <c:v>9</c:v>
                </c:pt>
                <c:pt idx="48">
                  <c:v>8</c:v>
                </c:pt>
                <c:pt idx="49">
                  <c:v>7</c:v>
                </c:pt>
                <c:pt idx="50">
                  <c:v>9</c:v>
                </c:pt>
                <c:pt idx="51">
                  <c:v>8</c:v>
                </c:pt>
                <c:pt idx="52">
                  <c:v>8</c:v>
                </c:pt>
                <c:pt idx="53">
                  <c:v>6</c:v>
                </c:pt>
                <c:pt idx="54">
                  <c:v>7</c:v>
                </c:pt>
                <c:pt idx="55">
                  <c:v>8</c:v>
                </c:pt>
                <c:pt idx="56">
                  <c:v>4</c:v>
                </c:pt>
                <c:pt idx="57">
                  <c:v>2</c:v>
                </c:pt>
                <c:pt idx="58">
                  <c:v>3</c:v>
                </c:pt>
                <c:pt idx="59">
                  <c:v>3</c:v>
                </c:pt>
                <c:pt idx="60">
                  <c:v>5</c:v>
                </c:pt>
                <c:pt idx="61">
                  <c:v>3</c:v>
                </c:pt>
                <c:pt idx="62">
                  <c:v>0</c:v>
                </c:pt>
                <c:pt idx="63">
                  <c:v>1</c:v>
                </c:pt>
                <c:pt idx="64">
                  <c:v>2</c:v>
                </c:pt>
                <c:pt idx="65">
                  <c:v>0</c:v>
                </c:pt>
                <c:pt idx="66">
                  <c:v>0</c:v>
                </c:pt>
                <c:pt idx="67">
                  <c:v>1</c:v>
                </c:pt>
                <c:pt idx="68">
                  <c:v>2</c:v>
                </c:pt>
                <c:pt idx="69">
                  <c:v>2</c:v>
                </c:pt>
                <c:pt idx="70">
                  <c:v>0</c:v>
                </c:pt>
                <c:pt idx="71">
                  <c:v>0</c:v>
                </c:pt>
                <c:pt idx="72">
                  <c:v>0</c:v>
                </c:pt>
                <c:pt idx="73">
                  <c:v>0</c:v>
                </c:pt>
                <c:pt idx="74">
                  <c:v>1</c:v>
                </c:pt>
                <c:pt idx="75">
                  <c:v>3</c:v>
                </c:pt>
                <c:pt idx="76">
                  <c:v>1</c:v>
                </c:pt>
                <c:pt idx="77">
                  <c:v>2</c:v>
                </c:pt>
                <c:pt idx="78">
                  <c:v>4</c:v>
                </c:pt>
                <c:pt idx="79">
                  <c:v>5</c:v>
                </c:pt>
                <c:pt idx="80">
                  <c:v>4</c:v>
                </c:pt>
                <c:pt idx="81">
                  <c:v>2</c:v>
                </c:pt>
                <c:pt idx="82">
                  <c:v>0</c:v>
                </c:pt>
                <c:pt idx="83">
                  <c:v>3</c:v>
                </c:pt>
                <c:pt idx="84">
                  <c:v>2</c:v>
                </c:pt>
                <c:pt idx="85">
                  <c:v>2</c:v>
                </c:pt>
                <c:pt idx="86">
                  <c:v>2</c:v>
                </c:pt>
                <c:pt idx="87">
                  <c:v>2</c:v>
                </c:pt>
                <c:pt idx="88">
                  <c:v>2</c:v>
                </c:pt>
                <c:pt idx="89">
                  <c:v>2</c:v>
                </c:pt>
                <c:pt idx="90">
                  <c:v>2</c:v>
                </c:pt>
                <c:pt idx="91">
                  <c:v>2</c:v>
                </c:pt>
                <c:pt idx="92">
                  <c:v>2</c:v>
                </c:pt>
                <c:pt idx="93">
                  <c:v>2</c:v>
                </c:pt>
                <c:pt idx="94">
                  <c:v>3</c:v>
                </c:pt>
                <c:pt idx="95">
                  <c:v>5</c:v>
                </c:pt>
                <c:pt idx="96">
                  <c:v>5</c:v>
                </c:pt>
                <c:pt idx="97">
                  <c:v>3</c:v>
                </c:pt>
                <c:pt idx="98">
                  <c:v>4</c:v>
                </c:pt>
                <c:pt idx="99">
                  <c:v>1</c:v>
                </c:pt>
                <c:pt idx="100">
                  <c:v>3</c:v>
                </c:pt>
                <c:pt idx="101">
                  <c:v>4</c:v>
                </c:pt>
                <c:pt idx="102">
                  <c:v>5</c:v>
                </c:pt>
                <c:pt idx="103">
                  <c:v>5</c:v>
                </c:pt>
                <c:pt idx="104">
                  <c:v>7</c:v>
                </c:pt>
                <c:pt idx="105">
                  <c:v>6</c:v>
                </c:pt>
                <c:pt idx="106">
                  <c:v>3</c:v>
                </c:pt>
                <c:pt idx="107">
                  <c:v>3</c:v>
                </c:pt>
                <c:pt idx="108">
                  <c:v>3</c:v>
                </c:pt>
                <c:pt idx="109">
                  <c:v>2</c:v>
                </c:pt>
                <c:pt idx="110">
                  <c:v>3</c:v>
                </c:pt>
                <c:pt idx="111">
                  <c:v>2</c:v>
                </c:pt>
                <c:pt idx="112">
                  <c:v>5</c:v>
                </c:pt>
                <c:pt idx="113">
                  <c:v>7</c:v>
                </c:pt>
                <c:pt idx="114">
                  <c:v>5</c:v>
                </c:pt>
                <c:pt idx="115">
                  <c:v>2</c:v>
                </c:pt>
                <c:pt idx="116">
                  <c:v>5</c:v>
                </c:pt>
                <c:pt idx="117">
                  <c:v>2</c:v>
                </c:pt>
                <c:pt idx="118">
                  <c:v>4</c:v>
                </c:pt>
                <c:pt idx="119">
                  <c:v>1</c:v>
                </c:pt>
                <c:pt idx="120">
                  <c:v>2</c:v>
                </c:pt>
                <c:pt idx="121">
                  <c:v>1</c:v>
                </c:pt>
                <c:pt idx="122">
                  <c:v>1</c:v>
                </c:pt>
                <c:pt idx="123">
                  <c:v>1</c:v>
                </c:pt>
                <c:pt idx="124">
                  <c:v>0</c:v>
                </c:pt>
                <c:pt idx="125">
                  <c:v>0</c:v>
                </c:pt>
                <c:pt idx="126">
                  <c:v>0</c:v>
                </c:pt>
                <c:pt idx="127">
                  <c:v>0</c:v>
                </c:pt>
                <c:pt idx="128">
                  <c:v>1</c:v>
                </c:pt>
                <c:pt idx="129">
                  <c:v>4</c:v>
                </c:pt>
                <c:pt idx="130">
                  <c:v>5</c:v>
                </c:pt>
                <c:pt idx="131">
                  <c:v>7</c:v>
                </c:pt>
                <c:pt idx="132">
                  <c:v>7</c:v>
                </c:pt>
                <c:pt idx="133">
                  <c:v>5</c:v>
                </c:pt>
                <c:pt idx="134">
                  <c:v>6</c:v>
                </c:pt>
                <c:pt idx="135">
                  <c:v>4</c:v>
                </c:pt>
                <c:pt idx="136">
                  <c:v>3</c:v>
                </c:pt>
                <c:pt idx="137">
                  <c:v>3</c:v>
                </c:pt>
                <c:pt idx="138">
                  <c:v>2</c:v>
                </c:pt>
                <c:pt idx="139">
                  <c:v>2</c:v>
                </c:pt>
                <c:pt idx="140">
                  <c:v>3</c:v>
                </c:pt>
                <c:pt idx="141">
                  <c:v>3</c:v>
                </c:pt>
                <c:pt idx="142">
                  <c:v>6</c:v>
                </c:pt>
                <c:pt idx="143">
                  <c:v>5</c:v>
                </c:pt>
                <c:pt idx="144">
                  <c:v>5</c:v>
                </c:pt>
                <c:pt idx="145">
                  <c:v>5</c:v>
                </c:pt>
                <c:pt idx="146">
                  <c:v>7</c:v>
                </c:pt>
                <c:pt idx="147">
                  <c:v>10</c:v>
                </c:pt>
                <c:pt idx="148">
                  <c:v>9</c:v>
                </c:pt>
                <c:pt idx="149">
                  <c:v>9</c:v>
                </c:pt>
                <c:pt idx="150">
                  <c:v>8</c:v>
                </c:pt>
                <c:pt idx="151">
                  <c:v>10</c:v>
                </c:pt>
                <c:pt idx="152">
                  <c:v>9</c:v>
                </c:pt>
                <c:pt idx="153">
                  <c:v>7</c:v>
                </c:pt>
                <c:pt idx="154">
                  <c:v>8</c:v>
                </c:pt>
                <c:pt idx="155">
                  <c:v>8</c:v>
                </c:pt>
                <c:pt idx="156">
                  <c:v>9</c:v>
                </c:pt>
                <c:pt idx="157">
                  <c:v>10</c:v>
                </c:pt>
                <c:pt idx="158">
                  <c:v>9</c:v>
                </c:pt>
                <c:pt idx="159">
                  <c:v>11</c:v>
                </c:pt>
                <c:pt idx="160">
                  <c:v>13</c:v>
                </c:pt>
                <c:pt idx="161">
                  <c:v>12</c:v>
                </c:pt>
                <c:pt idx="162">
                  <c:v>17</c:v>
                </c:pt>
                <c:pt idx="163">
                  <c:v>15</c:v>
                </c:pt>
                <c:pt idx="164">
                  <c:v>13</c:v>
                </c:pt>
                <c:pt idx="165">
                  <c:v>11</c:v>
                </c:pt>
                <c:pt idx="166">
                  <c:v>12</c:v>
                </c:pt>
                <c:pt idx="167">
                  <c:v>16</c:v>
                </c:pt>
                <c:pt idx="168">
                  <c:v>18</c:v>
                </c:pt>
                <c:pt idx="169">
                  <c:v>14</c:v>
                </c:pt>
                <c:pt idx="170">
                  <c:v>16</c:v>
                </c:pt>
                <c:pt idx="171">
                  <c:v>15</c:v>
                </c:pt>
                <c:pt idx="172">
                  <c:v>15</c:v>
                </c:pt>
                <c:pt idx="173">
                  <c:v>21</c:v>
                </c:pt>
                <c:pt idx="174">
                  <c:v>20</c:v>
                </c:pt>
                <c:pt idx="175">
                  <c:v>26</c:v>
                </c:pt>
                <c:pt idx="176">
                  <c:v>25</c:v>
                </c:pt>
                <c:pt idx="177">
                  <c:v>18</c:v>
                </c:pt>
                <c:pt idx="178">
                  <c:v>21</c:v>
                </c:pt>
                <c:pt idx="179">
                  <c:v>17</c:v>
                </c:pt>
                <c:pt idx="180">
                  <c:v>16</c:v>
                </c:pt>
                <c:pt idx="181">
                  <c:v>14</c:v>
                </c:pt>
                <c:pt idx="182">
                  <c:v>16</c:v>
                </c:pt>
                <c:pt idx="183">
                  <c:v>19</c:v>
                </c:pt>
                <c:pt idx="184">
                  <c:v>15</c:v>
                </c:pt>
                <c:pt idx="185">
                  <c:v>14</c:v>
                </c:pt>
                <c:pt idx="186">
                  <c:v>13</c:v>
                </c:pt>
                <c:pt idx="187">
                  <c:v>13</c:v>
                </c:pt>
                <c:pt idx="188">
                  <c:v>9</c:v>
                </c:pt>
                <c:pt idx="189">
                  <c:v>9</c:v>
                </c:pt>
                <c:pt idx="190">
                  <c:v>8</c:v>
                </c:pt>
                <c:pt idx="191">
                  <c:v>6</c:v>
                </c:pt>
                <c:pt idx="192">
                  <c:v>6</c:v>
                </c:pt>
                <c:pt idx="193">
                  <c:v>4</c:v>
                </c:pt>
                <c:pt idx="194">
                  <c:v>4</c:v>
                </c:pt>
                <c:pt idx="195">
                  <c:v>9</c:v>
                </c:pt>
                <c:pt idx="196">
                  <c:v>8</c:v>
                </c:pt>
                <c:pt idx="197">
                  <c:v>9</c:v>
                </c:pt>
                <c:pt idx="198">
                  <c:v>15</c:v>
                </c:pt>
                <c:pt idx="199">
                  <c:v>12</c:v>
                </c:pt>
                <c:pt idx="200">
                  <c:v>12</c:v>
                </c:pt>
                <c:pt idx="201">
                  <c:v>12</c:v>
                </c:pt>
                <c:pt idx="202">
                  <c:v>12</c:v>
                </c:pt>
                <c:pt idx="203">
                  <c:v>12</c:v>
                </c:pt>
              </c:numCache>
            </c:numRef>
          </c:val>
          <c:smooth val="0"/>
          <c:extLst>
            <c:ext xmlns:c16="http://schemas.microsoft.com/office/drawing/2014/chart" uri="{C3380CC4-5D6E-409C-BE32-E72D297353CC}">
              <c16:uniqueId val="{00000000-3136-4DBA-A261-ED56BAC7663D}"/>
            </c:ext>
          </c:extLst>
        </c:ser>
        <c:ser>
          <c:idx val="2"/>
          <c:order val="1"/>
          <c:tx>
            <c:strRef>
              <c:f>'data-VIZz5'!$C$1</c:f>
              <c:strCache>
                <c:ptCount val="1"/>
                <c:pt idx="0">
                  <c:v>Zwischenstaatlich</c:v>
                </c:pt>
              </c:strCache>
            </c:strRef>
          </c:tx>
          <c:spPr>
            <a:ln w="28575" cap="rnd">
              <a:solidFill>
                <a:schemeClr val="tx1"/>
              </a:solidFill>
              <a:round/>
            </a:ln>
            <a:effectLst/>
          </c:spPr>
          <c:marker>
            <c:symbol val="none"/>
          </c:marker>
          <c:cat>
            <c:numRef>
              <c:f>'data-VIZz5'!$A$2:$A$205</c:f>
              <c:numCache>
                <c:formatCode>General</c:formatCode>
                <c:ptCount val="204"/>
                <c:pt idx="0">
                  <c:v>1816</c:v>
                </c:pt>
                <c:pt idx="1">
                  <c:v>1817</c:v>
                </c:pt>
                <c:pt idx="2">
                  <c:v>1818</c:v>
                </c:pt>
                <c:pt idx="3">
                  <c:v>1819</c:v>
                </c:pt>
                <c:pt idx="4">
                  <c:v>1820</c:v>
                </c:pt>
                <c:pt idx="5">
                  <c:v>1821</c:v>
                </c:pt>
                <c:pt idx="6">
                  <c:v>1822</c:v>
                </c:pt>
                <c:pt idx="7">
                  <c:v>1823</c:v>
                </c:pt>
                <c:pt idx="8">
                  <c:v>1824</c:v>
                </c:pt>
                <c:pt idx="9">
                  <c:v>1825</c:v>
                </c:pt>
                <c:pt idx="10">
                  <c:v>1826</c:v>
                </c:pt>
                <c:pt idx="11">
                  <c:v>1827</c:v>
                </c:pt>
                <c:pt idx="12">
                  <c:v>1828</c:v>
                </c:pt>
                <c:pt idx="13">
                  <c:v>1829</c:v>
                </c:pt>
                <c:pt idx="14">
                  <c:v>1830</c:v>
                </c:pt>
                <c:pt idx="15">
                  <c:v>1831</c:v>
                </c:pt>
                <c:pt idx="16">
                  <c:v>1832</c:v>
                </c:pt>
                <c:pt idx="17">
                  <c:v>1833</c:v>
                </c:pt>
                <c:pt idx="18">
                  <c:v>1834</c:v>
                </c:pt>
                <c:pt idx="19">
                  <c:v>1835</c:v>
                </c:pt>
                <c:pt idx="20">
                  <c:v>1836</c:v>
                </c:pt>
                <c:pt idx="21">
                  <c:v>1837</c:v>
                </c:pt>
                <c:pt idx="22">
                  <c:v>1838</c:v>
                </c:pt>
                <c:pt idx="23">
                  <c:v>1839</c:v>
                </c:pt>
                <c:pt idx="24">
                  <c:v>1840</c:v>
                </c:pt>
                <c:pt idx="25">
                  <c:v>1841</c:v>
                </c:pt>
                <c:pt idx="26">
                  <c:v>1842</c:v>
                </c:pt>
                <c:pt idx="27">
                  <c:v>1843</c:v>
                </c:pt>
                <c:pt idx="28">
                  <c:v>1844</c:v>
                </c:pt>
                <c:pt idx="29">
                  <c:v>1845</c:v>
                </c:pt>
                <c:pt idx="30">
                  <c:v>1846</c:v>
                </c:pt>
                <c:pt idx="31">
                  <c:v>1847</c:v>
                </c:pt>
                <c:pt idx="32">
                  <c:v>1848</c:v>
                </c:pt>
                <c:pt idx="33">
                  <c:v>1849</c:v>
                </c:pt>
                <c:pt idx="34">
                  <c:v>1850</c:v>
                </c:pt>
                <c:pt idx="35">
                  <c:v>1851</c:v>
                </c:pt>
                <c:pt idx="36">
                  <c:v>1852</c:v>
                </c:pt>
                <c:pt idx="37">
                  <c:v>1853</c:v>
                </c:pt>
                <c:pt idx="38">
                  <c:v>1854</c:v>
                </c:pt>
                <c:pt idx="39">
                  <c:v>1855</c:v>
                </c:pt>
                <c:pt idx="40">
                  <c:v>1856</c:v>
                </c:pt>
                <c:pt idx="41">
                  <c:v>1857</c:v>
                </c:pt>
                <c:pt idx="42">
                  <c:v>1858</c:v>
                </c:pt>
                <c:pt idx="43">
                  <c:v>1859</c:v>
                </c:pt>
                <c:pt idx="44">
                  <c:v>1860</c:v>
                </c:pt>
                <c:pt idx="45">
                  <c:v>1861</c:v>
                </c:pt>
                <c:pt idx="46">
                  <c:v>1862</c:v>
                </c:pt>
                <c:pt idx="47">
                  <c:v>1863</c:v>
                </c:pt>
                <c:pt idx="48">
                  <c:v>1864</c:v>
                </c:pt>
                <c:pt idx="49">
                  <c:v>1865</c:v>
                </c:pt>
                <c:pt idx="50">
                  <c:v>1866</c:v>
                </c:pt>
                <c:pt idx="51">
                  <c:v>1867</c:v>
                </c:pt>
                <c:pt idx="52">
                  <c:v>1868</c:v>
                </c:pt>
                <c:pt idx="53">
                  <c:v>1869</c:v>
                </c:pt>
                <c:pt idx="54">
                  <c:v>1870</c:v>
                </c:pt>
                <c:pt idx="55">
                  <c:v>1871</c:v>
                </c:pt>
                <c:pt idx="56">
                  <c:v>1872</c:v>
                </c:pt>
                <c:pt idx="57">
                  <c:v>1873</c:v>
                </c:pt>
                <c:pt idx="58">
                  <c:v>1874</c:v>
                </c:pt>
                <c:pt idx="59">
                  <c:v>1875</c:v>
                </c:pt>
                <c:pt idx="60">
                  <c:v>1876</c:v>
                </c:pt>
                <c:pt idx="61">
                  <c:v>1877</c:v>
                </c:pt>
                <c:pt idx="62">
                  <c:v>1878</c:v>
                </c:pt>
                <c:pt idx="63">
                  <c:v>1879</c:v>
                </c:pt>
                <c:pt idx="64">
                  <c:v>1880</c:v>
                </c:pt>
                <c:pt idx="65">
                  <c:v>1881</c:v>
                </c:pt>
                <c:pt idx="66">
                  <c:v>1882</c:v>
                </c:pt>
                <c:pt idx="67">
                  <c:v>1883</c:v>
                </c:pt>
                <c:pt idx="68">
                  <c:v>1884</c:v>
                </c:pt>
                <c:pt idx="69">
                  <c:v>1885</c:v>
                </c:pt>
                <c:pt idx="70">
                  <c:v>1886</c:v>
                </c:pt>
                <c:pt idx="71">
                  <c:v>1887</c:v>
                </c:pt>
                <c:pt idx="72">
                  <c:v>1888</c:v>
                </c:pt>
                <c:pt idx="73">
                  <c:v>1889</c:v>
                </c:pt>
                <c:pt idx="74">
                  <c:v>1890</c:v>
                </c:pt>
                <c:pt idx="75">
                  <c:v>1891</c:v>
                </c:pt>
                <c:pt idx="76">
                  <c:v>1892</c:v>
                </c:pt>
                <c:pt idx="77">
                  <c:v>1893</c:v>
                </c:pt>
                <c:pt idx="78">
                  <c:v>1894</c:v>
                </c:pt>
                <c:pt idx="79">
                  <c:v>1895</c:v>
                </c:pt>
                <c:pt idx="80">
                  <c:v>1896</c:v>
                </c:pt>
                <c:pt idx="81">
                  <c:v>1897</c:v>
                </c:pt>
                <c:pt idx="82">
                  <c:v>1898</c:v>
                </c:pt>
                <c:pt idx="83">
                  <c:v>1899</c:v>
                </c:pt>
                <c:pt idx="84">
                  <c:v>1900</c:v>
                </c:pt>
                <c:pt idx="85">
                  <c:v>1901</c:v>
                </c:pt>
                <c:pt idx="86">
                  <c:v>1902</c:v>
                </c:pt>
                <c:pt idx="87">
                  <c:v>1903</c:v>
                </c:pt>
                <c:pt idx="88">
                  <c:v>1904</c:v>
                </c:pt>
                <c:pt idx="89">
                  <c:v>1905</c:v>
                </c:pt>
                <c:pt idx="90">
                  <c:v>1906</c:v>
                </c:pt>
                <c:pt idx="91">
                  <c:v>1907</c:v>
                </c:pt>
                <c:pt idx="92">
                  <c:v>1908</c:v>
                </c:pt>
                <c:pt idx="93">
                  <c:v>1909</c:v>
                </c:pt>
                <c:pt idx="94">
                  <c:v>1910</c:v>
                </c:pt>
                <c:pt idx="95">
                  <c:v>1911</c:v>
                </c:pt>
                <c:pt idx="96">
                  <c:v>1912</c:v>
                </c:pt>
                <c:pt idx="97">
                  <c:v>1913</c:v>
                </c:pt>
                <c:pt idx="98">
                  <c:v>1914</c:v>
                </c:pt>
                <c:pt idx="99">
                  <c:v>1915</c:v>
                </c:pt>
                <c:pt idx="100">
                  <c:v>1916</c:v>
                </c:pt>
                <c:pt idx="101">
                  <c:v>1917</c:v>
                </c:pt>
                <c:pt idx="102">
                  <c:v>1918</c:v>
                </c:pt>
                <c:pt idx="103">
                  <c:v>1919</c:v>
                </c:pt>
                <c:pt idx="104">
                  <c:v>1920</c:v>
                </c:pt>
                <c:pt idx="105">
                  <c:v>1921</c:v>
                </c:pt>
                <c:pt idx="106">
                  <c:v>1922</c:v>
                </c:pt>
                <c:pt idx="107">
                  <c:v>1923</c:v>
                </c:pt>
                <c:pt idx="108">
                  <c:v>1924</c:v>
                </c:pt>
                <c:pt idx="109">
                  <c:v>1925</c:v>
                </c:pt>
                <c:pt idx="110">
                  <c:v>1926</c:v>
                </c:pt>
                <c:pt idx="111">
                  <c:v>1927</c:v>
                </c:pt>
                <c:pt idx="112">
                  <c:v>1928</c:v>
                </c:pt>
                <c:pt idx="113">
                  <c:v>1929</c:v>
                </c:pt>
                <c:pt idx="114">
                  <c:v>1930</c:v>
                </c:pt>
                <c:pt idx="115">
                  <c:v>1931</c:v>
                </c:pt>
                <c:pt idx="116">
                  <c:v>1932</c:v>
                </c:pt>
                <c:pt idx="117">
                  <c:v>1933</c:v>
                </c:pt>
                <c:pt idx="118">
                  <c:v>1934</c:v>
                </c:pt>
                <c:pt idx="119">
                  <c:v>1935</c:v>
                </c:pt>
                <c:pt idx="120">
                  <c:v>1936</c:v>
                </c:pt>
                <c:pt idx="121">
                  <c:v>1937</c:v>
                </c:pt>
                <c:pt idx="122">
                  <c:v>1938</c:v>
                </c:pt>
                <c:pt idx="123">
                  <c:v>1939</c:v>
                </c:pt>
                <c:pt idx="124">
                  <c:v>1940</c:v>
                </c:pt>
                <c:pt idx="125">
                  <c:v>1941</c:v>
                </c:pt>
                <c:pt idx="126">
                  <c:v>1942</c:v>
                </c:pt>
                <c:pt idx="127">
                  <c:v>1943</c:v>
                </c:pt>
                <c:pt idx="128">
                  <c:v>1944</c:v>
                </c:pt>
                <c:pt idx="129">
                  <c:v>1945</c:v>
                </c:pt>
                <c:pt idx="130">
                  <c:v>1946</c:v>
                </c:pt>
                <c:pt idx="131">
                  <c:v>1947</c:v>
                </c:pt>
                <c:pt idx="132">
                  <c:v>1948</c:v>
                </c:pt>
                <c:pt idx="133">
                  <c:v>1949</c:v>
                </c:pt>
                <c:pt idx="134">
                  <c:v>1950</c:v>
                </c:pt>
                <c:pt idx="135">
                  <c:v>1951</c:v>
                </c:pt>
                <c:pt idx="136">
                  <c:v>1952</c:v>
                </c:pt>
                <c:pt idx="137">
                  <c:v>1953</c:v>
                </c:pt>
                <c:pt idx="138">
                  <c:v>1954</c:v>
                </c:pt>
                <c:pt idx="139">
                  <c:v>1955</c:v>
                </c:pt>
                <c:pt idx="140">
                  <c:v>1956</c:v>
                </c:pt>
                <c:pt idx="141">
                  <c:v>1957</c:v>
                </c:pt>
                <c:pt idx="142">
                  <c:v>1958</c:v>
                </c:pt>
                <c:pt idx="143">
                  <c:v>1959</c:v>
                </c:pt>
                <c:pt idx="144">
                  <c:v>1960</c:v>
                </c:pt>
                <c:pt idx="145">
                  <c:v>1961</c:v>
                </c:pt>
                <c:pt idx="146">
                  <c:v>1962</c:v>
                </c:pt>
                <c:pt idx="147">
                  <c:v>1963</c:v>
                </c:pt>
                <c:pt idx="148">
                  <c:v>1964</c:v>
                </c:pt>
                <c:pt idx="149">
                  <c:v>1965</c:v>
                </c:pt>
                <c:pt idx="150">
                  <c:v>1966</c:v>
                </c:pt>
                <c:pt idx="151">
                  <c:v>1967</c:v>
                </c:pt>
                <c:pt idx="152">
                  <c:v>1968</c:v>
                </c:pt>
                <c:pt idx="153">
                  <c:v>1969</c:v>
                </c:pt>
                <c:pt idx="154">
                  <c:v>1970</c:v>
                </c:pt>
                <c:pt idx="155">
                  <c:v>1971</c:v>
                </c:pt>
                <c:pt idx="156">
                  <c:v>1972</c:v>
                </c:pt>
                <c:pt idx="157">
                  <c:v>1973</c:v>
                </c:pt>
                <c:pt idx="158">
                  <c:v>1974</c:v>
                </c:pt>
                <c:pt idx="159">
                  <c:v>1975</c:v>
                </c:pt>
                <c:pt idx="160">
                  <c:v>1976</c:v>
                </c:pt>
                <c:pt idx="161">
                  <c:v>1977</c:v>
                </c:pt>
                <c:pt idx="162">
                  <c:v>1978</c:v>
                </c:pt>
                <c:pt idx="163">
                  <c:v>1979</c:v>
                </c:pt>
                <c:pt idx="164">
                  <c:v>1980</c:v>
                </c:pt>
                <c:pt idx="165">
                  <c:v>1981</c:v>
                </c:pt>
                <c:pt idx="166">
                  <c:v>1982</c:v>
                </c:pt>
                <c:pt idx="167">
                  <c:v>1983</c:v>
                </c:pt>
                <c:pt idx="168">
                  <c:v>1984</c:v>
                </c:pt>
                <c:pt idx="169">
                  <c:v>1985</c:v>
                </c:pt>
                <c:pt idx="170">
                  <c:v>1986</c:v>
                </c:pt>
                <c:pt idx="171">
                  <c:v>1987</c:v>
                </c:pt>
                <c:pt idx="172">
                  <c:v>1988</c:v>
                </c:pt>
                <c:pt idx="173">
                  <c:v>1989</c:v>
                </c:pt>
                <c:pt idx="174">
                  <c:v>1990</c:v>
                </c:pt>
                <c:pt idx="175">
                  <c:v>1991</c:v>
                </c:pt>
                <c:pt idx="176">
                  <c:v>1992</c:v>
                </c:pt>
                <c:pt idx="177">
                  <c:v>1993</c:v>
                </c:pt>
                <c:pt idx="178">
                  <c:v>1994</c:v>
                </c:pt>
                <c:pt idx="179">
                  <c:v>1995</c:v>
                </c:pt>
                <c:pt idx="180">
                  <c:v>1996</c:v>
                </c:pt>
                <c:pt idx="181">
                  <c:v>1997</c:v>
                </c:pt>
                <c:pt idx="182">
                  <c:v>1998</c:v>
                </c:pt>
                <c:pt idx="183">
                  <c:v>1999</c:v>
                </c:pt>
                <c:pt idx="184">
                  <c:v>2000</c:v>
                </c:pt>
                <c:pt idx="185">
                  <c:v>2001</c:v>
                </c:pt>
                <c:pt idx="186">
                  <c:v>2002</c:v>
                </c:pt>
                <c:pt idx="187">
                  <c:v>2003</c:v>
                </c:pt>
                <c:pt idx="188">
                  <c:v>2004</c:v>
                </c:pt>
                <c:pt idx="189">
                  <c:v>2005</c:v>
                </c:pt>
                <c:pt idx="190">
                  <c:v>2006</c:v>
                </c:pt>
                <c:pt idx="191">
                  <c:v>2007</c:v>
                </c:pt>
                <c:pt idx="192">
                  <c:v>2008</c:v>
                </c:pt>
                <c:pt idx="193">
                  <c:v>2009</c:v>
                </c:pt>
                <c:pt idx="194">
                  <c:v>2010</c:v>
                </c:pt>
                <c:pt idx="195">
                  <c:v>2011</c:v>
                </c:pt>
                <c:pt idx="196">
                  <c:v>2012</c:v>
                </c:pt>
                <c:pt idx="197">
                  <c:v>2013</c:v>
                </c:pt>
                <c:pt idx="198">
                  <c:v>2014</c:v>
                </c:pt>
                <c:pt idx="199">
                  <c:v>2015</c:v>
                </c:pt>
                <c:pt idx="200">
                  <c:v>2016</c:v>
                </c:pt>
                <c:pt idx="201">
                  <c:v>2017</c:v>
                </c:pt>
                <c:pt idx="202">
                  <c:v>2018</c:v>
                </c:pt>
                <c:pt idx="203">
                  <c:v>2019</c:v>
                </c:pt>
              </c:numCache>
            </c:numRef>
          </c:cat>
          <c:val>
            <c:numRef>
              <c:f>'data-VIZz5'!$C$2:$C$205</c:f>
              <c:numCache>
                <c:formatCode>General</c:formatCode>
                <c:ptCount val="204"/>
                <c:pt idx="0">
                  <c:v>0</c:v>
                </c:pt>
                <c:pt idx="1">
                  <c:v>0</c:v>
                </c:pt>
                <c:pt idx="2">
                  <c:v>0</c:v>
                </c:pt>
                <c:pt idx="3">
                  <c:v>0</c:v>
                </c:pt>
                <c:pt idx="4">
                  <c:v>0</c:v>
                </c:pt>
                <c:pt idx="5">
                  <c:v>0</c:v>
                </c:pt>
                <c:pt idx="6">
                  <c:v>0</c:v>
                </c:pt>
                <c:pt idx="7">
                  <c:v>1</c:v>
                </c:pt>
                <c:pt idx="8">
                  <c:v>0</c:v>
                </c:pt>
                <c:pt idx="9">
                  <c:v>0</c:v>
                </c:pt>
                <c:pt idx="10">
                  <c:v>0</c:v>
                </c:pt>
                <c:pt idx="11">
                  <c:v>0</c:v>
                </c:pt>
                <c:pt idx="12">
                  <c:v>1</c:v>
                </c:pt>
                <c:pt idx="13">
                  <c:v>1</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1</c:v>
                </c:pt>
                <c:pt idx="31">
                  <c:v>1</c:v>
                </c:pt>
                <c:pt idx="32">
                  <c:v>2</c:v>
                </c:pt>
                <c:pt idx="33">
                  <c:v>3</c:v>
                </c:pt>
                <c:pt idx="34">
                  <c:v>0</c:v>
                </c:pt>
                <c:pt idx="35">
                  <c:v>1</c:v>
                </c:pt>
                <c:pt idx="36">
                  <c:v>1</c:v>
                </c:pt>
                <c:pt idx="37">
                  <c:v>1</c:v>
                </c:pt>
                <c:pt idx="38">
                  <c:v>1</c:v>
                </c:pt>
                <c:pt idx="39">
                  <c:v>2</c:v>
                </c:pt>
                <c:pt idx="40">
                  <c:v>2</c:v>
                </c:pt>
                <c:pt idx="41">
                  <c:v>0</c:v>
                </c:pt>
                <c:pt idx="42">
                  <c:v>0</c:v>
                </c:pt>
                <c:pt idx="43">
                  <c:v>2</c:v>
                </c:pt>
                <c:pt idx="44">
                  <c:v>3</c:v>
                </c:pt>
                <c:pt idx="45">
                  <c:v>1</c:v>
                </c:pt>
                <c:pt idx="46">
                  <c:v>1</c:v>
                </c:pt>
                <c:pt idx="47">
                  <c:v>2</c:v>
                </c:pt>
                <c:pt idx="48">
                  <c:v>3</c:v>
                </c:pt>
                <c:pt idx="49">
                  <c:v>3</c:v>
                </c:pt>
                <c:pt idx="50">
                  <c:v>4</c:v>
                </c:pt>
                <c:pt idx="51">
                  <c:v>2</c:v>
                </c:pt>
                <c:pt idx="52">
                  <c:v>1</c:v>
                </c:pt>
                <c:pt idx="53">
                  <c:v>1</c:v>
                </c:pt>
                <c:pt idx="54">
                  <c:v>2</c:v>
                </c:pt>
                <c:pt idx="55">
                  <c:v>1</c:v>
                </c:pt>
                <c:pt idx="56">
                  <c:v>0</c:v>
                </c:pt>
                <c:pt idx="57">
                  <c:v>0</c:v>
                </c:pt>
                <c:pt idx="58">
                  <c:v>0</c:v>
                </c:pt>
                <c:pt idx="59">
                  <c:v>0</c:v>
                </c:pt>
                <c:pt idx="60">
                  <c:v>1</c:v>
                </c:pt>
                <c:pt idx="61">
                  <c:v>1</c:v>
                </c:pt>
                <c:pt idx="62">
                  <c:v>1</c:v>
                </c:pt>
                <c:pt idx="63">
                  <c:v>1</c:v>
                </c:pt>
                <c:pt idx="64">
                  <c:v>1</c:v>
                </c:pt>
                <c:pt idx="65">
                  <c:v>1</c:v>
                </c:pt>
                <c:pt idx="66">
                  <c:v>2</c:v>
                </c:pt>
                <c:pt idx="67">
                  <c:v>1</c:v>
                </c:pt>
                <c:pt idx="68">
                  <c:v>1</c:v>
                </c:pt>
                <c:pt idx="69">
                  <c:v>2</c:v>
                </c:pt>
                <c:pt idx="70">
                  <c:v>0</c:v>
                </c:pt>
                <c:pt idx="71">
                  <c:v>0</c:v>
                </c:pt>
                <c:pt idx="72">
                  <c:v>0</c:v>
                </c:pt>
                <c:pt idx="73">
                  <c:v>0</c:v>
                </c:pt>
                <c:pt idx="74">
                  <c:v>0</c:v>
                </c:pt>
                <c:pt idx="75">
                  <c:v>0</c:v>
                </c:pt>
                <c:pt idx="76">
                  <c:v>0</c:v>
                </c:pt>
                <c:pt idx="77">
                  <c:v>0</c:v>
                </c:pt>
                <c:pt idx="78">
                  <c:v>1</c:v>
                </c:pt>
                <c:pt idx="79">
                  <c:v>1</c:v>
                </c:pt>
                <c:pt idx="80">
                  <c:v>0</c:v>
                </c:pt>
                <c:pt idx="81">
                  <c:v>1</c:v>
                </c:pt>
                <c:pt idx="82">
                  <c:v>1</c:v>
                </c:pt>
                <c:pt idx="83">
                  <c:v>0</c:v>
                </c:pt>
                <c:pt idx="84">
                  <c:v>2</c:v>
                </c:pt>
                <c:pt idx="85">
                  <c:v>0</c:v>
                </c:pt>
                <c:pt idx="86">
                  <c:v>0</c:v>
                </c:pt>
                <c:pt idx="87">
                  <c:v>0</c:v>
                </c:pt>
                <c:pt idx="88">
                  <c:v>1</c:v>
                </c:pt>
                <c:pt idx="89">
                  <c:v>1</c:v>
                </c:pt>
                <c:pt idx="90">
                  <c:v>1</c:v>
                </c:pt>
                <c:pt idx="91">
                  <c:v>1</c:v>
                </c:pt>
                <c:pt idx="92">
                  <c:v>0</c:v>
                </c:pt>
                <c:pt idx="93">
                  <c:v>1</c:v>
                </c:pt>
                <c:pt idx="94">
                  <c:v>1</c:v>
                </c:pt>
                <c:pt idx="95">
                  <c:v>1</c:v>
                </c:pt>
                <c:pt idx="96">
                  <c:v>2</c:v>
                </c:pt>
                <c:pt idx="97">
                  <c:v>2</c:v>
                </c:pt>
                <c:pt idx="98">
                  <c:v>6</c:v>
                </c:pt>
                <c:pt idx="99">
                  <c:v>7</c:v>
                </c:pt>
                <c:pt idx="100">
                  <c:v>7</c:v>
                </c:pt>
                <c:pt idx="101">
                  <c:v>7</c:v>
                </c:pt>
                <c:pt idx="102">
                  <c:v>8</c:v>
                </c:pt>
                <c:pt idx="103">
                  <c:v>6</c:v>
                </c:pt>
                <c:pt idx="104">
                  <c:v>6</c:v>
                </c:pt>
                <c:pt idx="105">
                  <c:v>2</c:v>
                </c:pt>
                <c:pt idx="106">
                  <c:v>1</c:v>
                </c:pt>
                <c:pt idx="107">
                  <c:v>0</c:v>
                </c:pt>
                <c:pt idx="108">
                  <c:v>0</c:v>
                </c:pt>
                <c:pt idx="109">
                  <c:v>0</c:v>
                </c:pt>
                <c:pt idx="110">
                  <c:v>0</c:v>
                </c:pt>
                <c:pt idx="111">
                  <c:v>0</c:v>
                </c:pt>
                <c:pt idx="112">
                  <c:v>0</c:v>
                </c:pt>
                <c:pt idx="113">
                  <c:v>1</c:v>
                </c:pt>
                <c:pt idx="114">
                  <c:v>0</c:v>
                </c:pt>
                <c:pt idx="115">
                  <c:v>1</c:v>
                </c:pt>
                <c:pt idx="116">
                  <c:v>2</c:v>
                </c:pt>
                <c:pt idx="117">
                  <c:v>2</c:v>
                </c:pt>
                <c:pt idx="118">
                  <c:v>2</c:v>
                </c:pt>
                <c:pt idx="119">
                  <c:v>2</c:v>
                </c:pt>
                <c:pt idx="120">
                  <c:v>1</c:v>
                </c:pt>
                <c:pt idx="121">
                  <c:v>1</c:v>
                </c:pt>
                <c:pt idx="122">
                  <c:v>2</c:v>
                </c:pt>
                <c:pt idx="123">
                  <c:v>4</c:v>
                </c:pt>
                <c:pt idx="124">
                  <c:v>4</c:v>
                </c:pt>
                <c:pt idx="125">
                  <c:v>3</c:v>
                </c:pt>
                <c:pt idx="126">
                  <c:v>1</c:v>
                </c:pt>
                <c:pt idx="127">
                  <c:v>1</c:v>
                </c:pt>
                <c:pt idx="128">
                  <c:v>1</c:v>
                </c:pt>
                <c:pt idx="129">
                  <c:v>1</c:v>
                </c:pt>
                <c:pt idx="130">
                  <c:v>0</c:v>
                </c:pt>
                <c:pt idx="131">
                  <c:v>1</c:v>
                </c:pt>
                <c:pt idx="132">
                  <c:v>2</c:v>
                </c:pt>
                <c:pt idx="133">
                  <c:v>2</c:v>
                </c:pt>
                <c:pt idx="134">
                  <c:v>1</c:v>
                </c:pt>
                <c:pt idx="135">
                  <c:v>1</c:v>
                </c:pt>
                <c:pt idx="136">
                  <c:v>1</c:v>
                </c:pt>
                <c:pt idx="137">
                  <c:v>1</c:v>
                </c:pt>
                <c:pt idx="138">
                  <c:v>1</c:v>
                </c:pt>
                <c:pt idx="139">
                  <c:v>1</c:v>
                </c:pt>
                <c:pt idx="140">
                  <c:v>2</c:v>
                </c:pt>
                <c:pt idx="141">
                  <c:v>1</c:v>
                </c:pt>
                <c:pt idx="142">
                  <c:v>2</c:v>
                </c:pt>
                <c:pt idx="143">
                  <c:v>0</c:v>
                </c:pt>
                <c:pt idx="144">
                  <c:v>0</c:v>
                </c:pt>
                <c:pt idx="145">
                  <c:v>0</c:v>
                </c:pt>
                <c:pt idx="146">
                  <c:v>1</c:v>
                </c:pt>
                <c:pt idx="147">
                  <c:v>0</c:v>
                </c:pt>
                <c:pt idx="148">
                  <c:v>0</c:v>
                </c:pt>
                <c:pt idx="149">
                  <c:v>2</c:v>
                </c:pt>
                <c:pt idx="150">
                  <c:v>1</c:v>
                </c:pt>
                <c:pt idx="151">
                  <c:v>2</c:v>
                </c:pt>
                <c:pt idx="152">
                  <c:v>2</c:v>
                </c:pt>
                <c:pt idx="153">
                  <c:v>4</c:v>
                </c:pt>
                <c:pt idx="154">
                  <c:v>4</c:v>
                </c:pt>
                <c:pt idx="155">
                  <c:v>4</c:v>
                </c:pt>
                <c:pt idx="156">
                  <c:v>2</c:v>
                </c:pt>
                <c:pt idx="157">
                  <c:v>3</c:v>
                </c:pt>
                <c:pt idx="158">
                  <c:v>2</c:v>
                </c:pt>
                <c:pt idx="159">
                  <c:v>2</c:v>
                </c:pt>
                <c:pt idx="160">
                  <c:v>1</c:v>
                </c:pt>
                <c:pt idx="161">
                  <c:v>2</c:v>
                </c:pt>
                <c:pt idx="162">
                  <c:v>3</c:v>
                </c:pt>
                <c:pt idx="163">
                  <c:v>2</c:v>
                </c:pt>
                <c:pt idx="164">
                  <c:v>1</c:v>
                </c:pt>
                <c:pt idx="165">
                  <c:v>1</c:v>
                </c:pt>
                <c:pt idx="166">
                  <c:v>3</c:v>
                </c:pt>
                <c:pt idx="167">
                  <c:v>1</c:v>
                </c:pt>
                <c:pt idx="168">
                  <c:v>1</c:v>
                </c:pt>
                <c:pt idx="169">
                  <c:v>1</c:v>
                </c:pt>
                <c:pt idx="170">
                  <c:v>2</c:v>
                </c:pt>
                <c:pt idx="171">
                  <c:v>3</c:v>
                </c:pt>
                <c:pt idx="172">
                  <c:v>1</c:v>
                </c:pt>
                <c:pt idx="173">
                  <c:v>0</c:v>
                </c:pt>
                <c:pt idx="174">
                  <c:v>1</c:v>
                </c:pt>
                <c:pt idx="175">
                  <c:v>1</c:v>
                </c:pt>
                <c:pt idx="176">
                  <c:v>1</c:v>
                </c:pt>
                <c:pt idx="177">
                  <c:v>1</c:v>
                </c:pt>
                <c:pt idx="178">
                  <c:v>1</c:v>
                </c:pt>
                <c:pt idx="179">
                  <c:v>1</c:v>
                </c:pt>
                <c:pt idx="180">
                  <c:v>0</c:v>
                </c:pt>
                <c:pt idx="181">
                  <c:v>0</c:v>
                </c:pt>
                <c:pt idx="182">
                  <c:v>1</c:v>
                </c:pt>
                <c:pt idx="183">
                  <c:v>3</c:v>
                </c:pt>
                <c:pt idx="184">
                  <c:v>1</c:v>
                </c:pt>
                <c:pt idx="185">
                  <c:v>1</c:v>
                </c:pt>
                <c:pt idx="186">
                  <c:v>0</c:v>
                </c:pt>
                <c:pt idx="187">
                  <c:v>1</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numCache>
            </c:numRef>
          </c:val>
          <c:smooth val="0"/>
          <c:extLst>
            <c:ext xmlns:c16="http://schemas.microsoft.com/office/drawing/2014/chart" uri="{C3380CC4-5D6E-409C-BE32-E72D297353CC}">
              <c16:uniqueId val="{00000001-3136-4DBA-A261-ED56BAC7663D}"/>
            </c:ext>
          </c:extLst>
        </c:ser>
        <c:dLbls>
          <c:showLegendKey val="0"/>
          <c:showVal val="0"/>
          <c:showCatName val="0"/>
          <c:showSerName val="0"/>
          <c:showPercent val="0"/>
          <c:showBubbleSize val="0"/>
        </c:dLbls>
        <c:smooth val="0"/>
        <c:axId val="422078960"/>
        <c:axId val="422075024"/>
      </c:lineChart>
      <c:catAx>
        <c:axId val="422078960"/>
        <c:scaling>
          <c:orientation val="minMax"/>
        </c:scaling>
        <c:delete val="0"/>
        <c:axPos val="b"/>
        <c:numFmt formatCode="General"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percu Light" panose="02000506030000020004" pitchFamily="50" charset="0"/>
                <a:ea typeface="+mn-ea"/>
                <a:cs typeface="+mn-cs"/>
              </a:defRPr>
            </a:pPr>
            <a:endParaRPr lang="de-DE"/>
          </a:p>
        </c:txPr>
        <c:crossAx val="422075024"/>
        <c:crosses val="autoZero"/>
        <c:auto val="1"/>
        <c:lblAlgn val="ctr"/>
        <c:lblOffset val="100"/>
        <c:noMultiLvlLbl val="0"/>
      </c:catAx>
      <c:valAx>
        <c:axId val="4220750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Apercu Light" panose="02000506030000020004" pitchFamily="50" charset="0"/>
                <a:ea typeface="+mn-ea"/>
                <a:cs typeface="+mn-cs"/>
              </a:defRPr>
            </a:pPr>
            <a:endParaRPr lang="de-DE"/>
          </a:p>
        </c:txPr>
        <c:crossAx val="422078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percu Light" panose="02000506030000020004" pitchFamily="50" charset="0"/>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Apercu Light" panose="02000506030000020004" pitchFamily="50" charset="0"/>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Konflikte!$B$1</c:f>
              <c:strCache>
                <c:ptCount val="1"/>
                <c:pt idx="0">
                  <c:v>Innerstaatlich</c:v>
                </c:pt>
              </c:strCache>
            </c:strRef>
          </c:tx>
          <c:spPr>
            <a:ln w="12700" cap="rnd">
              <a:solidFill>
                <a:srgbClr val="C00000"/>
              </a:solidFill>
              <a:round/>
            </a:ln>
            <a:effectLst/>
          </c:spPr>
          <c:marker>
            <c:symbol val="none"/>
          </c:marker>
          <c:cat>
            <c:strRef>
              <c:f>Konflikte!$A$1:$A$205</c:f>
              <c:strCache>
                <c:ptCount val="205"/>
                <c:pt idx="0">
                  <c:v>Jahr</c:v>
                </c:pt>
                <c:pt idx="1">
                  <c:v>1816</c:v>
                </c:pt>
                <c:pt idx="2">
                  <c:v>1817</c:v>
                </c:pt>
                <c:pt idx="3">
                  <c:v>1818</c:v>
                </c:pt>
                <c:pt idx="4">
                  <c:v>1819</c:v>
                </c:pt>
                <c:pt idx="5">
                  <c:v>1820</c:v>
                </c:pt>
                <c:pt idx="6">
                  <c:v>1821</c:v>
                </c:pt>
                <c:pt idx="7">
                  <c:v>1822</c:v>
                </c:pt>
                <c:pt idx="8">
                  <c:v>1823</c:v>
                </c:pt>
                <c:pt idx="9">
                  <c:v>1824</c:v>
                </c:pt>
                <c:pt idx="10">
                  <c:v>1825</c:v>
                </c:pt>
                <c:pt idx="11">
                  <c:v>1826</c:v>
                </c:pt>
                <c:pt idx="12">
                  <c:v>1827</c:v>
                </c:pt>
                <c:pt idx="13">
                  <c:v>1828</c:v>
                </c:pt>
                <c:pt idx="14">
                  <c:v>1829</c:v>
                </c:pt>
                <c:pt idx="15">
                  <c:v>1830</c:v>
                </c:pt>
                <c:pt idx="16">
                  <c:v>1831</c:v>
                </c:pt>
                <c:pt idx="17">
                  <c:v>1832</c:v>
                </c:pt>
                <c:pt idx="18">
                  <c:v>1833</c:v>
                </c:pt>
                <c:pt idx="19">
                  <c:v>1834</c:v>
                </c:pt>
                <c:pt idx="20">
                  <c:v>1835</c:v>
                </c:pt>
                <c:pt idx="21">
                  <c:v>1836</c:v>
                </c:pt>
                <c:pt idx="22">
                  <c:v>1837</c:v>
                </c:pt>
                <c:pt idx="23">
                  <c:v>1838</c:v>
                </c:pt>
                <c:pt idx="24">
                  <c:v>1839</c:v>
                </c:pt>
                <c:pt idx="25">
                  <c:v>1840</c:v>
                </c:pt>
                <c:pt idx="26">
                  <c:v>1841</c:v>
                </c:pt>
                <c:pt idx="27">
                  <c:v>1842</c:v>
                </c:pt>
                <c:pt idx="28">
                  <c:v>1843</c:v>
                </c:pt>
                <c:pt idx="29">
                  <c:v>1844</c:v>
                </c:pt>
                <c:pt idx="30">
                  <c:v>1845</c:v>
                </c:pt>
                <c:pt idx="31">
                  <c:v>1846</c:v>
                </c:pt>
                <c:pt idx="32">
                  <c:v>1847</c:v>
                </c:pt>
                <c:pt idx="33">
                  <c:v>1848</c:v>
                </c:pt>
                <c:pt idx="34">
                  <c:v>1849</c:v>
                </c:pt>
                <c:pt idx="35">
                  <c:v>1850</c:v>
                </c:pt>
                <c:pt idx="36">
                  <c:v>1851</c:v>
                </c:pt>
                <c:pt idx="37">
                  <c:v>1852</c:v>
                </c:pt>
                <c:pt idx="38">
                  <c:v>1853</c:v>
                </c:pt>
                <c:pt idx="39">
                  <c:v>1854</c:v>
                </c:pt>
                <c:pt idx="40">
                  <c:v>1855</c:v>
                </c:pt>
                <c:pt idx="41">
                  <c:v>1856</c:v>
                </c:pt>
                <c:pt idx="42">
                  <c:v>1857</c:v>
                </c:pt>
                <c:pt idx="43">
                  <c:v>1858</c:v>
                </c:pt>
                <c:pt idx="44">
                  <c:v>1859</c:v>
                </c:pt>
                <c:pt idx="45">
                  <c:v>1860</c:v>
                </c:pt>
                <c:pt idx="46">
                  <c:v>1861</c:v>
                </c:pt>
                <c:pt idx="47">
                  <c:v>1862</c:v>
                </c:pt>
                <c:pt idx="48">
                  <c:v>1863</c:v>
                </c:pt>
                <c:pt idx="49">
                  <c:v>1864</c:v>
                </c:pt>
                <c:pt idx="50">
                  <c:v>1865</c:v>
                </c:pt>
                <c:pt idx="51">
                  <c:v>1866</c:v>
                </c:pt>
                <c:pt idx="52">
                  <c:v>1867</c:v>
                </c:pt>
                <c:pt idx="53">
                  <c:v>1868</c:v>
                </c:pt>
                <c:pt idx="54">
                  <c:v>1869</c:v>
                </c:pt>
                <c:pt idx="55">
                  <c:v>1870</c:v>
                </c:pt>
                <c:pt idx="56">
                  <c:v>1871</c:v>
                </c:pt>
                <c:pt idx="57">
                  <c:v>1872</c:v>
                </c:pt>
                <c:pt idx="58">
                  <c:v>1873</c:v>
                </c:pt>
                <c:pt idx="59">
                  <c:v>1874</c:v>
                </c:pt>
                <c:pt idx="60">
                  <c:v>1875</c:v>
                </c:pt>
                <c:pt idx="61">
                  <c:v>1876</c:v>
                </c:pt>
                <c:pt idx="62">
                  <c:v>1877</c:v>
                </c:pt>
                <c:pt idx="63">
                  <c:v>1878</c:v>
                </c:pt>
                <c:pt idx="64">
                  <c:v>1879</c:v>
                </c:pt>
                <c:pt idx="65">
                  <c:v>1880</c:v>
                </c:pt>
                <c:pt idx="66">
                  <c:v>1881</c:v>
                </c:pt>
                <c:pt idx="67">
                  <c:v>1882</c:v>
                </c:pt>
                <c:pt idx="68">
                  <c:v>1883</c:v>
                </c:pt>
                <c:pt idx="69">
                  <c:v>1884</c:v>
                </c:pt>
                <c:pt idx="70">
                  <c:v>1885</c:v>
                </c:pt>
                <c:pt idx="71">
                  <c:v>1886</c:v>
                </c:pt>
                <c:pt idx="72">
                  <c:v>1887</c:v>
                </c:pt>
                <c:pt idx="73">
                  <c:v>1888</c:v>
                </c:pt>
                <c:pt idx="74">
                  <c:v>1889</c:v>
                </c:pt>
                <c:pt idx="75">
                  <c:v>1890</c:v>
                </c:pt>
                <c:pt idx="76">
                  <c:v>1891</c:v>
                </c:pt>
                <c:pt idx="77">
                  <c:v>1892</c:v>
                </c:pt>
                <c:pt idx="78">
                  <c:v>1893</c:v>
                </c:pt>
                <c:pt idx="79">
                  <c:v>1894</c:v>
                </c:pt>
                <c:pt idx="80">
                  <c:v>1895</c:v>
                </c:pt>
                <c:pt idx="81">
                  <c:v>1896</c:v>
                </c:pt>
                <c:pt idx="82">
                  <c:v>1897</c:v>
                </c:pt>
                <c:pt idx="83">
                  <c:v>1898</c:v>
                </c:pt>
                <c:pt idx="84">
                  <c:v>1899</c:v>
                </c:pt>
                <c:pt idx="85">
                  <c:v>1900</c:v>
                </c:pt>
                <c:pt idx="86">
                  <c:v>1901</c:v>
                </c:pt>
                <c:pt idx="87">
                  <c:v>1902</c:v>
                </c:pt>
                <c:pt idx="88">
                  <c:v>1903</c:v>
                </c:pt>
                <c:pt idx="89">
                  <c:v>1904</c:v>
                </c:pt>
                <c:pt idx="90">
                  <c:v>1905</c:v>
                </c:pt>
                <c:pt idx="91">
                  <c:v>1906</c:v>
                </c:pt>
                <c:pt idx="92">
                  <c:v>1907</c:v>
                </c:pt>
                <c:pt idx="93">
                  <c:v>1908</c:v>
                </c:pt>
                <c:pt idx="94">
                  <c:v>1909</c:v>
                </c:pt>
                <c:pt idx="95">
                  <c:v>1910</c:v>
                </c:pt>
                <c:pt idx="96">
                  <c:v>1911</c:v>
                </c:pt>
                <c:pt idx="97">
                  <c:v>1912</c:v>
                </c:pt>
                <c:pt idx="98">
                  <c:v>1913</c:v>
                </c:pt>
                <c:pt idx="99">
                  <c:v>1914</c:v>
                </c:pt>
                <c:pt idx="100">
                  <c:v>1915</c:v>
                </c:pt>
                <c:pt idx="101">
                  <c:v>1916</c:v>
                </c:pt>
                <c:pt idx="102">
                  <c:v>1917</c:v>
                </c:pt>
                <c:pt idx="103">
                  <c:v>1918</c:v>
                </c:pt>
                <c:pt idx="104">
                  <c:v>1919</c:v>
                </c:pt>
                <c:pt idx="105">
                  <c:v>1920</c:v>
                </c:pt>
                <c:pt idx="106">
                  <c:v>1921</c:v>
                </c:pt>
                <c:pt idx="107">
                  <c:v>1922</c:v>
                </c:pt>
                <c:pt idx="108">
                  <c:v>1923</c:v>
                </c:pt>
                <c:pt idx="109">
                  <c:v>1924</c:v>
                </c:pt>
                <c:pt idx="110">
                  <c:v>1925</c:v>
                </c:pt>
                <c:pt idx="111">
                  <c:v>1926</c:v>
                </c:pt>
                <c:pt idx="112">
                  <c:v>1927</c:v>
                </c:pt>
                <c:pt idx="113">
                  <c:v>1928</c:v>
                </c:pt>
                <c:pt idx="114">
                  <c:v>1929</c:v>
                </c:pt>
                <c:pt idx="115">
                  <c:v>1930</c:v>
                </c:pt>
                <c:pt idx="116">
                  <c:v>1931</c:v>
                </c:pt>
                <c:pt idx="117">
                  <c:v>1932</c:v>
                </c:pt>
                <c:pt idx="118">
                  <c:v>1933</c:v>
                </c:pt>
                <c:pt idx="119">
                  <c:v>1934</c:v>
                </c:pt>
                <c:pt idx="120">
                  <c:v>1935</c:v>
                </c:pt>
                <c:pt idx="121">
                  <c:v>1936</c:v>
                </c:pt>
                <c:pt idx="122">
                  <c:v>1937</c:v>
                </c:pt>
                <c:pt idx="123">
                  <c:v>1938</c:v>
                </c:pt>
                <c:pt idx="124">
                  <c:v>1939</c:v>
                </c:pt>
                <c:pt idx="125">
                  <c:v>1940</c:v>
                </c:pt>
                <c:pt idx="126">
                  <c:v>1941</c:v>
                </c:pt>
                <c:pt idx="127">
                  <c:v>1942</c:v>
                </c:pt>
                <c:pt idx="128">
                  <c:v>1943</c:v>
                </c:pt>
                <c:pt idx="129">
                  <c:v>1944</c:v>
                </c:pt>
                <c:pt idx="130">
                  <c:v>1945</c:v>
                </c:pt>
                <c:pt idx="131">
                  <c:v>1946</c:v>
                </c:pt>
                <c:pt idx="132">
                  <c:v>1947</c:v>
                </c:pt>
                <c:pt idx="133">
                  <c:v>1948</c:v>
                </c:pt>
                <c:pt idx="134">
                  <c:v>1949</c:v>
                </c:pt>
                <c:pt idx="135">
                  <c:v>1950</c:v>
                </c:pt>
                <c:pt idx="136">
                  <c:v>1951</c:v>
                </c:pt>
                <c:pt idx="137">
                  <c:v>1952</c:v>
                </c:pt>
                <c:pt idx="138">
                  <c:v>1953</c:v>
                </c:pt>
                <c:pt idx="139">
                  <c:v>1954</c:v>
                </c:pt>
                <c:pt idx="140">
                  <c:v>1955</c:v>
                </c:pt>
                <c:pt idx="141">
                  <c:v>1956</c:v>
                </c:pt>
                <c:pt idx="142">
                  <c:v>1957</c:v>
                </c:pt>
                <c:pt idx="143">
                  <c:v>1958</c:v>
                </c:pt>
                <c:pt idx="144">
                  <c:v>1959</c:v>
                </c:pt>
                <c:pt idx="145">
                  <c:v>1960</c:v>
                </c:pt>
                <c:pt idx="146">
                  <c:v>1961</c:v>
                </c:pt>
                <c:pt idx="147">
                  <c:v>1962</c:v>
                </c:pt>
                <c:pt idx="148">
                  <c:v>1963</c:v>
                </c:pt>
                <c:pt idx="149">
                  <c:v>1964</c:v>
                </c:pt>
                <c:pt idx="150">
                  <c:v>1965</c:v>
                </c:pt>
                <c:pt idx="151">
                  <c:v>1966</c:v>
                </c:pt>
                <c:pt idx="152">
                  <c:v>1967</c:v>
                </c:pt>
                <c:pt idx="153">
                  <c:v>1968</c:v>
                </c:pt>
                <c:pt idx="154">
                  <c:v>1969</c:v>
                </c:pt>
                <c:pt idx="155">
                  <c:v>1970</c:v>
                </c:pt>
                <c:pt idx="156">
                  <c:v>1971</c:v>
                </c:pt>
                <c:pt idx="157">
                  <c:v>1972</c:v>
                </c:pt>
                <c:pt idx="158">
                  <c:v>1973</c:v>
                </c:pt>
                <c:pt idx="159">
                  <c:v>1974</c:v>
                </c:pt>
                <c:pt idx="160">
                  <c:v>1975</c:v>
                </c:pt>
                <c:pt idx="161">
                  <c:v>1976</c:v>
                </c:pt>
                <c:pt idx="162">
                  <c:v>1977</c:v>
                </c:pt>
                <c:pt idx="163">
                  <c:v>1978</c:v>
                </c:pt>
                <c:pt idx="164">
                  <c:v>1979</c:v>
                </c:pt>
                <c:pt idx="165">
                  <c:v>1980</c:v>
                </c:pt>
                <c:pt idx="166">
                  <c:v>1981</c:v>
                </c:pt>
                <c:pt idx="167">
                  <c:v>1982</c:v>
                </c:pt>
                <c:pt idx="168">
                  <c:v>1983</c:v>
                </c:pt>
                <c:pt idx="169">
                  <c:v>1984</c:v>
                </c:pt>
                <c:pt idx="170">
                  <c:v>1985</c:v>
                </c:pt>
                <c:pt idx="171">
                  <c:v>1986</c:v>
                </c:pt>
                <c:pt idx="172">
                  <c:v>1987</c:v>
                </c:pt>
                <c:pt idx="173">
                  <c:v>1988</c:v>
                </c:pt>
                <c:pt idx="174">
                  <c:v>1989</c:v>
                </c:pt>
                <c:pt idx="175">
                  <c:v>1990</c:v>
                </c:pt>
                <c:pt idx="176">
                  <c:v>1991</c:v>
                </c:pt>
                <c:pt idx="177">
                  <c:v>1992</c:v>
                </c:pt>
                <c:pt idx="178">
                  <c:v>1993</c:v>
                </c:pt>
                <c:pt idx="179">
                  <c:v>1994</c:v>
                </c:pt>
                <c:pt idx="180">
                  <c:v>1995</c:v>
                </c:pt>
                <c:pt idx="181">
                  <c:v>1996</c:v>
                </c:pt>
                <c:pt idx="182">
                  <c:v>1997</c:v>
                </c:pt>
                <c:pt idx="183">
                  <c:v>1998</c:v>
                </c:pt>
                <c:pt idx="184">
                  <c:v>1999</c:v>
                </c:pt>
                <c:pt idx="185">
                  <c:v>2000</c:v>
                </c:pt>
                <c:pt idx="186">
                  <c:v>2001</c:v>
                </c:pt>
                <c:pt idx="187">
                  <c:v>2002</c:v>
                </c:pt>
                <c:pt idx="188">
                  <c:v>2003</c:v>
                </c:pt>
                <c:pt idx="189">
                  <c:v>2004</c:v>
                </c:pt>
                <c:pt idx="190">
                  <c:v>2005</c:v>
                </c:pt>
                <c:pt idx="191">
                  <c:v>2006</c:v>
                </c:pt>
                <c:pt idx="192">
                  <c:v>2007</c:v>
                </c:pt>
                <c:pt idx="193">
                  <c:v>2008</c:v>
                </c:pt>
                <c:pt idx="194">
                  <c:v>2009</c:v>
                </c:pt>
                <c:pt idx="195">
                  <c:v>2010</c:v>
                </c:pt>
                <c:pt idx="196">
                  <c:v>2011</c:v>
                </c:pt>
                <c:pt idx="197">
                  <c:v>2012</c:v>
                </c:pt>
                <c:pt idx="198">
                  <c:v>2013</c:v>
                </c:pt>
                <c:pt idx="199">
                  <c:v>2014</c:v>
                </c:pt>
                <c:pt idx="200">
                  <c:v>2015</c:v>
                </c:pt>
                <c:pt idx="201">
                  <c:v>2016</c:v>
                </c:pt>
                <c:pt idx="202">
                  <c:v>2017</c:v>
                </c:pt>
                <c:pt idx="203">
                  <c:v>2018</c:v>
                </c:pt>
                <c:pt idx="204">
                  <c:v>2019</c:v>
                </c:pt>
              </c:strCache>
            </c:strRef>
          </c:cat>
          <c:val>
            <c:numRef>
              <c:f>Konflikte!$B$2:$B$205</c:f>
              <c:numCache>
                <c:formatCode>General</c:formatCode>
                <c:ptCount val="204"/>
                <c:pt idx="0">
                  <c:v>0</c:v>
                </c:pt>
                <c:pt idx="1">
                  <c:v>0</c:v>
                </c:pt>
                <c:pt idx="2">
                  <c:v>1</c:v>
                </c:pt>
                <c:pt idx="3">
                  <c:v>1</c:v>
                </c:pt>
                <c:pt idx="4">
                  <c:v>3</c:v>
                </c:pt>
                <c:pt idx="5">
                  <c:v>6</c:v>
                </c:pt>
                <c:pt idx="6">
                  <c:v>3</c:v>
                </c:pt>
                <c:pt idx="7">
                  <c:v>2</c:v>
                </c:pt>
                <c:pt idx="8">
                  <c:v>2</c:v>
                </c:pt>
                <c:pt idx="9">
                  <c:v>1</c:v>
                </c:pt>
                <c:pt idx="10">
                  <c:v>2</c:v>
                </c:pt>
                <c:pt idx="11">
                  <c:v>1</c:v>
                </c:pt>
                <c:pt idx="12">
                  <c:v>2</c:v>
                </c:pt>
                <c:pt idx="13">
                  <c:v>1</c:v>
                </c:pt>
                <c:pt idx="14">
                  <c:v>5</c:v>
                </c:pt>
                <c:pt idx="15">
                  <c:v>6</c:v>
                </c:pt>
                <c:pt idx="16">
                  <c:v>5</c:v>
                </c:pt>
                <c:pt idx="17">
                  <c:v>1</c:v>
                </c:pt>
                <c:pt idx="18">
                  <c:v>4</c:v>
                </c:pt>
                <c:pt idx="19">
                  <c:v>4</c:v>
                </c:pt>
                <c:pt idx="20">
                  <c:v>6</c:v>
                </c:pt>
                <c:pt idx="21">
                  <c:v>7</c:v>
                </c:pt>
                <c:pt idx="22">
                  <c:v>5</c:v>
                </c:pt>
                <c:pt idx="23">
                  <c:v>4</c:v>
                </c:pt>
                <c:pt idx="24">
                  <c:v>6</c:v>
                </c:pt>
                <c:pt idx="25">
                  <c:v>6</c:v>
                </c:pt>
                <c:pt idx="26">
                  <c:v>5</c:v>
                </c:pt>
                <c:pt idx="27">
                  <c:v>3</c:v>
                </c:pt>
                <c:pt idx="28">
                  <c:v>2</c:v>
                </c:pt>
                <c:pt idx="29">
                  <c:v>3</c:v>
                </c:pt>
                <c:pt idx="30">
                  <c:v>1</c:v>
                </c:pt>
                <c:pt idx="31">
                  <c:v>3</c:v>
                </c:pt>
                <c:pt idx="32">
                  <c:v>10</c:v>
                </c:pt>
                <c:pt idx="33">
                  <c:v>6</c:v>
                </c:pt>
                <c:pt idx="34">
                  <c:v>2</c:v>
                </c:pt>
                <c:pt idx="35">
                  <c:v>3</c:v>
                </c:pt>
                <c:pt idx="36">
                  <c:v>3</c:v>
                </c:pt>
                <c:pt idx="37">
                  <c:v>3</c:v>
                </c:pt>
                <c:pt idx="38">
                  <c:v>2</c:v>
                </c:pt>
                <c:pt idx="39">
                  <c:v>3</c:v>
                </c:pt>
                <c:pt idx="40">
                  <c:v>2</c:v>
                </c:pt>
                <c:pt idx="41">
                  <c:v>1</c:v>
                </c:pt>
                <c:pt idx="42">
                  <c:v>3</c:v>
                </c:pt>
                <c:pt idx="43">
                  <c:v>3</c:v>
                </c:pt>
                <c:pt idx="44">
                  <c:v>8</c:v>
                </c:pt>
                <c:pt idx="45">
                  <c:v>10</c:v>
                </c:pt>
                <c:pt idx="46">
                  <c:v>10</c:v>
                </c:pt>
                <c:pt idx="47">
                  <c:v>9</c:v>
                </c:pt>
                <c:pt idx="48">
                  <c:v>8</c:v>
                </c:pt>
                <c:pt idx="49">
                  <c:v>7</c:v>
                </c:pt>
                <c:pt idx="50">
                  <c:v>9</c:v>
                </c:pt>
                <c:pt idx="51">
                  <c:v>8</c:v>
                </c:pt>
                <c:pt idx="52">
                  <c:v>8</c:v>
                </c:pt>
                <c:pt idx="53">
                  <c:v>6</c:v>
                </c:pt>
                <c:pt idx="54">
                  <c:v>7</c:v>
                </c:pt>
                <c:pt idx="55">
                  <c:v>8</c:v>
                </c:pt>
                <c:pt idx="56">
                  <c:v>4</c:v>
                </c:pt>
                <c:pt idx="57">
                  <c:v>2</c:v>
                </c:pt>
                <c:pt idx="58">
                  <c:v>3</c:v>
                </c:pt>
                <c:pt idx="59">
                  <c:v>3</c:v>
                </c:pt>
                <c:pt idx="60">
                  <c:v>5</c:v>
                </c:pt>
                <c:pt idx="61">
                  <c:v>3</c:v>
                </c:pt>
                <c:pt idx="62">
                  <c:v>0</c:v>
                </c:pt>
                <c:pt idx="63">
                  <c:v>1</c:v>
                </c:pt>
                <c:pt idx="64">
                  <c:v>2</c:v>
                </c:pt>
                <c:pt idx="65">
                  <c:v>0</c:v>
                </c:pt>
                <c:pt idx="66">
                  <c:v>0</c:v>
                </c:pt>
                <c:pt idx="67">
                  <c:v>1</c:v>
                </c:pt>
                <c:pt idx="68">
                  <c:v>2</c:v>
                </c:pt>
                <c:pt idx="69">
                  <c:v>2</c:v>
                </c:pt>
                <c:pt idx="70">
                  <c:v>0</c:v>
                </c:pt>
                <c:pt idx="71">
                  <c:v>0</c:v>
                </c:pt>
                <c:pt idx="72">
                  <c:v>0</c:v>
                </c:pt>
                <c:pt idx="73">
                  <c:v>0</c:v>
                </c:pt>
                <c:pt idx="74">
                  <c:v>1</c:v>
                </c:pt>
                <c:pt idx="75">
                  <c:v>3</c:v>
                </c:pt>
                <c:pt idx="76">
                  <c:v>1</c:v>
                </c:pt>
                <c:pt idx="77">
                  <c:v>2</c:v>
                </c:pt>
                <c:pt idx="78">
                  <c:v>4</c:v>
                </c:pt>
                <c:pt idx="79">
                  <c:v>5</c:v>
                </c:pt>
                <c:pt idx="80">
                  <c:v>4</c:v>
                </c:pt>
                <c:pt idx="81">
                  <c:v>2</c:v>
                </c:pt>
                <c:pt idx="82">
                  <c:v>0</c:v>
                </c:pt>
                <c:pt idx="83">
                  <c:v>3</c:v>
                </c:pt>
                <c:pt idx="84">
                  <c:v>2</c:v>
                </c:pt>
                <c:pt idx="85">
                  <c:v>2</c:v>
                </c:pt>
                <c:pt idx="86">
                  <c:v>2</c:v>
                </c:pt>
                <c:pt idx="87">
                  <c:v>2</c:v>
                </c:pt>
                <c:pt idx="88">
                  <c:v>2</c:v>
                </c:pt>
                <c:pt idx="89">
                  <c:v>2</c:v>
                </c:pt>
                <c:pt idx="90">
                  <c:v>2</c:v>
                </c:pt>
                <c:pt idx="91">
                  <c:v>2</c:v>
                </c:pt>
                <c:pt idx="92">
                  <c:v>2</c:v>
                </c:pt>
                <c:pt idx="93">
                  <c:v>2</c:v>
                </c:pt>
                <c:pt idx="94">
                  <c:v>3</c:v>
                </c:pt>
                <c:pt idx="95">
                  <c:v>5</c:v>
                </c:pt>
                <c:pt idx="96">
                  <c:v>5</c:v>
                </c:pt>
                <c:pt idx="97">
                  <c:v>3</c:v>
                </c:pt>
                <c:pt idx="98">
                  <c:v>4</c:v>
                </c:pt>
                <c:pt idx="99">
                  <c:v>1</c:v>
                </c:pt>
                <c:pt idx="100">
                  <c:v>3</c:v>
                </c:pt>
                <c:pt idx="101">
                  <c:v>4</c:v>
                </c:pt>
                <c:pt idx="102">
                  <c:v>5</c:v>
                </c:pt>
                <c:pt idx="103">
                  <c:v>5</c:v>
                </c:pt>
                <c:pt idx="104">
                  <c:v>7</c:v>
                </c:pt>
                <c:pt idx="105">
                  <c:v>6</c:v>
                </c:pt>
                <c:pt idx="106">
                  <c:v>3</c:v>
                </c:pt>
                <c:pt idx="107">
                  <c:v>3</c:v>
                </c:pt>
                <c:pt idx="108">
                  <c:v>3</c:v>
                </c:pt>
                <c:pt idx="109">
                  <c:v>2</c:v>
                </c:pt>
                <c:pt idx="110">
                  <c:v>3</c:v>
                </c:pt>
                <c:pt idx="111">
                  <c:v>2</c:v>
                </c:pt>
                <c:pt idx="112">
                  <c:v>5</c:v>
                </c:pt>
                <c:pt idx="113">
                  <c:v>7</c:v>
                </c:pt>
                <c:pt idx="114">
                  <c:v>5</c:v>
                </c:pt>
                <c:pt idx="115">
                  <c:v>2</c:v>
                </c:pt>
                <c:pt idx="116">
                  <c:v>5</c:v>
                </c:pt>
                <c:pt idx="117">
                  <c:v>2</c:v>
                </c:pt>
                <c:pt idx="118">
                  <c:v>4</c:v>
                </c:pt>
                <c:pt idx="119">
                  <c:v>1</c:v>
                </c:pt>
                <c:pt idx="120">
                  <c:v>2</c:v>
                </c:pt>
                <c:pt idx="121">
                  <c:v>1</c:v>
                </c:pt>
                <c:pt idx="122">
                  <c:v>1</c:v>
                </c:pt>
                <c:pt idx="123">
                  <c:v>1</c:v>
                </c:pt>
                <c:pt idx="124">
                  <c:v>0</c:v>
                </c:pt>
                <c:pt idx="125">
                  <c:v>0</c:v>
                </c:pt>
                <c:pt idx="126">
                  <c:v>0</c:v>
                </c:pt>
                <c:pt idx="127">
                  <c:v>0</c:v>
                </c:pt>
                <c:pt idx="128">
                  <c:v>1</c:v>
                </c:pt>
                <c:pt idx="129">
                  <c:v>4</c:v>
                </c:pt>
                <c:pt idx="130">
                  <c:v>5</c:v>
                </c:pt>
                <c:pt idx="131">
                  <c:v>7</c:v>
                </c:pt>
                <c:pt idx="132">
                  <c:v>7</c:v>
                </c:pt>
                <c:pt idx="133">
                  <c:v>5</c:v>
                </c:pt>
                <c:pt idx="134">
                  <c:v>6</c:v>
                </c:pt>
                <c:pt idx="135">
                  <c:v>4</c:v>
                </c:pt>
                <c:pt idx="136">
                  <c:v>3</c:v>
                </c:pt>
                <c:pt idx="137">
                  <c:v>3</c:v>
                </c:pt>
                <c:pt idx="138">
                  <c:v>2</c:v>
                </c:pt>
                <c:pt idx="139">
                  <c:v>2</c:v>
                </c:pt>
                <c:pt idx="140">
                  <c:v>3</c:v>
                </c:pt>
                <c:pt idx="141">
                  <c:v>3</c:v>
                </c:pt>
                <c:pt idx="142">
                  <c:v>6</c:v>
                </c:pt>
                <c:pt idx="143">
                  <c:v>5</c:v>
                </c:pt>
                <c:pt idx="144">
                  <c:v>5</c:v>
                </c:pt>
                <c:pt idx="145">
                  <c:v>5</c:v>
                </c:pt>
                <c:pt idx="146">
                  <c:v>7</c:v>
                </c:pt>
                <c:pt idx="147">
                  <c:v>10</c:v>
                </c:pt>
                <c:pt idx="148">
                  <c:v>9</c:v>
                </c:pt>
                <c:pt idx="149">
                  <c:v>9</c:v>
                </c:pt>
                <c:pt idx="150">
                  <c:v>8</c:v>
                </c:pt>
                <c:pt idx="151">
                  <c:v>10</c:v>
                </c:pt>
                <c:pt idx="152">
                  <c:v>9</c:v>
                </c:pt>
                <c:pt idx="153">
                  <c:v>7</c:v>
                </c:pt>
                <c:pt idx="154">
                  <c:v>8</c:v>
                </c:pt>
                <c:pt idx="155">
                  <c:v>8</c:v>
                </c:pt>
                <c:pt idx="156">
                  <c:v>9</c:v>
                </c:pt>
                <c:pt idx="157">
                  <c:v>10</c:v>
                </c:pt>
                <c:pt idx="158">
                  <c:v>9</c:v>
                </c:pt>
                <c:pt idx="159">
                  <c:v>11</c:v>
                </c:pt>
                <c:pt idx="160">
                  <c:v>13</c:v>
                </c:pt>
                <c:pt idx="161">
                  <c:v>12</c:v>
                </c:pt>
                <c:pt idx="162">
                  <c:v>17</c:v>
                </c:pt>
                <c:pt idx="163">
                  <c:v>15</c:v>
                </c:pt>
                <c:pt idx="164">
                  <c:v>13</c:v>
                </c:pt>
                <c:pt idx="165">
                  <c:v>11</c:v>
                </c:pt>
                <c:pt idx="166">
                  <c:v>12</c:v>
                </c:pt>
                <c:pt idx="167">
                  <c:v>16</c:v>
                </c:pt>
                <c:pt idx="168">
                  <c:v>18</c:v>
                </c:pt>
                <c:pt idx="169">
                  <c:v>14</c:v>
                </c:pt>
                <c:pt idx="170">
                  <c:v>16</c:v>
                </c:pt>
                <c:pt idx="171">
                  <c:v>15</c:v>
                </c:pt>
                <c:pt idx="172">
                  <c:v>15</c:v>
                </c:pt>
                <c:pt idx="173">
                  <c:v>21</c:v>
                </c:pt>
                <c:pt idx="174">
                  <c:v>20</c:v>
                </c:pt>
                <c:pt idx="175">
                  <c:v>26</c:v>
                </c:pt>
                <c:pt idx="176">
                  <c:v>25</c:v>
                </c:pt>
                <c:pt idx="177">
                  <c:v>18</c:v>
                </c:pt>
                <c:pt idx="178">
                  <c:v>21</c:v>
                </c:pt>
                <c:pt idx="179">
                  <c:v>17</c:v>
                </c:pt>
                <c:pt idx="180">
                  <c:v>16</c:v>
                </c:pt>
                <c:pt idx="181">
                  <c:v>14</c:v>
                </c:pt>
                <c:pt idx="182">
                  <c:v>16</c:v>
                </c:pt>
                <c:pt idx="183">
                  <c:v>19</c:v>
                </c:pt>
                <c:pt idx="184">
                  <c:v>15</c:v>
                </c:pt>
                <c:pt idx="185">
                  <c:v>14</c:v>
                </c:pt>
                <c:pt idx="186">
                  <c:v>13</c:v>
                </c:pt>
                <c:pt idx="187">
                  <c:v>13</c:v>
                </c:pt>
                <c:pt idx="188">
                  <c:v>9</c:v>
                </c:pt>
                <c:pt idx="189">
                  <c:v>9</c:v>
                </c:pt>
                <c:pt idx="190">
                  <c:v>8</c:v>
                </c:pt>
                <c:pt idx="191">
                  <c:v>6</c:v>
                </c:pt>
                <c:pt idx="192">
                  <c:v>6</c:v>
                </c:pt>
                <c:pt idx="193">
                  <c:v>4</c:v>
                </c:pt>
                <c:pt idx="194">
                  <c:v>4</c:v>
                </c:pt>
                <c:pt idx="195">
                  <c:v>9</c:v>
                </c:pt>
                <c:pt idx="196">
                  <c:v>8</c:v>
                </c:pt>
                <c:pt idx="197">
                  <c:v>9</c:v>
                </c:pt>
                <c:pt idx="198">
                  <c:v>15</c:v>
                </c:pt>
                <c:pt idx="199">
                  <c:v>12</c:v>
                </c:pt>
                <c:pt idx="200">
                  <c:v>12</c:v>
                </c:pt>
                <c:pt idx="201">
                  <c:v>12</c:v>
                </c:pt>
                <c:pt idx="202">
                  <c:v>12</c:v>
                </c:pt>
                <c:pt idx="203">
                  <c:v>12</c:v>
                </c:pt>
              </c:numCache>
            </c:numRef>
          </c:val>
          <c:smooth val="0"/>
          <c:extLst>
            <c:ext xmlns:c16="http://schemas.microsoft.com/office/drawing/2014/chart" uri="{C3380CC4-5D6E-409C-BE32-E72D297353CC}">
              <c16:uniqueId val="{00000000-5909-4A06-B982-CBA35DEF4DA3}"/>
            </c:ext>
          </c:extLst>
        </c:ser>
        <c:ser>
          <c:idx val="2"/>
          <c:order val="1"/>
          <c:tx>
            <c:strRef>
              <c:f>Konflikte!$C$1</c:f>
              <c:strCache>
                <c:ptCount val="1"/>
                <c:pt idx="0">
                  <c:v>Zwischenstaatlich</c:v>
                </c:pt>
              </c:strCache>
            </c:strRef>
          </c:tx>
          <c:spPr>
            <a:ln w="12700" cap="rnd">
              <a:solidFill>
                <a:schemeClr val="tx1"/>
              </a:solidFill>
              <a:round/>
            </a:ln>
            <a:effectLst/>
          </c:spPr>
          <c:marker>
            <c:symbol val="none"/>
          </c:marker>
          <c:cat>
            <c:strRef>
              <c:f>Konflikte!$A$1:$A$205</c:f>
              <c:strCache>
                <c:ptCount val="205"/>
                <c:pt idx="0">
                  <c:v>Jahr</c:v>
                </c:pt>
                <c:pt idx="1">
                  <c:v>1816</c:v>
                </c:pt>
                <c:pt idx="2">
                  <c:v>1817</c:v>
                </c:pt>
                <c:pt idx="3">
                  <c:v>1818</c:v>
                </c:pt>
                <c:pt idx="4">
                  <c:v>1819</c:v>
                </c:pt>
                <c:pt idx="5">
                  <c:v>1820</c:v>
                </c:pt>
                <c:pt idx="6">
                  <c:v>1821</c:v>
                </c:pt>
                <c:pt idx="7">
                  <c:v>1822</c:v>
                </c:pt>
                <c:pt idx="8">
                  <c:v>1823</c:v>
                </c:pt>
                <c:pt idx="9">
                  <c:v>1824</c:v>
                </c:pt>
                <c:pt idx="10">
                  <c:v>1825</c:v>
                </c:pt>
                <c:pt idx="11">
                  <c:v>1826</c:v>
                </c:pt>
                <c:pt idx="12">
                  <c:v>1827</c:v>
                </c:pt>
                <c:pt idx="13">
                  <c:v>1828</c:v>
                </c:pt>
                <c:pt idx="14">
                  <c:v>1829</c:v>
                </c:pt>
                <c:pt idx="15">
                  <c:v>1830</c:v>
                </c:pt>
                <c:pt idx="16">
                  <c:v>1831</c:v>
                </c:pt>
                <c:pt idx="17">
                  <c:v>1832</c:v>
                </c:pt>
                <c:pt idx="18">
                  <c:v>1833</c:v>
                </c:pt>
                <c:pt idx="19">
                  <c:v>1834</c:v>
                </c:pt>
                <c:pt idx="20">
                  <c:v>1835</c:v>
                </c:pt>
                <c:pt idx="21">
                  <c:v>1836</c:v>
                </c:pt>
                <c:pt idx="22">
                  <c:v>1837</c:v>
                </c:pt>
                <c:pt idx="23">
                  <c:v>1838</c:v>
                </c:pt>
                <c:pt idx="24">
                  <c:v>1839</c:v>
                </c:pt>
                <c:pt idx="25">
                  <c:v>1840</c:v>
                </c:pt>
                <c:pt idx="26">
                  <c:v>1841</c:v>
                </c:pt>
                <c:pt idx="27">
                  <c:v>1842</c:v>
                </c:pt>
                <c:pt idx="28">
                  <c:v>1843</c:v>
                </c:pt>
                <c:pt idx="29">
                  <c:v>1844</c:v>
                </c:pt>
                <c:pt idx="30">
                  <c:v>1845</c:v>
                </c:pt>
                <c:pt idx="31">
                  <c:v>1846</c:v>
                </c:pt>
                <c:pt idx="32">
                  <c:v>1847</c:v>
                </c:pt>
                <c:pt idx="33">
                  <c:v>1848</c:v>
                </c:pt>
                <c:pt idx="34">
                  <c:v>1849</c:v>
                </c:pt>
                <c:pt idx="35">
                  <c:v>1850</c:v>
                </c:pt>
                <c:pt idx="36">
                  <c:v>1851</c:v>
                </c:pt>
                <c:pt idx="37">
                  <c:v>1852</c:v>
                </c:pt>
                <c:pt idx="38">
                  <c:v>1853</c:v>
                </c:pt>
                <c:pt idx="39">
                  <c:v>1854</c:v>
                </c:pt>
                <c:pt idx="40">
                  <c:v>1855</c:v>
                </c:pt>
                <c:pt idx="41">
                  <c:v>1856</c:v>
                </c:pt>
                <c:pt idx="42">
                  <c:v>1857</c:v>
                </c:pt>
                <c:pt idx="43">
                  <c:v>1858</c:v>
                </c:pt>
                <c:pt idx="44">
                  <c:v>1859</c:v>
                </c:pt>
                <c:pt idx="45">
                  <c:v>1860</c:v>
                </c:pt>
                <c:pt idx="46">
                  <c:v>1861</c:v>
                </c:pt>
                <c:pt idx="47">
                  <c:v>1862</c:v>
                </c:pt>
                <c:pt idx="48">
                  <c:v>1863</c:v>
                </c:pt>
                <c:pt idx="49">
                  <c:v>1864</c:v>
                </c:pt>
                <c:pt idx="50">
                  <c:v>1865</c:v>
                </c:pt>
                <c:pt idx="51">
                  <c:v>1866</c:v>
                </c:pt>
                <c:pt idx="52">
                  <c:v>1867</c:v>
                </c:pt>
                <c:pt idx="53">
                  <c:v>1868</c:v>
                </c:pt>
                <c:pt idx="54">
                  <c:v>1869</c:v>
                </c:pt>
                <c:pt idx="55">
                  <c:v>1870</c:v>
                </c:pt>
                <c:pt idx="56">
                  <c:v>1871</c:v>
                </c:pt>
                <c:pt idx="57">
                  <c:v>1872</c:v>
                </c:pt>
                <c:pt idx="58">
                  <c:v>1873</c:v>
                </c:pt>
                <c:pt idx="59">
                  <c:v>1874</c:v>
                </c:pt>
                <c:pt idx="60">
                  <c:v>1875</c:v>
                </c:pt>
                <c:pt idx="61">
                  <c:v>1876</c:v>
                </c:pt>
                <c:pt idx="62">
                  <c:v>1877</c:v>
                </c:pt>
                <c:pt idx="63">
                  <c:v>1878</c:v>
                </c:pt>
                <c:pt idx="64">
                  <c:v>1879</c:v>
                </c:pt>
                <c:pt idx="65">
                  <c:v>1880</c:v>
                </c:pt>
                <c:pt idx="66">
                  <c:v>1881</c:v>
                </c:pt>
                <c:pt idx="67">
                  <c:v>1882</c:v>
                </c:pt>
                <c:pt idx="68">
                  <c:v>1883</c:v>
                </c:pt>
                <c:pt idx="69">
                  <c:v>1884</c:v>
                </c:pt>
                <c:pt idx="70">
                  <c:v>1885</c:v>
                </c:pt>
                <c:pt idx="71">
                  <c:v>1886</c:v>
                </c:pt>
                <c:pt idx="72">
                  <c:v>1887</c:v>
                </c:pt>
                <c:pt idx="73">
                  <c:v>1888</c:v>
                </c:pt>
                <c:pt idx="74">
                  <c:v>1889</c:v>
                </c:pt>
                <c:pt idx="75">
                  <c:v>1890</c:v>
                </c:pt>
                <c:pt idx="76">
                  <c:v>1891</c:v>
                </c:pt>
                <c:pt idx="77">
                  <c:v>1892</c:v>
                </c:pt>
                <c:pt idx="78">
                  <c:v>1893</c:v>
                </c:pt>
                <c:pt idx="79">
                  <c:v>1894</c:v>
                </c:pt>
                <c:pt idx="80">
                  <c:v>1895</c:v>
                </c:pt>
                <c:pt idx="81">
                  <c:v>1896</c:v>
                </c:pt>
                <c:pt idx="82">
                  <c:v>1897</c:v>
                </c:pt>
                <c:pt idx="83">
                  <c:v>1898</c:v>
                </c:pt>
                <c:pt idx="84">
                  <c:v>1899</c:v>
                </c:pt>
                <c:pt idx="85">
                  <c:v>1900</c:v>
                </c:pt>
                <c:pt idx="86">
                  <c:v>1901</c:v>
                </c:pt>
                <c:pt idx="87">
                  <c:v>1902</c:v>
                </c:pt>
                <c:pt idx="88">
                  <c:v>1903</c:v>
                </c:pt>
                <c:pt idx="89">
                  <c:v>1904</c:v>
                </c:pt>
                <c:pt idx="90">
                  <c:v>1905</c:v>
                </c:pt>
                <c:pt idx="91">
                  <c:v>1906</c:v>
                </c:pt>
                <c:pt idx="92">
                  <c:v>1907</c:v>
                </c:pt>
                <c:pt idx="93">
                  <c:v>1908</c:v>
                </c:pt>
                <c:pt idx="94">
                  <c:v>1909</c:v>
                </c:pt>
                <c:pt idx="95">
                  <c:v>1910</c:v>
                </c:pt>
                <c:pt idx="96">
                  <c:v>1911</c:v>
                </c:pt>
                <c:pt idx="97">
                  <c:v>1912</c:v>
                </c:pt>
                <c:pt idx="98">
                  <c:v>1913</c:v>
                </c:pt>
                <c:pt idx="99">
                  <c:v>1914</c:v>
                </c:pt>
                <c:pt idx="100">
                  <c:v>1915</c:v>
                </c:pt>
                <c:pt idx="101">
                  <c:v>1916</c:v>
                </c:pt>
                <c:pt idx="102">
                  <c:v>1917</c:v>
                </c:pt>
                <c:pt idx="103">
                  <c:v>1918</c:v>
                </c:pt>
                <c:pt idx="104">
                  <c:v>1919</c:v>
                </c:pt>
                <c:pt idx="105">
                  <c:v>1920</c:v>
                </c:pt>
                <c:pt idx="106">
                  <c:v>1921</c:v>
                </c:pt>
                <c:pt idx="107">
                  <c:v>1922</c:v>
                </c:pt>
                <c:pt idx="108">
                  <c:v>1923</c:v>
                </c:pt>
                <c:pt idx="109">
                  <c:v>1924</c:v>
                </c:pt>
                <c:pt idx="110">
                  <c:v>1925</c:v>
                </c:pt>
                <c:pt idx="111">
                  <c:v>1926</c:v>
                </c:pt>
                <c:pt idx="112">
                  <c:v>1927</c:v>
                </c:pt>
                <c:pt idx="113">
                  <c:v>1928</c:v>
                </c:pt>
                <c:pt idx="114">
                  <c:v>1929</c:v>
                </c:pt>
                <c:pt idx="115">
                  <c:v>1930</c:v>
                </c:pt>
                <c:pt idx="116">
                  <c:v>1931</c:v>
                </c:pt>
                <c:pt idx="117">
                  <c:v>1932</c:v>
                </c:pt>
                <c:pt idx="118">
                  <c:v>1933</c:v>
                </c:pt>
                <c:pt idx="119">
                  <c:v>1934</c:v>
                </c:pt>
                <c:pt idx="120">
                  <c:v>1935</c:v>
                </c:pt>
                <c:pt idx="121">
                  <c:v>1936</c:v>
                </c:pt>
                <c:pt idx="122">
                  <c:v>1937</c:v>
                </c:pt>
                <c:pt idx="123">
                  <c:v>1938</c:v>
                </c:pt>
                <c:pt idx="124">
                  <c:v>1939</c:v>
                </c:pt>
                <c:pt idx="125">
                  <c:v>1940</c:v>
                </c:pt>
                <c:pt idx="126">
                  <c:v>1941</c:v>
                </c:pt>
                <c:pt idx="127">
                  <c:v>1942</c:v>
                </c:pt>
                <c:pt idx="128">
                  <c:v>1943</c:v>
                </c:pt>
                <c:pt idx="129">
                  <c:v>1944</c:v>
                </c:pt>
                <c:pt idx="130">
                  <c:v>1945</c:v>
                </c:pt>
                <c:pt idx="131">
                  <c:v>1946</c:v>
                </c:pt>
                <c:pt idx="132">
                  <c:v>1947</c:v>
                </c:pt>
                <c:pt idx="133">
                  <c:v>1948</c:v>
                </c:pt>
                <c:pt idx="134">
                  <c:v>1949</c:v>
                </c:pt>
                <c:pt idx="135">
                  <c:v>1950</c:v>
                </c:pt>
                <c:pt idx="136">
                  <c:v>1951</c:v>
                </c:pt>
                <c:pt idx="137">
                  <c:v>1952</c:v>
                </c:pt>
                <c:pt idx="138">
                  <c:v>1953</c:v>
                </c:pt>
                <c:pt idx="139">
                  <c:v>1954</c:v>
                </c:pt>
                <c:pt idx="140">
                  <c:v>1955</c:v>
                </c:pt>
                <c:pt idx="141">
                  <c:v>1956</c:v>
                </c:pt>
                <c:pt idx="142">
                  <c:v>1957</c:v>
                </c:pt>
                <c:pt idx="143">
                  <c:v>1958</c:v>
                </c:pt>
                <c:pt idx="144">
                  <c:v>1959</c:v>
                </c:pt>
                <c:pt idx="145">
                  <c:v>1960</c:v>
                </c:pt>
                <c:pt idx="146">
                  <c:v>1961</c:v>
                </c:pt>
                <c:pt idx="147">
                  <c:v>1962</c:v>
                </c:pt>
                <c:pt idx="148">
                  <c:v>1963</c:v>
                </c:pt>
                <c:pt idx="149">
                  <c:v>1964</c:v>
                </c:pt>
                <c:pt idx="150">
                  <c:v>1965</c:v>
                </c:pt>
                <c:pt idx="151">
                  <c:v>1966</c:v>
                </c:pt>
                <c:pt idx="152">
                  <c:v>1967</c:v>
                </c:pt>
                <c:pt idx="153">
                  <c:v>1968</c:v>
                </c:pt>
                <c:pt idx="154">
                  <c:v>1969</c:v>
                </c:pt>
                <c:pt idx="155">
                  <c:v>1970</c:v>
                </c:pt>
                <c:pt idx="156">
                  <c:v>1971</c:v>
                </c:pt>
                <c:pt idx="157">
                  <c:v>1972</c:v>
                </c:pt>
                <c:pt idx="158">
                  <c:v>1973</c:v>
                </c:pt>
                <c:pt idx="159">
                  <c:v>1974</c:v>
                </c:pt>
                <c:pt idx="160">
                  <c:v>1975</c:v>
                </c:pt>
                <c:pt idx="161">
                  <c:v>1976</c:v>
                </c:pt>
                <c:pt idx="162">
                  <c:v>1977</c:v>
                </c:pt>
                <c:pt idx="163">
                  <c:v>1978</c:v>
                </c:pt>
                <c:pt idx="164">
                  <c:v>1979</c:v>
                </c:pt>
                <c:pt idx="165">
                  <c:v>1980</c:v>
                </c:pt>
                <c:pt idx="166">
                  <c:v>1981</c:v>
                </c:pt>
                <c:pt idx="167">
                  <c:v>1982</c:v>
                </c:pt>
                <c:pt idx="168">
                  <c:v>1983</c:v>
                </c:pt>
                <c:pt idx="169">
                  <c:v>1984</c:v>
                </c:pt>
                <c:pt idx="170">
                  <c:v>1985</c:v>
                </c:pt>
                <c:pt idx="171">
                  <c:v>1986</c:v>
                </c:pt>
                <c:pt idx="172">
                  <c:v>1987</c:v>
                </c:pt>
                <c:pt idx="173">
                  <c:v>1988</c:v>
                </c:pt>
                <c:pt idx="174">
                  <c:v>1989</c:v>
                </c:pt>
                <c:pt idx="175">
                  <c:v>1990</c:v>
                </c:pt>
                <c:pt idx="176">
                  <c:v>1991</c:v>
                </c:pt>
                <c:pt idx="177">
                  <c:v>1992</c:v>
                </c:pt>
                <c:pt idx="178">
                  <c:v>1993</c:v>
                </c:pt>
                <c:pt idx="179">
                  <c:v>1994</c:v>
                </c:pt>
                <c:pt idx="180">
                  <c:v>1995</c:v>
                </c:pt>
                <c:pt idx="181">
                  <c:v>1996</c:v>
                </c:pt>
                <c:pt idx="182">
                  <c:v>1997</c:v>
                </c:pt>
                <c:pt idx="183">
                  <c:v>1998</c:v>
                </c:pt>
                <c:pt idx="184">
                  <c:v>1999</c:v>
                </c:pt>
                <c:pt idx="185">
                  <c:v>2000</c:v>
                </c:pt>
                <c:pt idx="186">
                  <c:v>2001</c:v>
                </c:pt>
                <c:pt idx="187">
                  <c:v>2002</c:v>
                </c:pt>
                <c:pt idx="188">
                  <c:v>2003</c:v>
                </c:pt>
                <c:pt idx="189">
                  <c:v>2004</c:v>
                </c:pt>
                <c:pt idx="190">
                  <c:v>2005</c:v>
                </c:pt>
                <c:pt idx="191">
                  <c:v>2006</c:v>
                </c:pt>
                <c:pt idx="192">
                  <c:v>2007</c:v>
                </c:pt>
                <c:pt idx="193">
                  <c:v>2008</c:v>
                </c:pt>
                <c:pt idx="194">
                  <c:v>2009</c:v>
                </c:pt>
                <c:pt idx="195">
                  <c:v>2010</c:v>
                </c:pt>
                <c:pt idx="196">
                  <c:v>2011</c:v>
                </c:pt>
                <c:pt idx="197">
                  <c:v>2012</c:v>
                </c:pt>
                <c:pt idx="198">
                  <c:v>2013</c:v>
                </c:pt>
                <c:pt idx="199">
                  <c:v>2014</c:v>
                </c:pt>
                <c:pt idx="200">
                  <c:v>2015</c:v>
                </c:pt>
                <c:pt idx="201">
                  <c:v>2016</c:v>
                </c:pt>
                <c:pt idx="202">
                  <c:v>2017</c:v>
                </c:pt>
                <c:pt idx="203">
                  <c:v>2018</c:v>
                </c:pt>
                <c:pt idx="204">
                  <c:v>2019</c:v>
                </c:pt>
              </c:strCache>
            </c:strRef>
          </c:cat>
          <c:val>
            <c:numRef>
              <c:f>Konflikte!$C$2:$C$205</c:f>
              <c:numCache>
                <c:formatCode>General</c:formatCode>
                <c:ptCount val="204"/>
                <c:pt idx="0">
                  <c:v>0</c:v>
                </c:pt>
                <c:pt idx="1">
                  <c:v>0</c:v>
                </c:pt>
                <c:pt idx="2">
                  <c:v>0</c:v>
                </c:pt>
                <c:pt idx="3">
                  <c:v>0</c:v>
                </c:pt>
                <c:pt idx="4">
                  <c:v>0</c:v>
                </c:pt>
                <c:pt idx="5">
                  <c:v>0</c:v>
                </c:pt>
                <c:pt idx="6">
                  <c:v>0</c:v>
                </c:pt>
                <c:pt idx="7">
                  <c:v>1</c:v>
                </c:pt>
                <c:pt idx="8">
                  <c:v>0</c:v>
                </c:pt>
                <c:pt idx="9">
                  <c:v>0</c:v>
                </c:pt>
                <c:pt idx="10">
                  <c:v>0</c:v>
                </c:pt>
                <c:pt idx="11">
                  <c:v>0</c:v>
                </c:pt>
                <c:pt idx="12">
                  <c:v>1</c:v>
                </c:pt>
                <c:pt idx="13">
                  <c:v>1</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1</c:v>
                </c:pt>
                <c:pt idx="31">
                  <c:v>1</c:v>
                </c:pt>
                <c:pt idx="32">
                  <c:v>2</c:v>
                </c:pt>
                <c:pt idx="33">
                  <c:v>3</c:v>
                </c:pt>
                <c:pt idx="34">
                  <c:v>0</c:v>
                </c:pt>
                <c:pt idx="35">
                  <c:v>1</c:v>
                </c:pt>
                <c:pt idx="36">
                  <c:v>1</c:v>
                </c:pt>
                <c:pt idx="37">
                  <c:v>1</c:v>
                </c:pt>
                <c:pt idx="38">
                  <c:v>1</c:v>
                </c:pt>
                <c:pt idx="39">
                  <c:v>2</c:v>
                </c:pt>
                <c:pt idx="40">
                  <c:v>2</c:v>
                </c:pt>
                <c:pt idx="41">
                  <c:v>0</c:v>
                </c:pt>
                <c:pt idx="42">
                  <c:v>0</c:v>
                </c:pt>
                <c:pt idx="43">
                  <c:v>2</c:v>
                </c:pt>
                <c:pt idx="44">
                  <c:v>3</c:v>
                </c:pt>
                <c:pt idx="45">
                  <c:v>1</c:v>
                </c:pt>
                <c:pt idx="46">
                  <c:v>1</c:v>
                </c:pt>
                <c:pt idx="47">
                  <c:v>2</c:v>
                </c:pt>
                <c:pt idx="48">
                  <c:v>3</c:v>
                </c:pt>
                <c:pt idx="49">
                  <c:v>3</c:v>
                </c:pt>
                <c:pt idx="50">
                  <c:v>4</c:v>
                </c:pt>
                <c:pt idx="51">
                  <c:v>2</c:v>
                </c:pt>
                <c:pt idx="52">
                  <c:v>1</c:v>
                </c:pt>
                <c:pt idx="53">
                  <c:v>1</c:v>
                </c:pt>
                <c:pt idx="54">
                  <c:v>2</c:v>
                </c:pt>
                <c:pt idx="55">
                  <c:v>1</c:v>
                </c:pt>
                <c:pt idx="56">
                  <c:v>0</c:v>
                </c:pt>
                <c:pt idx="57">
                  <c:v>0</c:v>
                </c:pt>
                <c:pt idx="58">
                  <c:v>0</c:v>
                </c:pt>
                <c:pt idx="59">
                  <c:v>0</c:v>
                </c:pt>
                <c:pt idx="60">
                  <c:v>1</c:v>
                </c:pt>
                <c:pt idx="61">
                  <c:v>1</c:v>
                </c:pt>
                <c:pt idx="62">
                  <c:v>1</c:v>
                </c:pt>
                <c:pt idx="63">
                  <c:v>1</c:v>
                </c:pt>
                <c:pt idx="64">
                  <c:v>1</c:v>
                </c:pt>
                <c:pt idx="65">
                  <c:v>1</c:v>
                </c:pt>
                <c:pt idx="66">
                  <c:v>2</c:v>
                </c:pt>
                <c:pt idx="67">
                  <c:v>1</c:v>
                </c:pt>
                <c:pt idx="68">
                  <c:v>1</c:v>
                </c:pt>
                <c:pt idx="69">
                  <c:v>2</c:v>
                </c:pt>
                <c:pt idx="70">
                  <c:v>0</c:v>
                </c:pt>
                <c:pt idx="71">
                  <c:v>0</c:v>
                </c:pt>
                <c:pt idx="72">
                  <c:v>0</c:v>
                </c:pt>
                <c:pt idx="73">
                  <c:v>0</c:v>
                </c:pt>
                <c:pt idx="74">
                  <c:v>0</c:v>
                </c:pt>
                <c:pt idx="75">
                  <c:v>0</c:v>
                </c:pt>
                <c:pt idx="76">
                  <c:v>0</c:v>
                </c:pt>
                <c:pt idx="77">
                  <c:v>0</c:v>
                </c:pt>
                <c:pt idx="78">
                  <c:v>1</c:v>
                </c:pt>
                <c:pt idx="79">
                  <c:v>1</c:v>
                </c:pt>
                <c:pt idx="80">
                  <c:v>0</c:v>
                </c:pt>
                <c:pt idx="81">
                  <c:v>1</c:v>
                </c:pt>
                <c:pt idx="82">
                  <c:v>1</c:v>
                </c:pt>
                <c:pt idx="83">
                  <c:v>0</c:v>
                </c:pt>
                <c:pt idx="84">
                  <c:v>2</c:v>
                </c:pt>
                <c:pt idx="85">
                  <c:v>0</c:v>
                </c:pt>
                <c:pt idx="86">
                  <c:v>0</c:v>
                </c:pt>
                <c:pt idx="87">
                  <c:v>0</c:v>
                </c:pt>
                <c:pt idx="88">
                  <c:v>1</c:v>
                </c:pt>
                <c:pt idx="89">
                  <c:v>1</c:v>
                </c:pt>
                <c:pt idx="90">
                  <c:v>1</c:v>
                </c:pt>
                <c:pt idx="91">
                  <c:v>1</c:v>
                </c:pt>
                <c:pt idx="92">
                  <c:v>0</c:v>
                </c:pt>
                <c:pt idx="93">
                  <c:v>1</c:v>
                </c:pt>
                <c:pt idx="94">
                  <c:v>1</c:v>
                </c:pt>
                <c:pt idx="95">
                  <c:v>1</c:v>
                </c:pt>
                <c:pt idx="96">
                  <c:v>2</c:v>
                </c:pt>
                <c:pt idx="97">
                  <c:v>2</c:v>
                </c:pt>
                <c:pt idx="98">
                  <c:v>6</c:v>
                </c:pt>
                <c:pt idx="99">
                  <c:v>7</c:v>
                </c:pt>
                <c:pt idx="100">
                  <c:v>7</c:v>
                </c:pt>
                <c:pt idx="101">
                  <c:v>7</c:v>
                </c:pt>
                <c:pt idx="102">
                  <c:v>8</c:v>
                </c:pt>
                <c:pt idx="103">
                  <c:v>6</c:v>
                </c:pt>
                <c:pt idx="104">
                  <c:v>6</c:v>
                </c:pt>
                <c:pt idx="105">
                  <c:v>2</c:v>
                </c:pt>
                <c:pt idx="106">
                  <c:v>1</c:v>
                </c:pt>
                <c:pt idx="107">
                  <c:v>0</c:v>
                </c:pt>
                <c:pt idx="108">
                  <c:v>0</c:v>
                </c:pt>
                <c:pt idx="109">
                  <c:v>0</c:v>
                </c:pt>
                <c:pt idx="110">
                  <c:v>0</c:v>
                </c:pt>
                <c:pt idx="111">
                  <c:v>0</c:v>
                </c:pt>
                <c:pt idx="112">
                  <c:v>0</c:v>
                </c:pt>
                <c:pt idx="113">
                  <c:v>1</c:v>
                </c:pt>
                <c:pt idx="114">
                  <c:v>0</c:v>
                </c:pt>
                <c:pt idx="115">
                  <c:v>1</c:v>
                </c:pt>
                <c:pt idx="116">
                  <c:v>2</c:v>
                </c:pt>
                <c:pt idx="117">
                  <c:v>2</c:v>
                </c:pt>
                <c:pt idx="118">
                  <c:v>2</c:v>
                </c:pt>
                <c:pt idx="119">
                  <c:v>2</c:v>
                </c:pt>
                <c:pt idx="120">
                  <c:v>1</c:v>
                </c:pt>
                <c:pt idx="121">
                  <c:v>1</c:v>
                </c:pt>
                <c:pt idx="122">
                  <c:v>2</c:v>
                </c:pt>
                <c:pt idx="123">
                  <c:v>4</c:v>
                </c:pt>
                <c:pt idx="124">
                  <c:v>4</c:v>
                </c:pt>
                <c:pt idx="125">
                  <c:v>3</c:v>
                </c:pt>
                <c:pt idx="126">
                  <c:v>1</c:v>
                </c:pt>
                <c:pt idx="127">
                  <c:v>1</c:v>
                </c:pt>
                <c:pt idx="128">
                  <c:v>1</c:v>
                </c:pt>
                <c:pt idx="129">
                  <c:v>1</c:v>
                </c:pt>
                <c:pt idx="130">
                  <c:v>0</c:v>
                </c:pt>
                <c:pt idx="131">
                  <c:v>1</c:v>
                </c:pt>
                <c:pt idx="132">
                  <c:v>2</c:v>
                </c:pt>
                <c:pt idx="133">
                  <c:v>2</c:v>
                </c:pt>
                <c:pt idx="134">
                  <c:v>1</c:v>
                </c:pt>
                <c:pt idx="135">
                  <c:v>1</c:v>
                </c:pt>
                <c:pt idx="136">
                  <c:v>1</c:v>
                </c:pt>
                <c:pt idx="137">
                  <c:v>1</c:v>
                </c:pt>
                <c:pt idx="138">
                  <c:v>1</c:v>
                </c:pt>
                <c:pt idx="139">
                  <c:v>1</c:v>
                </c:pt>
                <c:pt idx="140">
                  <c:v>2</c:v>
                </c:pt>
                <c:pt idx="141">
                  <c:v>1</c:v>
                </c:pt>
                <c:pt idx="142">
                  <c:v>2</c:v>
                </c:pt>
                <c:pt idx="143">
                  <c:v>0</c:v>
                </c:pt>
                <c:pt idx="144">
                  <c:v>0</c:v>
                </c:pt>
                <c:pt idx="145">
                  <c:v>0</c:v>
                </c:pt>
                <c:pt idx="146">
                  <c:v>1</c:v>
                </c:pt>
                <c:pt idx="147">
                  <c:v>0</c:v>
                </c:pt>
                <c:pt idx="148">
                  <c:v>0</c:v>
                </c:pt>
                <c:pt idx="149">
                  <c:v>2</c:v>
                </c:pt>
                <c:pt idx="150">
                  <c:v>1</c:v>
                </c:pt>
                <c:pt idx="151">
                  <c:v>2</c:v>
                </c:pt>
                <c:pt idx="152">
                  <c:v>2</c:v>
                </c:pt>
                <c:pt idx="153">
                  <c:v>4</c:v>
                </c:pt>
                <c:pt idx="154">
                  <c:v>4</c:v>
                </c:pt>
                <c:pt idx="155">
                  <c:v>4</c:v>
                </c:pt>
                <c:pt idx="156">
                  <c:v>2</c:v>
                </c:pt>
                <c:pt idx="157">
                  <c:v>3</c:v>
                </c:pt>
                <c:pt idx="158">
                  <c:v>2</c:v>
                </c:pt>
                <c:pt idx="159">
                  <c:v>2</c:v>
                </c:pt>
                <c:pt idx="160">
                  <c:v>1</c:v>
                </c:pt>
                <c:pt idx="161">
                  <c:v>2</c:v>
                </c:pt>
                <c:pt idx="162">
                  <c:v>3</c:v>
                </c:pt>
                <c:pt idx="163">
                  <c:v>2</c:v>
                </c:pt>
                <c:pt idx="164">
                  <c:v>1</c:v>
                </c:pt>
                <c:pt idx="165">
                  <c:v>1</c:v>
                </c:pt>
                <c:pt idx="166">
                  <c:v>3</c:v>
                </c:pt>
                <c:pt idx="167">
                  <c:v>1</c:v>
                </c:pt>
                <c:pt idx="168">
                  <c:v>1</c:v>
                </c:pt>
                <c:pt idx="169">
                  <c:v>1</c:v>
                </c:pt>
                <c:pt idx="170">
                  <c:v>2</c:v>
                </c:pt>
                <c:pt idx="171">
                  <c:v>3</c:v>
                </c:pt>
                <c:pt idx="172">
                  <c:v>1</c:v>
                </c:pt>
                <c:pt idx="173">
                  <c:v>0</c:v>
                </c:pt>
                <c:pt idx="174">
                  <c:v>1</c:v>
                </c:pt>
                <c:pt idx="175">
                  <c:v>1</c:v>
                </c:pt>
                <c:pt idx="176">
                  <c:v>1</c:v>
                </c:pt>
                <c:pt idx="177">
                  <c:v>1</c:v>
                </c:pt>
                <c:pt idx="178">
                  <c:v>1</c:v>
                </c:pt>
                <c:pt idx="179">
                  <c:v>1</c:v>
                </c:pt>
                <c:pt idx="180">
                  <c:v>0</c:v>
                </c:pt>
                <c:pt idx="181">
                  <c:v>0</c:v>
                </c:pt>
                <c:pt idx="182">
                  <c:v>1</c:v>
                </c:pt>
                <c:pt idx="183">
                  <c:v>3</c:v>
                </c:pt>
                <c:pt idx="184">
                  <c:v>1</c:v>
                </c:pt>
                <c:pt idx="185">
                  <c:v>1</c:v>
                </c:pt>
                <c:pt idx="186">
                  <c:v>0</c:v>
                </c:pt>
                <c:pt idx="187">
                  <c:v>1</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numCache>
            </c:numRef>
          </c:val>
          <c:smooth val="0"/>
          <c:extLst>
            <c:ext xmlns:c16="http://schemas.microsoft.com/office/drawing/2014/chart" uri="{C3380CC4-5D6E-409C-BE32-E72D297353CC}">
              <c16:uniqueId val="{00000001-5909-4A06-B982-CBA35DEF4DA3}"/>
            </c:ext>
          </c:extLst>
        </c:ser>
        <c:ser>
          <c:idx val="3"/>
          <c:order val="2"/>
          <c:tx>
            <c:strRef>
              <c:f>Konflikte!$D$1</c:f>
              <c:strCache>
                <c:ptCount val="1"/>
                <c:pt idx="0">
                  <c:v>Total</c:v>
                </c:pt>
              </c:strCache>
            </c:strRef>
          </c:tx>
          <c:spPr>
            <a:ln w="28575" cap="rnd">
              <a:solidFill>
                <a:schemeClr val="accent3">
                  <a:lumMod val="65000"/>
                </a:schemeClr>
              </a:solidFill>
              <a:round/>
            </a:ln>
            <a:effectLst/>
          </c:spPr>
          <c:marker>
            <c:symbol val="none"/>
          </c:marker>
          <c:cat>
            <c:strRef>
              <c:f>Konflikte!$A$1:$A$205</c:f>
              <c:strCache>
                <c:ptCount val="205"/>
                <c:pt idx="0">
                  <c:v>Jahr</c:v>
                </c:pt>
                <c:pt idx="1">
                  <c:v>1816</c:v>
                </c:pt>
                <c:pt idx="2">
                  <c:v>1817</c:v>
                </c:pt>
                <c:pt idx="3">
                  <c:v>1818</c:v>
                </c:pt>
                <c:pt idx="4">
                  <c:v>1819</c:v>
                </c:pt>
                <c:pt idx="5">
                  <c:v>1820</c:v>
                </c:pt>
                <c:pt idx="6">
                  <c:v>1821</c:v>
                </c:pt>
                <c:pt idx="7">
                  <c:v>1822</c:v>
                </c:pt>
                <c:pt idx="8">
                  <c:v>1823</c:v>
                </c:pt>
                <c:pt idx="9">
                  <c:v>1824</c:v>
                </c:pt>
                <c:pt idx="10">
                  <c:v>1825</c:v>
                </c:pt>
                <c:pt idx="11">
                  <c:v>1826</c:v>
                </c:pt>
                <c:pt idx="12">
                  <c:v>1827</c:v>
                </c:pt>
                <c:pt idx="13">
                  <c:v>1828</c:v>
                </c:pt>
                <c:pt idx="14">
                  <c:v>1829</c:v>
                </c:pt>
                <c:pt idx="15">
                  <c:v>1830</c:v>
                </c:pt>
                <c:pt idx="16">
                  <c:v>1831</c:v>
                </c:pt>
                <c:pt idx="17">
                  <c:v>1832</c:v>
                </c:pt>
                <c:pt idx="18">
                  <c:v>1833</c:v>
                </c:pt>
                <c:pt idx="19">
                  <c:v>1834</c:v>
                </c:pt>
                <c:pt idx="20">
                  <c:v>1835</c:v>
                </c:pt>
                <c:pt idx="21">
                  <c:v>1836</c:v>
                </c:pt>
                <c:pt idx="22">
                  <c:v>1837</c:v>
                </c:pt>
                <c:pt idx="23">
                  <c:v>1838</c:v>
                </c:pt>
                <c:pt idx="24">
                  <c:v>1839</c:v>
                </c:pt>
                <c:pt idx="25">
                  <c:v>1840</c:v>
                </c:pt>
                <c:pt idx="26">
                  <c:v>1841</c:v>
                </c:pt>
                <c:pt idx="27">
                  <c:v>1842</c:v>
                </c:pt>
                <c:pt idx="28">
                  <c:v>1843</c:v>
                </c:pt>
                <c:pt idx="29">
                  <c:v>1844</c:v>
                </c:pt>
                <c:pt idx="30">
                  <c:v>1845</c:v>
                </c:pt>
                <c:pt idx="31">
                  <c:v>1846</c:v>
                </c:pt>
                <c:pt idx="32">
                  <c:v>1847</c:v>
                </c:pt>
                <c:pt idx="33">
                  <c:v>1848</c:v>
                </c:pt>
                <c:pt idx="34">
                  <c:v>1849</c:v>
                </c:pt>
                <c:pt idx="35">
                  <c:v>1850</c:v>
                </c:pt>
                <c:pt idx="36">
                  <c:v>1851</c:v>
                </c:pt>
                <c:pt idx="37">
                  <c:v>1852</c:v>
                </c:pt>
                <c:pt idx="38">
                  <c:v>1853</c:v>
                </c:pt>
                <c:pt idx="39">
                  <c:v>1854</c:v>
                </c:pt>
                <c:pt idx="40">
                  <c:v>1855</c:v>
                </c:pt>
                <c:pt idx="41">
                  <c:v>1856</c:v>
                </c:pt>
                <c:pt idx="42">
                  <c:v>1857</c:v>
                </c:pt>
                <c:pt idx="43">
                  <c:v>1858</c:v>
                </c:pt>
                <c:pt idx="44">
                  <c:v>1859</c:v>
                </c:pt>
                <c:pt idx="45">
                  <c:v>1860</c:v>
                </c:pt>
                <c:pt idx="46">
                  <c:v>1861</c:v>
                </c:pt>
                <c:pt idx="47">
                  <c:v>1862</c:v>
                </c:pt>
                <c:pt idx="48">
                  <c:v>1863</c:v>
                </c:pt>
                <c:pt idx="49">
                  <c:v>1864</c:v>
                </c:pt>
                <c:pt idx="50">
                  <c:v>1865</c:v>
                </c:pt>
                <c:pt idx="51">
                  <c:v>1866</c:v>
                </c:pt>
                <c:pt idx="52">
                  <c:v>1867</c:v>
                </c:pt>
                <c:pt idx="53">
                  <c:v>1868</c:v>
                </c:pt>
                <c:pt idx="54">
                  <c:v>1869</c:v>
                </c:pt>
                <c:pt idx="55">
                  <c:v>1870</c:v>
                </c:pt>
                <c:pt idx="56">
                  <c:v>1871</c:v>
                </c:pt>
                <c:pt idx="57">
                  <c:v>1872</c:v>
                </c:pt>
                <c:pt idx="58">
                  <c:v>1873</c:v>
                </c:pt>
                <c:pt idx="59">
                  <c:v>1874</c:v>
                </c:pt>
                <c:pt idx="60">
                  <c:v>1875</c:v>
                </c:pt>
                <c:pt idx="61">
                  <c:v>1876</c:v>
                </c:pt>
                <c:pt idx="62">
                  <c:v>1877</c:v>
                </c:pt>
                <c:pt idx="63">
                  <c:v>1878</c:v>
                </c:pt>
                <c:pt idx="64">
                  <c:v>1879</c:v>
                </c:pt>
                <c:pt idx="65">
                  <c:v>1880</c:v>
                </c:pt>
                <c:pt idx="66">
                  <c:v>1881</c:v>
                </c:pt>
                <c:pt idx="67">
                  <c:v>1882</c:v>
                </c:pt>
                <c:pt idx="68">
                  <c:v>1883</c:v>
                </c:pt>
                <c:pt idx="69">
                  <c:v>1884</c:v>
                </c:pt>
                <c:pt idx="70">
                  <c:v>1885</c:v>
                </c:pt>
                <c:pt idx="71">
                  <c:v>1886</c:v>
                </c:pt>
                <c:pt idx="72">
                  <c:v>1887</c:v>
                </c:pt>
                <c:pt idx="73">
                  <c:v>1888</c:v>
                </c:pt>
                <c:pt idx="74">
                  <c:v>1889</c:v>
                </c:pt>
                <c:pt idx="75">
                  <c:v>1890</c:v>
                </c:pt>
                <c:pt idx="76">
                  <c:v>1891</c:v>
                </c:pt>
                <c:pt idx="77">
                  <c:v>1892</c:v>
                </c:pt>
                <c:pt idx="78">
                  <c:v>1893</c:v>
                </c:pt>
                <c:pt idx="79">
                  <c:v>1894</c:v>
                </c:pt>
                <c:pt idx="80">
                  <c:v>1895</c:v>
                </c:pt>
                <c:pt idx="81">
                  <c:v>1896</c:v>
                </c:pt>
                <c:pt idx="82">
                  <c:v>1897</c:v>
                </c:pt>
                <c:pt idx="83">
                  <c:v>1898</c:v>
                </c:pt>
                <c:pt idx="84">
                  <c:v>1899</c:v>
                </c:pt>
                <c:pt idx="85">
                  <c:v>1900</c:v>
                </c:pt>
                <c:pt idx="86">
                  <c:v>1901</c:v>
                </c:pt>
                <c:pt idx="87">
                  <c:v>1902</c:v>
                </c:pt>
                <c:pt idx="88">
                  <c:v>1903</c:v>
                </c:pt>
                <c:pt idx="89">
                  <c:v>1904</c:v>
                </c:pt>
                <c:pt idx="90">
                  <c:v>1905</c:v>
                </c:pt>
                <c:pt idx="91">
                  <c:v>1906</c:v>
                </c:pt>
                <c:pt idx="92">
                  <c:v>1907</c:v>
                </c:pt>
                <c:pt idx="93">
                  <c:v>1908</c:v>
                </c:pt>
                <c:pt idx="94">
                  <c:v>1909</c:v>
                </c:pt>
                <c:pt idx="95">
                  <c:v>1910</c:v>
                </c:pt>
                <c:pt idx="96">
                  <c:v>1911</c:v>
                </c:pt>
                <c:pt idx="97">
                  <c:v>1912</c:v>
                </c:pt>
                <c:pt idx="98">
                  <c:v>1913</c:v>
                </c:pt>
                <c:pt idx="99">
                  <c:v>1914</c:v>
                </c:pt>
                <c:pt idx="100">
                  <c:v>1915</c:v>
                </c:pt>
                <c:pt idx="101">
                  <c:v>1916</c:v>
                </c:pt>
                <c:pt idx="102">
                  <c:v>1917</c:v>
                </c:pt>
                <c:pt idx="103">
                  <c:v>1918</c:v>
                </c:pt>
                <c:pt idx="104">
                  <c:v>1919</c:v>
                </c:pt>
                <c:pt idx="105">
                  <c:v>1920</c:v>
                </c:pt>
                <c:pt idx="106">
                  <c:v>1921</c:v>
                </c:pt>
                <c:pt idx="107">
                  <c:v>1922</c:v>
                </c:pt>
                <c:pt idx="108">
                  <c:v>1923</c:v>
                </c:pt>
                <c:pt idx="109">
                  <c:v>1924</c:v>
                </c:pt>
                <c:pt idx="110">
                  <c:v>1925</c:v>
                </c:pt>
                <c:pt idx="111">
                  <c:v>1926</c:v>
                </c:pt>
                <c:pt idx="112">
                  <c:v>1927</c:v>
                </c:pt>
                <c:pt idx="113">
                  <c:v>1928</c:v>
                </c:pt>
                <c:pt idx="114">
                  <c:v>1929</c:v>
                </c:pt>
                <c:pt idx="115">
                  <c:v>1930</c:v>
                </c:pt>
                <c:pt idx="116">
                  <c:v>1931</c:v>
                </c:pt>
                <c:pt idx="117">
                  <c:v>1932</c:v>
                </c:pt>
                <c:pt idx="118">
                  <c:v>1933</c:v>
                </c:pt>
                <c:pt idx="119">
                  <c:v>1934</c:v>
                </c:pt>
                <c:pt idx="120">
                  <c:v>1935</c:v>
                </c:pt>
                <c:pt idx="121">
                  <c:v>1936</c:v>
                </c:pt>
                <c:pt idx="122">
                  <c:v>1937</c:v>
                </c:pt>
                <c:pt idx="123">
                  <c:v>1938</c:v>
                </c:pt>
                <c:pt idx="124">
                  <c:v>1939</c:v>
                </c:pt>
                <c:pt idx="125">
                  <c:v>1940</c:v>
                </c:pt>
                <c:pt idx="126">
                  <c:v>1941</c:v>
                </c:pt>
                <c:pt idx="127">
                  <c:v>1942</c:v>
                </c:pt>
                <c:pt idx="128">
                  <c:v>1943</c:v>
                </c:pt>
                <c:pt idx="129">
                  <c:v>1944</c:v>
                </c:pt>
                <c:pt idx="130">
                  <c:v>1945</c:v>
                </c:pt>
                <c:pt idx="131">
                  <c:v>1946</c:v>
                </c:pt>
                <c:pt idx="132">
                  <c:v>1947</c:v>
                </c:pt>
                <c:pt idx="133">
                  <c:v>1948</c:v>
                </c:pt>
                <c:pt idx="134">
                  <c:v>1949</c:v>
                </c:pt>
                <c:pt idx="135">
                  <c:v>1950</c:v>
                </c:pt>
                <c:pt idx="136">
                  <c:v>1951</c:v>
                </c:pt>
                <c:pt idx="137">
                  <c:v>1952</c:v>
                </c:pt>
                <c:pt idx="138">
                  <c:v>1953</c:v>
                </c:pt>
                <c:pt idx="139">
                  <c:v>1954</c:v>
                </c:pt>
                <c:pt idx="140">
                  <c:v>1955</c:v>
                </c:pt>
                <c:pt idx="141">
                  <c:v>1956</c:v>
                </c:pt>
                <c:pt idx="142">
                  <c:v>1957</c:v>
                </c:pt>
                <c:pt idx="143">
                  <c:v>1958</c:v>
                </c:pt>
                <c:pt idx="144">
                  <c:v>1959</c:v>
                </c:pt>
                <c:pt idx="145">
                  <c:v>1960</c:v>
                </c:pt>
                <c:pt idx="146">
                  <c:v>1961</c:v>
                </c:pt>
                <c:pt idx="147">
                  <c:v>1962</c:v>
                </c:pt>
                <c:pt idx="148">
                  <c:v>1963</c:v>
                </c:pt>
                <c:pt idx="149">
                  <c:v>1964</c:v>
                </c:pt>
                <c:pt idx="150">
                  <c:v>1965</c:v>
                </c:pt>
                <c:pt idx="151">
                  <c:v>1966</c:v>
                </c:pt>
                <c:pt idx="152">
                  <c:v>1967</c:v>
                </c:pt>
                <c:pt idx="153">
                  <c:v>1968</c:v>
                </c:pt>
                <c:pt idx="154">
                  <c:v>1969</c:v>
                </c:pt>
                <c:pt idx="155">
                  <c:v>1970</c:v>
                </c:pt>
                <c:pt idx="156">
                  <c:v>1971</c:v>
                </c:pt>
                <c:pt idx="157">
                  <c:v>1972</c:v>
                </c:pt>
                <c:pt idx="158">
                  <c:v>1973</c:v>
                </c:pt>
                <c:pt idx="159">
                  <c:v>1974</c:v>
                </c:pt>
                <c:pt idx="160">
                  <c:v>1975</c:v>
                </c:pt>
                <c:pt idx="161">
                  <c:v>1976</c:v>
                </c:pt>
                <c:pt idx="162">
                  <c:v>1977</c:v>
                </c:pt>
                <c:pt idx="163">
                  <c:v>1978</c:v>
                </c:pt>
                <c:pt idx="164">
                  <c:v>1979</c:v>
                </c:pt>
                <c:pt idx="165">
                  <c:v>1980</c:v>
                </c:pt>
                <c:pt idx="166">
                  <c:v>1981</c:v>
                </c:pt>
                <c:pt idx="167">
                  <c:v>1982</c:v>
                </c:pt>
                <c:pt idx="168">
                  <c:v>1983</c:v>
                </c:pt>
                <c:pt idx="169">
                  <c:v>1984</c:v>
                </c:pt>
                <c:pt idx="170">
                  <c:v>1985</c:v>
                </c:pt>
                <c:pt idx="171">
                  <c:v>1986</c:v>
                </c:pt>
                <c:pt idx="172">
                  <c:v>1987</c:v>
                </c:pt>
                <c:pt idx="173">
                  <c:v>1988</c:v>
                </c:pt>
                <c:pt idx="174">
                  <c:v>1989</c:v>
                </c:pt>
                <c:pt idx="175">
                  <c:v>1990</c:v>
                </c:pt>
                <c:pt idx="176">
                  <c:v>1991</c:v>
                </c:pt>
                <c:pt idx="177">
                  <c:v>1992</c:v>
                </c:pt>
                <c:pt idx="178">
                  <c:v>1993</c:v>
                </c:pt>
                <c:pt idx="179">
                  <c:v>1994</c:v>
                </c:pt>
                <c:pt idx="180">
                  <c:v>1995</c:v>
                </c:pt>
                <c:pt idx="181">
                  <c:v>1996</c:v>
                </c:pt>
                <c:pt idx="182">
                  <c:v>1997</c:v>
                </c:pt>
                <c:pt idx="183">
                  <c:v>1998</c:v>
                </c:pt>
                <c:pt idx="184">
                  <c:v>1999</c:v>
                </c:pt>
                <c:pt idx="185">
                  <c:v>2000</c:v>
                </c:pt>
                <c:pt idx="186">
                  <c:v>2001</c:v>
                </c:pt>
                <c:pt idx="187">
                  <c:v>2002</c:v>
                </c:pt>
                <c:pt idx="188">
                  <c:v>2003</c:v>
                </c:pt>
                <c:pt idx="189">
                  <c:v>2004</c:v>
                </c:pt>
                <c:pt idx="190">
                  <c:v>2005</c:v>
                </c:pt>
                <c:pt idx="191">
                  <c:v>2006</c:v>
                </c:pt>
                <c:pt idx="192">
                  <c:v>2007</c:v>
                </c:pt>
                <c:pt idx="193">
                  <c:v>2008</c:v>
                </c:pt>
                <c:pt idx="194">
                  <c:v>2009</c:v>
                </c:pt>
                <c:pt idx="195">
                  <c:v>2010</c:v>
                </c:pt>
                <c:pt idx="196">
                  <c:v>2011</c:v>
                </c:pt>
                <c:pt idx="197">
                  <c:v>2012</c:v>
                </c:pt>
                <c:pt idx="198">
                  <c:v>2013</c:v>
                </c:pt>
                <c:pt idx="199">
                  <c:v>2014</c:v>
                </c:pt>
                <c:pt idx="200">
                  <c:v>2015</c:v>
                </c:pt>
                <c:pt idx="201">
                  <c:v>2016</c:v>
                </c:pt>
                <c:pt idx="202">
                  <c:v>2017</c:v>
                </c:pt>
                <c:pt idx="203">
                  <c:v>2018</c:v>
                </c:pt>
                <c:pt idx="204">
                  <c:v>2019</c:v>
                </c:pt>
              </c:strCache>
            </c:strRef>
          </c:cat>
          <c:val>
            <c:numRef>
              <c:f>Konflikte!$D$2:$D$205</c:f>
              <c:numCache>
                <c:formatCode>General</c:formatCode>
                <c:ptCount val="204"/>
                <c:pt idx="0">
                  <c:v>0</c:v>
                </c:pt>
                <c:pt idx="1">
                  <c:v>0</c:v>
                </c:pt>
                <c:pt idx="2">
                  <c:v>1</c:v>
                </c:pt>
                <c:pt idx="3">
                  <c:v>1</c:v>
                </c:pt>
                <c:pt idx="4">
                  <c:v>3</c:v>
                </c:pt>
                <c:pt idx="5">
                  <c:v>6</c:v>
                </c:pt>
                <c:pt idx="6">
                  <c:v>3</c:v>
                </c:pt>
                <c:pt idx="7">
                  <c:v>3</c:v>
                </c:pt>
                <c:pt idx="8">
                  <c:v>2</c:v>
                </c:pt>
                <c:pt idx="9">
                  <c:v>1</c:v>
                </c:pt>
                <c:pt idx="10">
                  <c:v>2</c:v>
                </c:pt>
                <c:pt idx="11">
                  <c:v>1</c:v>
                </c:pt>
                <c:pt idx="12">
                  <c:v>3</c:v>
                </c:pt>
                <c:pt idx="13">
                  <c:v>2</c:v>
                </c:pt>
                <c:pt idx="14">
                  <c:v>5</c:v>
                </c:pt>
                <c:pt idx="15">
                  <c:v>6</c:v>
                </c:pt>
                <c:pt idx="16">
                  <c:v>5</c:v>
                </c:pt>
                <c:pt idx="17">
                  <c:v>1</c:v>
                </c:pt>
                <c:pt idx="18">
                  <c:v>4</c:v>
                </c:pt>
                <c:pt idx="19">
                  <c:v>4</c:v>
                </c:pt>
                <c:pt idx="20">
                  <c:v>6</c:v>
                </c:pt>
                <c:pt idx="21">
                  <c:v>7</c:v>
                </c:pt>
                <c:pt idx="22">
                  <c:v>5</c:v>
                </c:pt>
                <c:pt idx="23">
                  <c:v>4</c:v>
                </c:pt>
                <c:pt idx="24">
                  <c:v>6</c:v>
                </c:pt>
                <c:pt idx="25">
                  <c:v>6</c:v>
                </c:pt>
                <c:pt idx="26">
                  <c:v>5</c:v>
                </c:pt>
                <c:pt idx="27">
                  <c:v>3</c:v>
                </c:pt>
                <c:pt idx="28">
                  <c:v>2</c:v>
                </c:pt>
                <c:pt idx="29">
                  <c:v>3</c:v>
                </c:pt>
                <c:pt idx="30">
                  <c:v>2</c:v>
                </c:pt>
                <c:pt idx="31">
                  <c:v>4</c:v>
                </c:pt>
                <c:pt idx="32">
                  <c:v>12</c:v>
                </c:pt>
                <c:pt idx="33">
                  <c:v>9</c:v>
                </c:pt>
                <c:pt idx="34">
                  <c:v>2</c:v>
                </c:pt>
                <c:pt idx="35">
                  <c:v>4</c:v>
                </c:pt>
                <c:pt idx="36">
                  <c:v>4</c:v>
                </c:pt>
                <c:pt idx="37">
                  <c:v>4</c:v>
                </c:pt>
                <c:pt idx="38">
                  <c:v>3</c:v>
                </c:pt>
                <c:pt idx="39">
                  <c:v>5</c:v>
                </c:pt>
                <c:pt idx="40">
                  <c:v>4</c:v>
                </c:pt>
                <c:pt idx="41">
                  <c:v>1</c:v>
                </c:pt>
                <c:pt idx="42">
                  <c:v>3</c:v>
                </c:pt>
                <c:pt idx="43">
                  <c:v>5</c:v>
                </c:pt>
                <c:pt idx="44">
                  <c:v>11</c:v>
                </c:pt>
                <c:pt idx="45">
                  <c:v>11</c:v>
                </c:pt>
                <c:pt idx="46">
                  <c:v>11</c:v>
                </c:pt>
                <c:pt idx="47">
                  <c:v>11</c:v>
                </c:pt>
                <c:pt idx="48">
                  <c:v>11</c:v>
                </c:pt>
                <c:pt idx="49">
                  <c:v>10</c:v>
                </c:pt>
                <c:pt idx="50">
                  <c:v>13</c:v>
                </c:pt>
                <c:pt idx="51">
                  <c:v>10</c:v>
                </c:pt>
                <c:pt idx="52">
                  <c:v>9</c:v>
                </c:pt>
                <c:pt idx="53">
                  <c:v>7</c:v>
                </c:pt>
                <c:pt idx="54">
                  <c:v>9</c:v>
                </c:pt>
                <c:pt idx="55">
                  <c:v>9</c:v>
                </c:pt>
                <c:pt idx="56">
                  <c:v>4</c:v>
                </c:pt>
                <c:pt idx="57">
                  <c:v>2</c:v>
                </c:pt>
                <c:pt idx="58">
                  <c:v>3</c:v>
                </c:pt>
                <c:pt idx="59">
                  <c:v>3</c:v>
                </c:pt>
                <c:pt idx="60">
                  <c:v>6</c:v>
                </c:pt>
                <c:pt idx="61">
                  <c:v>4</c:v>
                </c:pt>
                <c:pt idx="62">
                  <c:v>1</c:v>
                </c:pt>
                <c:pt idx="63">
                  <c:v>2</c:v>
                </c:pt>
                <c:pt idx="64">
                  <c:v>3</c:v>
                </c:pt>
                <c:pt idx="65">
                  <c:v>1</c:v>
                </c:pt>
                <c:pt idx="66">
                  <c:v>2</c:v>
                </c:pt>
                <c:pt idx="67">
                  <c:v>2</c:v>
                </c:pt>
                <c:pt idx="68">
                  <c:v>3</c:v>
                </c:pt>
                <c:pt idx="69">
                  <c:v>4</c:v>
                </c:pt>
                <c:pt idx="70">
                  <c:v>0</c:v>
                </c:pt>
                <c:pt idx="71">
                  <c:v>0</c:v>
                </c:pt>
                <c:pt idx="72">
                  <c:v>0</c:v>
                </c:pt>
                <c:pt idx="73">
                  <c:v>0</c:v>
                </c:pt>
                <c:pt idx="74">
                  <c:v>1</c:v>
                </c:pt>
                <c:pt idx="75">
                  <c:v>3</c:v>
                </c:pt>
                <c:pt idx="76">
                  <c:v>1</c:v>
                </c:pt>
                <c:pt idx="77">
                  <c:v>2</c:v>
                </c:pt>
                <c:pt idx="78">
                  <c:v>5</c:v>
                </c:pt>
                <c:pt idx="79">
                  <c:v>6</c:v>
                </c:pt>
                <c:pt idx="80">
                  <c:v>4</c:v>
                </c:pt>
                <c:pt idx="81">
                  <c:v>3</c:v>
                </c:pt>
                <c:pt idx="82">
                  <c:v>1</c:v>
                </c:pt>
                <c:pt idx="83">
                  <c:v>3</c:v>
                </c:pt>
                <c:pt idx="84">
                  <c:v>4</c:v>
                </c:pt>
                <c:pt idx="85">
                  <c:v>2</c:v>
                </c:pt>
                <c:pt idx="86">
                  <c:v>2</c:v>
                </c:pt>
                <c:pt idx="87">
                  <c:v>2</c:v>
                </c:pt>
                <c:pt idx="88">
                  <c:v>3</c:v>
                </c:pt>
                <c:pt idx="89">
                  <c:v>3</c:v>
                </c:pt>
                <c:pt idx="90">
                  <c:v>3</c:v>
                </c:pt>
                <c:pt idx="91">
                  <c:v>3</c:v>
                </c:pt>
                <c:pt idx="92">
                  <c:v>2</c:v>
                </c:pt>
                <c:pt idx="93">
                  <c:v>3</c:v>
                </c:pt>
                <c:pt idx="94">
                  <c:v>4</c:v>
                </c:pt>
                <c:pt idx="95">
                  <c:v>6</c:v>
                </c:pt>
                <c:pt idx="96">
                  <c:v>7</c:v>
                </c:pt>
                <c:pt idx="97">
                  <c:v>5</c:v>
                </c:pt>
                <c:pt idx="98">
                  <c:v>10</c:v>
                </c:pt>
                <c:pt idx="99">
                  <c:v>8</c:v>
                </c:pt>
                <c:pt idx="100">
                  <c:v>10</c:v>
                </c:pt>
                <c:pt idx="101">
                  <c:v>11</c:v>
                </c:pt>
                <c:pt idx="102">
                  <c:v>13</c:v>
                </c:pt>
                <c:pt idx="103">
                  <c:v>11</c:v>
                </c:pt>
                <c:pt idx="104">
                  <c:v>13</c:v>
                </c:pt>
                <c:pt idx="105">
                  <c:v>8</c:v>
                </c:pt>
                <c:pt idx="106">
                  <c:v>4</c:v>
                </c:pt>
                <c:pt idx="107">
                  <c:v>3</c:v>
                </c:pt>
                <c:pt idx="108">
                  <c:v>3</c:v>
                </c:pt>
                <c:pt idx="109">
                  <c:v>2</c:v>
                </c:pt>
                <c:pt idx="110">
                  <c:v>3</c:v>
                </c:pt>
                <c:pt idx="111">
                  <c:v>2</c:v>
                </c:pt>
                <c:pt idx="112">
                  <c:v>5</c:v>
                </c:pt>
                <c:pt idx="113">
                  <c:v>8</c:v>
                </c:pt>
                <c:pt idx="114">
                  <c:v>5</c:v>
                </c:pt>
                <c:pt idx="115">
                  <c:v>3</c:v>
                </c:pt>
                <c:pt idx="116">
                  <c:v>7</c:v>
                </c:pt>
                <c:pt idx="117">
                  <c:v>4</c:v>
                </c:pt>
                <c:pt idx="118">
                  <c:v>6</c:v>
                </c:pt>
                <c:pt idx="119">
                  <c:v>3</c:v>
                </c:pt>
                <c:pt idx="120">
                  <c:v>3</c:v>
                </c:pt>
                <c:pt idx="121">
                  <c:v>2</c:v>
                </c:pt>
                <c:pt idx="122">
                  <c:v>3</c:v>
                </c:pt>
                <c:pt idx="123">
                  <c:v>5</c:v>
                </c:pt>
                <c:pt idx="124">
                  <c:v>4</c:v>
                </c:pt>
                <c:pt idx="125">
                  <c:v>3</c:v>
                </c:pt>
                <c:pt idx="126">
                  <c:v>1</c:v>
                </c:pt>
                <c:pt idx="127">
                  <c:v>1</c:v>
                </c:pt>
                <c:pt idx="128">
                  <c:v>2</c:v>
                </c:pt>
                <c:pt idx="129">
                  <c:v>5</c:v>
                </c:pt>
                <c:pt idx="130">
                  <c:v>5</c:v>
                </c:pt>
                <c:pt idx="131">
                  <c:v>8</c:v>
                </c:pt>
                <c:pt idx="132">
                  <c:v>9</c:v>
                </c:pt>
                <c:pt idx="133">
                  <c:v>7</c:v>
                </c:pt>
                <c:pt idx="134">
                  <c:v>7</c:v>
                </c:pt>
                <c:pt idx="135">
                  <c:v>5</c:v>
                </c:pt>
                <c:pt idx="136">
                  <c:v>4</c:v>
                </c:pt>
                <c:pt idx="137">
                  <c:v>4</c:v>
                </c:pt>
                <c:pt idx="138">
                  <c:v>3</c:v>
                </c:pt>
                <c:pt idx="139">
                  <c:v>3</c:v>
                </c:pt>
                <c:pt idx="140">
                  <c:v>5</c:v>
                </c:pt>
                <c:pt idx="141">
                  <c:v>4</c:v>
                </c:pt>
                <c:pt idx="142">
                  <c:v>8</c:v>
                </c:pt>
                <c:pt idx="143">
                  <c:v>5</c:v>
                </c:pt>
                <c:pt idx="144">
                  <c:v>5</c:v>
                </c:pt>
                <c:pt idx="145">
                  <c:v>5</c:v>
                </c:pt>
                <c:pt idx="146">
                  <c:v>8</c:v>
                </c:pt>
                <c:pt idx="147">
                  <c:v>10</c:v>
                </c:pt>
                <c:pt idx="148">
                  <c:v>9</c:v>
                </c:pt>
                <c:pt idx="149">
                  <c:v>11</c:v>
                </c:pt>
                <c:pt idx="150">
                  <c:v>9</c:v>
                </c:pt>
                <c:pt idx="151">
                  <c:v>12</c:v>
                </c:pt>
                <c:pt idx="152">
                  <c:v>11</c:v>
                </c:pt>
                <c:pt idx="153">
                  <c:v>11</c:v>
                </c:pt>
                <c:pt idx="154">
                  <c:v>12</c:v>
                </c:pt>
                <c:pt idx="155">
                  <c:v>12</c:v>
                </c:pt>
                <c:pt idx="156">
                  <c:v>11</c:v>
                </c:pt>
                <c:pt idx="157">
                  <c:v>13</c:v>
                </c:pt>
                <c:pt idx="158">
                  <c:v>11</c:v>
                </c:pt>
                <c:pt idx="159">
                  <c:v>13</c:v>
                </c:pt>
                <c:pt idx="160">
                  <c:v>14</c:v>
                </c:pt>
                <c:pt idx="161">
                  <c:v>14</c:v>
                </c:pt>
                <c:pt idx="162">
                  <c:v>20</c:v>
                </c:pt>
                <c:pt idx="163">
                  <c:v>17</c:v>
                </c:pt>
                <c:pt idx="164">
                  <c:v>14</c:v>
                </c:pt>
                <c:pt idx="165">
                  <c:v>12</c:v>
                </c:pt>
                <c:pt idx="166">
                  <c:v>15</c:v>
                </c:pt>
                <c:pt idx="167">
                  <c:v>17</c:v>
                </c:pt>
                <c:pt idx="168">
                  <c:v>19</c:v>
                </c:pt>
                <c:pt idx="169">
                  <c:v>15</c:v>
                </c:pt>
                <c:pt idx="170">
                  <c:v>18</c:v>
                </c:pt>
                <c:pt idx="171">
                  <c:v>18</c:v>
                </c:pt>
                <c:pt idx="172">
                  <c:v>16</c:v>
                </c:pt>
                <c:pt idx="173">
                  <c:v>21</c:v>
                </c:pt>
                <c:pt idx="174">
                  <c:v>21</c:v>
                </c:pt>
                <c:pt idx="175">
                  <c:v>27</c:v>
                </c:pt>
                <c:pt idx="176">
                  <c:v>26</c:v>
                </c:pt>
                <c:pt idx="177">
                  <c:v>19</c:v>
                </c:pt>
                <c:pt idx="178">
                  <c:v>22</c:v>
                </c:pt>
                <c:pt idx="179">
                  <c:v>18</c:v>
                </c:pt>
                <c:pt idx="180">
                  <c:v>16</c:v>
                </c:pt>
                <c:pt idx="181">
                  <c:v>14</c:v>
                </c:pt>
                <c:pt idx="182">
                  <c:v>17</c:v>
                </c:pt>
                <c:pt idx="183">
                  <c:v>22</c:v>
                </c:pt>
                <c:pt idx="184">
                  <c:v>16</c:v>
                </c:pt>
                <c:pt idx="185">
                  <c:v>15</c:v>
                </c:pt>
                <c:pt idx="186">
                  <c:v>13</c:v>
                </c:pt>
                <c:pt idx="187">
                  <c:v>14</c:v>
                </c:pt>
                <c:pt idx="188">
                  <c:v>9</c:v>
                </c:pt>
                <c:pt idx="189">
                  <c:v>9</c:v>
                </c:pt>
                <c:pt idx="190">
                  <c:v>8</c:v>
                </c:pt>
                <c:pt idx="191">
                  <c:v>6</c:v>
                </c:pt>
                <c:pt idx="192">
                  <c:v>6</c:v>
                </c:pt>
                <c:pt idx="193">
                  <c:v>4</c:v>
                </c:pt>
                <c:pt idx="194">
                  <c:v>4</c:v>
                </c:pt>
                <c:pt idx="195">
                  <c:v>9</c:v>
                </c:pt>
                <c:pt idx="196">
                  <c:v>8</c:v>
                </c:pt>
                <c:pt idx="197">
                  <c:v>9</c:v>
                </c:pt>
                <c:pt idx="198">
                  <c:v>15</c:v>
                </c:pt>
                <c:pt idx="199">
                  <c:v>12</c:v>
                </c:pt>
                <c:pt idx="200">
                  <c:v>12</c:v>
                </c:pt>
                <c:pt idx="201">
                  <c:v>12</c:v>
                </c:pt>
                <c:pt idx="202">
                  <c:v>12</c:v>
                </c:pt>
                <c:pt idx="203">
                  <c:v>12</c:v>
                </c:pt>
              </c:numCache>
            </c:numRef>
          </c:val>
          <c:smooth val="0"/>
          <c:extLst>
            <c:ext xmlns:c16="http://schemas.microsoft.com/office/drawing/2014/chart" uri="{C3380CC4-5D6E-409C-BE32-E72D297353CC}">
              <c16:uniqueId val="{00000002-5909-4A06-B982-CBA35DEF4DA3}"/>
            </c:ext>
          </c:extLst>
        </c:ser>
        <c:dLbls>
          <c:showLegendKey val="0"/>
          <c:showVal val="0"/>
          <c:showCatName val="0"/>
          <c:showSerName val="0"/>
          <c:showPercent val="0"/>
          <c:showBubbleSize val="0"/>
        </c:dLbls>
        <c:smooth val="0"/>
        <c:axId val="460723456"/>
        <c:axId val="460729688"/>
      </c:lineChart>
      <c:catAx>
        <c:axId val="460723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60729688"/>
        <c:crosses val="autoZero"/>
        <c:auto val="1"/>
        <c:lblAlgn val="ctr"/>
        <c:lblOffset val="100"/>
        <c:tickLblSkip val="4"/>
        <c:noMultiLvlLbl val="0"/>
      </c:catAx>
      <c:valAx>
        <c:axId val="460729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460723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3"/>
          <c:order val="0"/>
          <c:tx>
            <c:strRef>
              <c:f>'Konflikte 2'!$D$1</c:f>
              <c:strCache>
                <c:ptCount val="1"/>
                <c:pt idx="0">
                  <c:v>Total</c:v>
                </c:pt>
              </c:strCache>
            </c:strRef>
          </c:tx>
          <c:spPr>
            <a:ln w="28575" cap="rnd">
              <a:solidFill>
                <a:srgbClr val="C00000"/>
              </a:solidFill>
              <a:round/>
            </a:ln>
            <a:effectLst/>
          </c:spPr>
          <c:marker>
            <c:symbol val="none"/>
          </c:marker>
          <c:cat>
            <c:numRef>
              <c:f>'Konflikte 2'!$A$86:$A$205</c:f>
              <c:numCache>
                <c:formatCode>General</c:formatCode>
                <c:ptCount val="120"/>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pt idx="114">
                  <c:v>2014</c:v>
                </c:pt>
                <c:pt idx="115">
                  <c:v>2015</c:v>
                </c:pt>
                <c:pt idx="116">
                  <c:v>2016</c:v>
                </c:pt>
                <c:pt idx="117">
                  <c:v>2017</c:v>
                </c:pt>
                <c:pt idx="118">
                  <c:v>2018</c:v>
                </c:pt>
                <c:pt idx="119">
                  <c:v>2019</c:v>
                </c:pt>
              </c:numCache>
            </c:numRef>
          </c:cat>
          <c:val>
            <c:numRef>
              <c:f>'Konflikte 2'!$D$86:$D$205</c:f>
              <c:numCache>
                <c:formatCode>General</c:formatCode>
                <c:ptCount val="120"/>
                <c:pt idx="0">
                  <c:v>4</c:v>
                </c:pt>
                <c:pt idx="1">
                  <c:v>2</c:v>
                </c:pt>
                <c:pt idx="2">
                  <c:v>2</c:v>
                </c:pt>
                <c:pt idx="3">
                  <c:v>2</c:v>
                </c:pt>
                <c:pt idx="4">
                  <c:v>3</c:v>
                </c:pt>
                <c:pt idx="5">
                  <c:v>3</c:v>
                </c:pt>
                <c:pt idx="6">
                  <c:v>3</c:v>
                </c:pt>
                <c:pt idx="7">
                  <c:v>3</c:v>
                </c:pt>
                <c:pt idx="8">
                  <c:v>2</c:v>
                </c:pt>
                <c:pt idx="9">
                  <c:v>3</c:v>
                </c:pt>
                <c:pt idx="10">
                  <c:v>4</c:v>
                </c:pt>
                <c:pt idx="11">
                  <c:v>6</c:v>
                </c:pt>
                <c:pt idx="12">
                  <c:v>7</c:v>
                </c:pt>
                <c:pt idx="13">
                  <c:v>5</c:v>
                </c:pt>
                <c:pt idx="14">
                  <c:v>10</c:v>
                </c:pt>
                <c:pt idx="15">
                  <c:v>8</c:v>
                </c:pt>
                <c:pt idx="16">
                  <c:v>10</c:v>
                </c:pt>
                <c:pt idx="17">
                  <c:v>11</c:v>
                </c:pt>
                <c:pt idx="18">
                  <c:v>13</c:v>
                </c:pt>
                <c:pt idx="19">
                  <c:v>11</c:v>
                </c:pt>
                <c:pt idx="20">
                  <c:v>13</c:v>
                </c:pt>
                <c:pt idx="21">
                  <c:v>8</c:v>
                </c:pt>
                <c:pt idx="22">
                  <c:v>4</c:v>
                </c:pt>
                <c:pt idx="23">
                  <c:v>3</c:v>
                </c:pt>
                <c:pt idx="24">
                  <c:v>3</c:v>
                </c:pt>
                <c:pt idx="25">
                  <c:v>2</c:v>
                </c:pt>
                <c:pt idx="26">
                  <c:v>3</c:v>
                </c:pt>
                <c:pt idx="27">
                  <c:v>2</c:v>
                </c:pt>
                <c:pt idx="28">
                  <c:v>5</c:v>
                </c:pt>
                <c:pt idx="29">
                  <c:v>8</c:v>
                </c:pt>
                <c:pt idx="30">
                  <c:v>5</c:v>
                </c:pt>
                <c:pt idx="31">
                  <c:v>3</c:v>
                </c:pt>
                <c:pt idx="32">
                  <c:v>7</c:v>
                </c:pt>
                <c:pt idx="33">
                  <c:v>4</c:v>
                </c:pt>
                <c:pt idx="34">
                  <c:v>6</c:v>
                </c:pt>
                <c:pt idx="35">
                  <c:v>3</c:v>
                </c:pt>
                <c:pt idx="36">
                  <c:v>3</c:v>
                </c:pt>
                <c:pt idx="37">
                  <c:v>2</c:v>
                </c:pt>
                <c:pt idx="38">
                  <c:v>3</c:v>
                </c:pt>
                <c:pt idx="39">
                  <c:v>5</c:v>
                </c:pt>
                <c:pt idx="40">
                  <c:v>4</c:v>
                </c:pt>
                <c:pt idx="41">
                  <c:v>3</c:v>
                </c:pt>
                <c:pt idx="42">
                  <c:v>1</c:v>
                </c:pt>
                <c:pt idx="43">
                  <c:v>1</c:v>
                </c:pt>
                <c:pt idx="44">
                  <c:v>2</c:v>
                </c:pt>
                <c:pt idx="45">
                  <c:v>5</c:v>
                </c:pt>
                <c:pt idx="46">
                  <c:v>5</c:v>
                </c:pt>
                <c:pt idx="47">
                  <c:v>8</c:v>
                </c:pt>
                <c:pt idx="48">
                  <c:v>9</c:v>
                </c:pt>
                <c:pt idx="49">
                  <c:v>7</c:v>
                </c:pt>
                <c:pt idx="50">
                  <c:v>7</c:v>
                </c:pt>
                <c:pt idx="51">
                  <c:v>5</c:v>
                </c:pt>
                <c:pt idx="52">
                  <c:v>4</c:v>
                </c:pt>
                <c:pt idx="53">
                  <c:v>4</c:v>
                </c:pt>
                <c:pt idx="54">
                  <c:v>3</c:v>
                </c:pt>
                <c:pt idx="55">
                  <c:v>3</c:v>
                </c:pt>
                <c:pt idx="56">
                  <c:v>5</c:v>
                </c:pt>
                <c:pt idx="57">
                  <c:v>4</c:v>
                </c:pt>
                <c:pt idx="58">
                  <c:v>8</c:v>
                </c:pt>
                <c:pt idx="59">
                  <c:v>5</c:v>
                </c:pt>
                <c:pt idx="60">
                  <c:v>5</c:v>
                </c:pt>
                <c:pt idx="61">
                  <c:v>5</c:v>
                </c:pt>
                <c:pt idx="62">
                  <c:v>8</c:v>
                </c:pt>
                <c:pt idx="63">
                  <c:v>10</c:v>
                </c:pt>
                <c:pt idx="64">
                  <c:v>9</c:v>
                </c:pt>
                <c:pt idx="65">
                  <c:v>11</c:v>
                </c:pt>
                <c:pt idx="66">
                  <c:v>9</c:v>
                </c:pt>
                <c:pt idx="67">
                  <c:v>12</c:v>
                </c:pt>
                <c:pt idx="68">
                  <c:v>11</c:v>
                </c:pt>
                <c:pt idx="69">
                  <c:v>11</c:v>
                </c:pt>
                <c:pt idx="70">
                  <c:v>12</c:v>
                </c:pt>
                <c:pt idx="71">
                  <c:v>12</c:v>
                </c:pt>
                <c:pt idx="72">
                  <c:v>11</c:v>
                </c:pt>
                <c:pt idx="73">
                  <c:v>13</c:v>
                </c:pt>
                <c:pt idx="74">
                  <c:v>11</c:v>
                </c:pt>
                <c:pt idx="75">
                  <c:v>13</c:v>
                </c:pt>
                <c:pt idx="76">
                  <c:v>14</c:v>
                </c:pt>
                <c:pt idx="77">
                  <c:v>14</c:v>
                </c:pt>
                <c:pt idx="78">
                  <c:v>20</c:v>
                </c:pt>
                <c:pt idx="79">
                  <c:v>17</c:v>
                </c:pt>
                <c:pt idx="80">
                  <c:v>14</c:v>
                </c:pt>
                <c:pt idx="81">
                  <c:v>12</c:v>
                </c:pt>
                <c:pt idx="82">
                  <c:v>15</c:v>
                </c:pt>
                <c:pt idx="83">
                  <c:v>17</c:v>
                </c:pt>
                <c:pt idx="84">
                  <c:v>19</c:v>
                </c:pt>
                <c:pt idx="85">
                  <c:v>15</c:v>
                </c:pt>
                <c:pt idx="86">
                  <c:v>18</c:v>
                </c:pt>
                <c:pt idx="87">
                  <c:v>18</c:v>
                </c:pt>
                <c:pt idx="88">
                  <c:v>16</c:v>
                </c:pt>
                <c:pt idx="89">
                  <c:v>21</c:v>
                </c:pt>
                <c:pt idx="90">
                  <c:v>21</c:v>
                </c:pt>
                <c:pt idx="91">
                  <c:v>27</c:v>
                </c:pt>
                <c:pt idx="92">
                  <c:v>26</c:v>
                </c:pt>
                <c:pt idx="93">
                  <c:v>19</c:v>
                </c:pt>
                <c:pt idx="94">
                  <c:v>22</c:v>
                </c:pt>
                <c:pt idx="95">
                  <c:v>18</c:v>
                </c:pt>
                <c:pt idx="96">
                  <c:v>16</c:v>
                </c:pt>
                <c:pt idx="97">
                  <c:v>14</c:v>
                </c:pt>
                <c:pt idx="98">
                  <c:v>17</c:v>
                </c:pt>
                <c:pt idx="99">
                  <c:v>22</c:v>
                </c:pt>
                <c:pt idx="100">
                  <c:v>16</c:v>
                </c:pt>
                <c:pt idx="101">
                  <c:v>15</c:v>
                </c:pt>
                <c:pt idx="102">
                  <c:v>13</c:v>
                </c:pt>
                <c:pt idx="103">
                  <c:v>14</c:v>
                </c:pt>
                <c:pt idx="104">
                  <c:v>9</c:v>
                </c:pt>
                <c:pt idx="105">
                  <c:v>9</c:v>
                </c:pt>
                <c:pt idx="106">
                  <c:v>8</c:v>
                </c:pt>
                <c:pt idx="107">
                  <c:v>6</c:v>
                </c:pt>
                <c:pt idx="108">
                  <c:v>6</c:v>
                </c:pt>
                <c:pt idx="109">
                  <c:v>4</c:v>
                </c:pt>
                <c:pt idx="110">
                  <c:v>4</c:v>
                </c:pt>
                <c:pt idx="111">
                  <c:v>9</c:v>
                </c:pt>
                <c:pt idx="112">
                  <c:v>8</c:v>
                </c:pt>
                <c:pt idx="113">
                  <c:v>9</c:v>
                </c:pt>
                <c:pt idx="114">
                  <c:v>15</c:v>
                </c:pt>
                <c:pt idx="115">
                  <c:v>12</c:v>
                </c:pt>
                <c:pt idx="116">
                  <c:v>12</c:v>
                </c:pt>
                <c:pt idx="117">
                  <c:v>12</c:v>
                </c:pt>
                <c:pt idx="118">
                  <c:v>12</c:v>
                </c:pt>
                <c:pt idx="119">
                  <c:v>12</c:v>
                </c:pt>
              </c:numCache>
            </c:numRef>
          </c:val>
          <c:smooth val="0"/>
          <c:extLst>
            <c:ext xmlns:c16="http://schemas.microsoft.com/office/drawing/2014/chart" uri="{C3380CC4-5D6E-409C-BE32-E72D297353CC}">
              <c16:uniqueId val="{00000002-E182-464B-8C3B-AAB2C4740F09}"/>
            </c:ext>
          </c:extLst>
        </c:ser>
        <c:dLbls>
          <c:showLegendKey val="0"/>
          <c:showVal val="0"/>
          <c:showCatName val="0"/>
          <c:showSerName val="0"/>
          <c:showPercent val="0"/>
          <c:showBubbleSize val="0"/>
        </c:dLbls>
        <c:smooth val="0"/>
        <c:axId val="1816559952"/>
        <c:axId val="1816566840"/>
      </c:lineChart>
      <c:catAx>
        <c:axId val="1816559952"/>
        <c:scaling>
          <c:orientation val="minMax"/>
        </c:scaling>
        <c:delete val="1"/>
        <c:axPos val="b"/>
        <c:numFmt formatCode="General" sourceLinked="1"/>
        <c:majorTickMark val="none"/>
        <c:minorTickMark val="none"/>
        <c:tickLblPos val="nextTo"/>
        <c:crossAx val="1816566840"/>
        <c:crosses val="autoZero"/>
        <c:auto val="1"/>
        <c:lblAlgn val="ctr"/>
        <c:lblOffset val="100"/>
        <c:noMultiLvlLbl val="0"/>
      </c:catAx>
      <c:valAx>
        <c:axId val="181656684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816559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5FDF96-4DA0-4433-8F09-2243D077FEB9}" type="doc">
      <dgm:prSet loTypeId="urn:microsoft.com/office/officeart/2008/layout/HorizontalMultiLevelHierarchy" loCatId="hierarchy" qsTypeId="urn:microsoft.com/office/officeart/2005/8/quickstyle/3d2" qsCatId="3D" csTypeId="urn:microsoft.com/office/officeart/2005/8/colors/accent4_1" csCatId="accent4" phldr="1"/>
      <dgm:spPr/>
      <dgm:t>
        <a:bodyPr/>
        <a:lstStyle/>
        <a:p>
          <a:endParaRPr lang="de-CH"/>
        </a:p>
      </dgm:t>
    </dgm:pt>
    <dgm:pt modelId="{07399D53-8574-42A5-8351-F6C4235C7C36}">
      <dgm:prSet phldrT="[Text]"/>
      <dgm:spPr/>
      <dgm:t>
        <a:bodyPr/>
        <a:lstStyle/>
        <a:p>
          <a:r>
            <a:rPr lang="de-CH" dirty="0"/>
            <a:t>Politikwissenschaft</a:t>
          </a:r>
        </a:p>
      </dgm:t>
    </dgm:pt>
    <dgm:pt modelId="{3513100E-5D39-49C1-8835-E7DA70694C78}" type="parTrans" cxnId="{65F62A6D-6F4F-42BA-B0F6-E185AB3E143E}">
      <dgm:prSet/>
      <dgm:spPr/>
      <dgm:t>
        <a:bodyPr/>
        <a:lstStyle/>
        <a:p>
          <a:endParaRPr lang="de-CH"/>
        </a:p>
      </dgm:t>
    </dgm:pt>
    <dgm:pt modelId="{9EB6970B-2A3E-4E99-835A-6284609A9379}" type="sibTrans" cxnId="{65F62A6D-6F4F-42BA-B0F6-E185AB3E143E}">
      <dgm:prSet/>
      <dgm:spPr/>
      <dgm:t>
        <a:bodyPr/>
        <a:lstStyle/>
        <a:p>
          <a:endParaRPr lang="de-CH"/>
        </a:p>
      </dgm:t>
    </dgm:pt>
    <dgm:pt modelId="{8F865FA8-1D89-406E-978F-A272975EFF8E}">
      <dgm:prSet phldrT="[Text]"/>
      <dgm:spPr/>
      <dgm:t>
        <a:bodyPr/>
        <a:lstStyle/>
        <a:p>
          <a:r>
            <a:rPr lang="de-CH" dirty="0"/>
            <a:t>Politische Kultur</a:t>
          </a:r>
        </a:p>
      </dgm:t>
    </dgm:pt>
    <dgm:pt modelId="{97D70E09-5421-4663-B0E1-5B386B339025}" type="parTrans" cxnId="{AC2173C3-36D6-491F-AF1D-BDC57E24629B}">
      <dgm:prSet/>
      <dgm:spPr/>
      <dgm:t>
        <a:bodyPr/>
        <a:lstStyle/>
        <a:p>
          <a:endParaRPr lang="de-CH"/>
        </a:p>
      </dgm:t>
    </dgm:pt>
    <dgm:pt modelId="{2B1651B4-29D9-4575-9B4C-CCF98809EC0A}" type="sibTrans" cxnId="{AC2173C3-36D6-491F-AF1D-BDC57E24629B}">
      <dgm:prSet/>
      <dgm:spPr/>
      <dgm:t>
        <a:bodyPr/>
        <a:lstStyle/>
        <a:p>
          <a:endParaRPr lang="de-CH"/>
        </a:p>
      </dgm:t>
    </dgm:pt>
    <dgm:pt modelId="{F1D42973-0D0C-4AD3-A55B-55155712C773}">
      <dgm:prSet phldrT="[Text]"/>
      <dgm:spPr/>
      <dgm:t>
        <a:bodyPr/>
        <a:lstStyle/>
        <a:p>
          <a:r>
            <a:rPr lang="de-CH" dirty="0"/>
            <a:t>Policy-Analyse</a:t>
          </a:r>
        </a:p>
      </dgm:t>
    </dgm:pt>
    <dgm:pt modelId="{D136F453-18BC-4AC5-A480-5A328A849862}" type="parTrans" cxnId="{2C6BB520-6F48-469B-BF7B-DFC9D4734921}">
      <dgm:prSet/>
      <dgm:spPr/>
      <dgm:t>
        <a:bodyPr/>
        <a:lstStyle/>
        <a:p>
          <a:endParaRPr lang="de-CH"/>
        </a:p>
      </dgm:t>
    </dgm:pt>
    <dgm:pt modelId="{C8D68200-7B6C-4C8A-8614-77D0116B87DD}" type="sibTrans" cxnId="{2C6BB520-6F48-469B-BF7B-DFC9D4734921}">
      <dgm:prSet/>
      <dgm:spPr/>
      <dgm:t>
        <a:bodyPr/>
        <a:lstStyle/>
        <a:p>
          <a:endParaRPr lang="de-CH"/>
        </a:p>
      </dgm:t>
    </dgm:pt>
    <dgm:pt modelId="{30C8C9EC-E90F-4936-AB18-431D571D4634}">
      <dgm:prSet phldrT="[Text]"/>
      <dgm:spPr/>
      <dgm:t>
        <a:bodyPr/>
        <a:lstStyle/>
        <a:p>
          <a:r>
            <a:rPr lang="de-CH" dirty="0"/>
            <a:t>Internationale Beziehungen</a:t>
          </a:r>
        </a:p>
      </dgm:t>
    </dgm:pt>
    <dgm:pt modelId="{729230E2-D782-4D5C-A48E-FBB12653306C}" type="parTrans" cxnId="{12156ECF-1182-47BF-89C3-70C343AD6F84}">
      <dgm:prSet/>
      <dgm:spPr/>
      <dgm:t>
        <a:bodyPr/>
        <a:lstStyle/>
        <a:p>
          <a:endParaRPr lang="de-CH"/>
        </a:p>
      </dgm:t>
    </dgm:pt>
    <dgm:pt modelId="{2549F814-C912-42CE-B0BF-8E650DCF1364}" type="sibTrans" cxnId="{12156ECF-1182-47BF-89C3-70C343AD6F84}">
      <dgm:prSet/>
      <dgm:spPr/>
      <dgm:t>
        <a:bodyPr/>
        <a:lstStyle/>
        <a:p>
          <a:endParaRPr lang="de-CH"/>
        </a:p>
      </dgm:t>
    </dgm:pt>
    <dgm:pt modelId="{015F712D-92CB-4A08-BC57-57D2F9EE9229}">
      <dgm:prSet/>
      <dgm:spPr/>
      <dgm:t>
        <a:bodyPr/>
        <a:lstStyle/>
        <a:p>
          <a:r>
            <a:rPr lang="de-CH" dirty="0"/>
            <a:t>Politische Soziologie</a:t>
          </a:r>
        </a:p>
      </dgm:t>
    </dgm:pt>
    <dgm:pt modelId="{3B9E46A7-D9AB-48B5-B3F3-B95A23187643}" type="parTrans" cxnId="{9C021801-2E91-4D77-8F77-96C4A2B14840}">
      <dgm:prSet/>
      <dgm:spPr/>
      <dgm:t>
        <a:bodyPr/>
        <a:lstStyle/>
        <a:p>
          <a:endParaRPr lang="de-CH"/>
        </a:p>
      </dgm:t>
    </dgm:pt>
    <dgm:pt modelId="{88B11561-213A-4F0D-B75F-DC700224FF5A}" type="sibTrans" cxnId="{9C021801-2E91-4D77-8F77-96C4A2B14840}">
      <dgm:prSet/>
      <dgm:spPr/>
      <dgm:t>
        <a:bodyPr/>
        <a:lstStyle/>
        <a:p>
          <a:endParaRPr lang="de-CH"/>
        </a:p>
      </dgm:t>
    </dgm:pt>
    <dgm:pt modelId="{65BD2B72-8153-4FA7-8EC1-8CD88DCB30D4}">
      <dgm:prSet/>
      <dgm:spPr/>
      <dgm:t>
        <a:bodyPr/>
        <a:lstStyle/>
        <a:p>
          <a:r>
            <a:rPr lang="de-CH" dirty="0"/>
            <a:t>Vergleichende Politik</a:t>
          </a:r>
        </a:p>
      </dgm:t>
    </dgm:pt>
    <dgm:pt modelId="{F08BF71F-37A7-4488-AFD5-E5AFAEE22F71}" type="parTrans" cxnId="{58E483A0-A154-480A-9F26-609F4C2581C4}">
      <dgm:prSet/>
      <dgm:spPr/>
      <dgm:t>
        <a:bodyPr/>
        <a:lstStyle/>
        <a:p>
          <a:endParaRPr lang="de-CH"/>
        </a:p>
      </dgm:t>
    </dgm:pt>
    <dgm:pt modelId="{A793291E-0FB7-45C4-A507-320C4801CC00}" type="sibTrans" cxnId="{58E483A0-A154-480A-9F26-609F4C2581C4}">
      <dgm:prSet/>
      <dgm:spPr/>
      <dgm:t>
        <a:bodyPr/>
        <a:lstStyle/>
        <a:p>
          <a:endParaRPr lang="de-CH"/>
        </a:p>
      </dgm:t>
    </dgm:pt>
    <dgm:pt modelId="{68B64361-88B0-4AE5-A1D2-0C5E7A967177}">
      <dgm:prSet/>
      <dgm:spPr/>
      <dgm:t>
        <a:bodyPr/>
        <a:lstStyle/>
        <a:p>
          <a:r>
            <a:rPr lang="de-CH" dirty="0"/>
            <a:t>Politische Systeme</a:t>
          </a:r>
        </a:p>
      </dgm:t>
    </dgm:pt>
    <dgm:pt modelId="{4FA334C2-F8C8-4CE3-950F-CF6C83305613}" type="parTrans" cxnId="{579240D5-B1A8-476A-8BD4-6D668B1165D0}">
      <dgm:prSet/>
      <dgm:spPr/>
      <dgm:t>
        <a:bodyPr/>
        <a:lstStyle/>
        <a:p>
          <a:endParaRPr lang="de-CH"/>
        </a:p>
      </dgm:t>
    </dgm:pt>
    <dgm:pt modelId="{C83CE0AF-2710-40B2-B0C5-17C5A97E9760}" type="sibTrans" cxnId="{579240D5-B1A8-476A-8BD4-6D668B1165D0}">
      <dgm:prSet/>
      <dgm:spPr/>
      <dgm:t>
        <a:bodyPr/>
        <a:lstStyle/>
        <a:p>
          <a:endParaRPr lang="de-CH"/>
        </a:p>
      </dgm:t>
    </dgm:pt>
    <dgm:pt modelId="{C20654A1-DE20-4689-A55A-633A1B72D843}">
      <dgm:prSet/>
      <dgm:spPr/>
      <dgm:t>
        <a:bodyPr/>
        <a:lstStyle/>
        <a:p>
          <a:r>
            <a:rPr lang="de-CH" dirty="0"/>
            <a:t>Politische Theorie</a:t>
          </a:r>
        </a:p>
      </dgm:t>
    </dgm:pt>
    <dgm:pt modelId="{B8485879-8943-4801-B3C5-DD35C72C191F}" type="parTrans" cxnId="{7CBFE946-EBEB-47B5-9153-2C99483AF0E6}">
      <dgm:prSet/>
      <dgm:spPr/>
      <dgm:t>
        <a:bodyPr/>
        <a:lstStyle/>
        <a:p>
          <a:endParaRPr lang="de-CH"/>
        </a:p>
      </dgm:t>
    </dgm:pt>
    <dgm:pt modelId="{41C1DF7F-F3EA-4790-BE9D-75CFF118C964}" type="sibTrans" cxnId="{7CBFE946-EBEB-47B5-9153-2C99483AF0E6}">
      <dgm:prSet/>
      <dgm:spPr/>
      <dgm:t>
        <a:bodyPr/>
        <a:lstStyle/>
        <a:p>
          <a:endParaRPr lang="de-CH"/>
        </a:p>
      </dgm:t>
    </dgm:pt>
    <dgm:pt modelId="{69A2AA0B-FC89-4FF0-A27B-80BB870AF58C}">
      <dgm:prSet/>
      <dgm:spPr/>
      <dgm:t>
        <a:bodyPr/>
        <a:lstStyle/>
        <a:p>
          <a:r>
            <a:rPr lang="de-CH" dirty="0"/>
            <a:t>empirisch</a:t>
          </a:r>
        </a:p>
      </dgm:t>
    </dgm:pt>
    <dgm:pt modelId="{2B71B708-A3C3-49E0-98BC-8396B3466AFC}" type="parTrans" cxnId="{7EE722FF-0CBF-438F-8679-D531D8B7259E}">
      <dgm:prSet/>
      <dgm:spPr/>
      <dgm:t>
        <a:bodyPr/>
        <a:lstStyle/>
        <a:p>
          <a:endParaRPr lang="de-CH"/>
        </a:p>
      </dgm:t>
    </dgm:pt>
    <dgm:pt modelId="{16939249-BBD0-42F0-B02C-12AD0ECF7317}" type="sibTrans" cxnId="{7EE722FF-0CBF-438F-8679-D531D8B7259E}">
      <dgm:prSet/>
      <dgm:spPr/>
      <dgm:t>
        <a:bodyPr/>
        <a:lstStyle/>
        <a:p>
          <a:endParaRPr lang="de-CH"/>
        </a:p>
      </dgm:t>
    </dgm:pt>
    <dgm:pt modelId="{25DBF358-105E-4291-9093-0189A3F8CB32}">
      <dgm:prSet/>
      <dgm:spPr/>
      <dgm:t>
        <a:bodyPr/>
        <a:lstStyle/>
        <a:p>
          <a:r>
            <a:rPr lang="de-CH" dirty="0"/>
            <a:t>Political </a:t>
          </a:r>
          <a:r>
            <a:rPr lang="de-CH" dirty="0" err="1"/>
            <a:t>Behavior</a:t>
          </a:r>
          <a:endParaRPr lang="de-CH" dirty="0"/>
        </a:p>
      </dgm:t>
    </dgm:pt>
    <dgm:pt modelId="{96741CD1-F983-44B4-83A8-EB1CF28844B9}" type="parTrans" cxnId="{3F4B1351-B4D8-40DC-B57E-70FCCEFA293E}">
      <dgm:prSet/>
      <dgm:spPr/>
      <dgm:t>
        <a:bodyPr/>
        <a:lstStyle/>
        <a:p>
          <a:endParaRPr lang="de-CH"/>
        </a:p>
      </dgm:t>
    </dgm:pt>
    <dgm:pt modelId="{4AAF45DB-80E6-459E-B960-CCCFB1E412FE}" type="sibTrans" cxnId="{3F4B1351-B4D8-40DC-B57E-70FCCEFA293E}">
      <dgm:prSet/>
      <dgm:spPr/>
      <dgm:t>
        <a:bodyPr/>
        <a:lstStyle/>
        <a:p>
          <a:endParaRPr lang="de-CH"/>
        </a:p>
      </dgm:t>
    </dgm:pt>
    <dgm:pt modelId="{3C41FEDE-95D0-48CB-9648-AFBA8930CDBB}">
      <dgm:prSet/>
      <dgm:spPr/>
      <dgm:t>
        <a:bodyPr/>
        <a:lstStyle/>
        <a:p>
          <a:r>
            <a:rPr lang="de-CH" dirty="0"/>
            <a:t>Schweiz</a:t>
          </a:r>
        </a:p>
      </dgm:t>
    </dgm:pt>
    <dgm:pt modelId="{71BC979F-4748-424C-A80F-FDBDF777D876}" type="parTrans" cxnId="{03D3192B-ED5B-45B1-B000-844766D6C4EF}">
      <dgm:prSet/>
      <dgm:spPr/>
      <dgm:t>
        <a:bodyPr/>
        <a:lstStyle/>
        <a:p>
          <a:endParaRPr lang="de-CH"/>
        </a:p>
      </dgm:t>
    </dgm:pt>
    <dgm:pt modelId="{ED88AE5D-AC02-4CD3-B18A-B894A03C6C0B}" type="sibTrans" cxnId="{03D3192B-ED5B-45B1-B000-844766D6C4EF}">
      <dgm:prSet/>
      <dgm:spPr/>
      <dgm:t>
        <a:bodyPr/>
        <a:lstStyle/>
        <a:p>
          <a:endParaRPr lang="de-CH"/>
        </a:p>
      </dgm:t>
    </dgm:pt>
    <dgm:pt modelId="{7F9F86C7-F093-4CC5-B697-0138C9E05569}">
      <dgm:prSet/>
      <dgm:spPr/>
      <dgm:t>
        <a:bodyPr/>
        <a:lstStyle/>
        <a:p>
          <a:r>
            <a:rPr lang="de-CH" dirty="0"/>
            <a:t>EU</a:t>
          </a:r>
        </a:p>
      </dgm:t>
    </dgm:pt>
    <dgm:pt modelId="{EA2982CD-D0C8-4DDB-AE78-881CE26230A8}" type="parTrans" cxnId="{76F74C7F-6A45-4FF2-84EB-3A7368E2743F}">
      <dgm:prSet/>
      <dgm:spPr/>
      <dgm:t>
        <a:bodyPr/>
        <a:lstStyle/>
        <a:p>
          <a:endParaRPr lang="de-CH"/>
        </a:p>
      </dgm:t>
    </dgm:pt>
    <dgm:pt modelId="{6D463ED2-BFBA-4095-BCBB-22852A813159}" type="sibTrans" cxnId="{76F74C7F-6A45-4FF2-84EB-3A7368E2743F}">
      <dgm:prSet/>
      <dgm:spPr/>
      <dgm:t>
        <a:bodyPr/>
        <a:lstStyle/>
        <a:p>
          <a:endParaRPr lang="de-CH"/>
        </a:p>
      </dgm:t>
    </dgm:pt>
    <dgm:pt modelId="{46934A0A-7B5D-4E3E-BEDC-8FE88BA3D557}">
      <dgm:prSet/>
      <dgm:spPr/>
      <dgm:t>
        <a:bodyPr/>
        <a:lstStyle/>
        <a:p>
          <a:r>
            <a:rPr lang="de-CH" dirty="0" err="1"/>
            <a:t>Comparative</a:t>
          </a:r>
          <a:r>
            <a:rPr lang="de-CH" dirty="0"/>
            <a:t> Politics</a:t>
          </a:r>
        </a:p>
      </dgm:t>
    </dgm:pt>
    <dgm:pt modelId="{0B3A0535-B0E4-44B9-941A-ABE774A2FB45}" type="parTrans" cxnId="{3387A636-C93D-4D44-B47C-C83BF113D015}">
      <dgm:prSet/>
      <dgm:spPr/>
      <dgm:t>
        <a:bodyPr/>
        <a:lstStyle/>
        <a:p>
          <a:endParaRPr lang="de-CH"/>
        </a:p>
      </dgm:t>
    </dgm:pt>
    <dgm:pt modelId="{74401B9F-6DF6-412F-85CC-53BCA8E7276F}" type="sibTrans" cxnId="{3387A636-C93D-4D44-B47C-C83BF113D015}">
      <dgm:prSet/>
      <dgm:spPr/>
      <dgm:t>
        <a:bodyPr/>
        <a:lstStyle/>
        <a:p>
          <a:endParaRPr lang="de-CH"/>
        </a:p>
      </dgm:t>
    </dgm:pt>
    <dgm:pt modelId="{0A81100C-D263-472A-A14E-DDC1279D12E0}">
      <dgm:prSet/>
      <dgm:spPr/>
      <dgm:t>
        <a:bodyPr/>
        <a:lstStyle/>
        <a:p>
          <a:r>
            <a:rPr lang="de-CH" dirty="0"/>
            <a:t>Vergleichende Regierungslehre</a:t>
          </a:r>
        </a:p>
      </dgm:t>
    </dgm:pt>
    <dgm:pt modelId="{3A32C989-3F3D-43DA-A1EF-25A01E7D7DB5}" type="parTrans" cxnId="{61BDCE53-FB5C-4651-84CE-2FB73C087C3C}">
      <dgm:prSet/>
      <dgm:spPr/>
      <dgm:t>
        <a:bodyPr/>
        <a:lstStyle/>
        <a:p>
          <a:endParaRPr lang="de-CH"/>
        </a:p>
      </dgm:t>
    </dgm:pt>
    <dgm:pt modelId="{46072C64-5572-4BFD-9F79-08E03AF7A03D}" type="sibTrans" cxnId="{61BDCE53-FB5C-4651-84CE-2FB73C087C3C}">
      <dgm:prSet/>
      <dgm:spPr/>
      <dgm:t>
        <a:bodyPr/>
        <a:lstStyle/>
        <a:p>
          <a:endParaRPr lang="de-CH"/>
        </a:p>
      </dgm:t>
    </dgm:pt>
    <dgm:pt modelId="{B6AA5AE9-7983-4C72-BB85-DE09F3E7642B}">
      <dgm:prSet/>
      <dgm:spPr/>
      <dgm:t>
        <a:bodyPr/>
        <a:lstStyle/>
        <a:p>
          <a:r>
            <a:rPr lang="de-CH" dirty="0"/>
            <a:t>Politik / Wissenschaft</a:t>
          </a:r>
        </a:p>
      </dgm:t>
    </dgm:pt>
    <dgm:pt modelId="{CF3A5DC5-285E-4266-B87B-51AB0CD8DC1F}" type="parTrans" cxnId="{2866EF7F-F3DE-411A-8319-E5476D7FC59B}">
      <dgm:prSet/>
      <dgm:spPr/>
      <dgm:t>
        <a:bodyPr/>
        <a:lstStyle/>
        <a:p>
          <a:endParaRPr lang="de-CH"/>
        </a:p>
      </dgm:t>
    </dgm:pt>
    <dgm:pt modelId="{7ACCC96C-5EA4-4335-A9EB-C2276EF38171}" type="sibTrans" cxnId="{2866EF7F-F3DE-411A-8319-E5476D7FC59B}">
      <dgm:prSet/>
      <dgm:spPr/>
      <dgm:t>
        <a:bodyPr/>
        <a:lstStyle/>
        <a:p>
          <a:endParaRPr lang="de-CH"/>
        </a:p>
      </dgm:t>
    </dgm:pt>
    <dgm:pt modelId="{8724385B-FD73-43A0-86F9-7E775537A7ED}">
      <dgm:prSet/>
      <dgm:spPr/>
      <dgm:t>
        <a:bodyPr/>
        <a:lstStyle/>
        <a:p>
          <a:r>
            <a:rPr lang="de-CH" dirty="0"/>
            <a:t>normativ</a:t>
          </a:r>
        </a:p>
      </dgm:t>
    </dgm:pt>
    <dgm:pt modelId="{0FB59BBA-90B1-458C-B6D6-6A3088E9A6F5}" type="sibTrans" cxnId="{21C884BA-BC63-486F-B489-CD488D9F7692}">
      <dgm:prSet/>
      <dgm:spPr/>
      <dgm:t>
        <a:bodyPr/>
        <a:lstStyle/>
        <a:p>
          <a:endParaRPr lang="de-CH"/>
        </a:p>
      </dgm:t>
    </dgm:pt>
    <dgm:pt modelId="{F7A13221-7224-4636-9B74-D77C02F47CA5}" type="parTrans" cxnId="{21C884BA-BC63-486F-B489-CD488D9F7692}">
      <dgm:prSet/>
      <dgm:spPr/>
      <dgm:t>
        <a:bodyPr/>
        <a:lstStyle/>
        <a:p>
          <a:endParaRPr lang="de-CH"/>
        </a:p>
      </dgm:t>
    </dgm:pt>
    <dgm:pt modelId="{55CB0C1F-680E-4C1B-9427-82741FCB6236}" type="pres">
      <dgm:prSet presAssocID="{405FDF96-4DA0-4433-8F09-2243D077FEB9}" presName="Name0" presStyleCnt="0">
        <dgm:presLayoutVars>
          <dgm:chPref val="1"/>
          <dgm:dir/>
          <dgm:animOne val="branch"/>
          <dgm:animLvl val="lvl"/>
          <dgm:resizeHandles val="exact"/>
        </dgm:presLayoutVars>
      </dgm:prSet>
      <dgm:spPr/>
    </dgm:pt>
    <dgm:pt modelId="{AECA1C67-1BB7-4EAF-90E9-8B1858D6A508}" type="pres">
      <dgm:prSet presAssocID="{B6AA5AE9-7983-4C72-BB85-DE09F3E7642B}" presName="root1" presStyleCnt="0"/>
      <dgm:spPr/>
    </dgm:pt>
    <dgm:pt modelId="{C01D8884-9BE0-4953-8B48-53783A1C7727}" type="pres">
      <dgm:prSet presAssocID="{B6AA5AE9-7983-4C72-BB85-DE09F3E7642B}" presName="LevelOneTextNode" presStyleLbl="node0" presStyleIdx="0" presStyleCnt="1" custScaleY="150139">
        <dgm:presLayoutVars>
          <dgm:chPref val="3"/>
        </dgm:presLayoutVars>
      </dgm:prSet>
      <dgm:spPr/>
    </dgm:pt>
    <dgm:pt modelId="{1C728CA9-2FBB-4BE1-9C6A-A8B0706425AC}" type="pres">
      <dgm:prSet presAssocID="{B6AA5AE9-7983-4C72-BB85-DE09F3E7642B}" presName="level2hierChild" presStyleCnt="0"/>
      <dgm:spPr/>
    </dgm:pt>
    <dgm:pt modelId="{37998A45-8A22-4CF3-97BA-2CBF30130CEA}" type="pres">
      <dgm:prSet presAssocID="{3513100E-5D39-49C1-8835-E7DA70694C78}" presName="conn2-1" presStyleLbl="parChTrans1D2" presStyleIdx="0" presStyleCnt="1"/>
      <dgm:spPr/>
    </dgm:pt>
    <dgm:pt modelId="{1CA388A4-C078-4FC7-B498-EF4FE8B59834}" type="pres">
      <dgm:prSet presAssocID="{3513100E-5D39-49C1-8835-E7DA70694C78}" presName="connTx" presStyleLbl="parChTrans1D2" presStyleIdx="0" presStyleCnt="1"/>
      <dgm:spPr/>
    </dgm:pt>
    <dgm:pt modelId="{CE6DB503-269A-498E-A245-05DA6E4FBC3C}" type="pres">
      <dgm:prSet presAssocID="{07399D53-8574-42A5-8351-F6C4235C7C36}" presName="root2" presStyleCnt="0"/>
      <dgm:spPr/>
    </dgm:pt>
    <dgm:pt modelId="{DFAA872C-CC39-4C3C-B4C1-CB590BD16A28}" type="pres">
      <dgm:prSet presAssocID="{07399D53-8574-42A5-8351-F6C4235C7C36}" presName="LevelTwoTextNode" presStyleLbl="node2" presStyleIdx="0" presStyleCnt="1">
        <dgm:presLayoutVars>
          <dgm:chPref val="3"/>
        </dgm:presLayoutVars>
      </dgm:prSet>
      <dgm:spPr/>
    </dgm:pt>
    <dgm:pt modelId="{26708556-C7DA-402E-85AB-F754B0310347}" type="pres">
      <dgm:prSet presAssocID="{07399D53-8574-42A5-8351-F6C4235C7C36}" presName="level3hierChild" presStyleCnt="0"/>
      <dgm:spPr/>
    </dgm:pt>
    <dgm:pt modelId="{04657716-74F5-4B68-B4E7-D5B8D2346638}" type="pres">
      <dgm:prSet presAssocID="{B8485879-8943-4801-B3C5-DD35C72C191F}" presName="conn2-1" presStyleLbl="parChTrans1D3" presStyleIdx="0" presStyleCnt="6"/>
      <dgm:spPr/>
    </dgm:pt>
    <dgm:pt modelId="{BA1D352B-5365-4D30-A238-743966E5566D}" type="pres">
      <dgm:prSet presAssocID="{B8485879-8943-4801-B3C5-DD35C72C191F}" presName="connTx" presStyleLbl="parChTrans1D3" presStyleIdx="0" presStyleCnt="6"/>
      <dgm:spPr/>
    </dgm:pt>
    <dgm:pt modelId="{19C2FA25-A2B8-4BBB-A12C-814A8F8E3020}" type="pres">
      <dgm:prSet presAssocID="{C20654A1-DE20-4689-A55A-633A1B72D843}" presName="root2" presStyleCnt="0"/>
      <dgm:spPr/>
    </dgm:pt>
    <dgm:pt modelId="{02CB8564-7604-4AC2-BC1C-0CB150E8F7A8}" type="pres">
      <dgm:prSet presAssocID="{C20654A1-DE20-4689-A55A-633A1B72D843}" presName="LevelTwoTextNode" presStyleLbl="node3" presStyleIdx="0" presStyleCnt="6">
        <dgm:presLayoutVars>
          <dgm:chPref val="3"/>
        </dgm:presLayoutVars>
      </dgm:prSet>
      <dgm:spPr/>
    </dgm:pt>
    <dgm:pt modelId="{E225DB2B-BB81-49E4-8B17-B14A7ECD068C}" type="pres">
      <dgm:prSet presAssocID="{C20654A1-DE20-4689-A55A-633A1B72D843}" presName="level3hierChild" presStyleCnt="0"/>
      <dgm:spPr/>
    </dgm:pt>
    <dgm:pt modelId="{7F8919C9-624F-4CEC-9B59-1DD993C747F1}" type="pres">
      <dgm:prSet presAssocID="{F7A13221-7224-4636-9B74-D77C02F47CA5}" presName="conn2-1" presStyleLbl="parChTrans1D4" presStyleIdx="0" presStyleCnt="8"/>
      <dgm:spPr/>
    </dgm:pt>
    <dgm:pt modelId="{6CF77A05-1D8D-4C44-809E-352198E5C4DB}" type="pres">
      <dgm:prSet presAssocID="{F7A13221-7224-4636-9B74-D77C02F47CA5}" presName="connTx" presStyleLbl="parChTrans1D4" presStyleIdx="0" presStyleCnt="8"/>
      <dgm:spPr/>
    </dgm:pt>
    <dgm:pt modelId="{FB5D6B53-CC40-4F95-92C2-CAD68E641605}" type="pres">
      <dgm:prSet presAssocID="{8724385B-FD73-43A0-86F9-7E775537A7ED}" presName="root2" presStyleCnt="0"/>
      <dgm:spPr/>
    </dgm:pt>
    <dgm:pt modelId="{9BC3B612-9E89-47FB-92A0-A724660C5AF4}" type="pres">
      <dgm:prSet presAssocID="{8724385B-FD73-43A0-86F9-7E775537A7ED}" presName="LevelTwoTextNode" presStyleLbl="node4" presStyleIdx="0" presStyleCnt="8">
        <dgm:presLayoutVars>
          <dgm:chPref val="3"/>
        </dgm:presLayoutVars>
      </dgm:prSet>
      <dgm:spPr/>
    </dgm:pt>
    <dgm:pt modelId="{0C45EF69-72F1-4947-8A52-33C29CCBB14E}" type="pres">
      <dgm:prSet presAssocID="{8724385B-FD73-43A0-86F9-7E775537A7ED}" presName="level3hierChild" presStyleCnt="0"/>
      <dgm:spPr/>
    </dgm:pt>
    <dgm:pt modelId="{80CE44B3-5B7F-40DD-9A9B-24451978D004}" type="pres">
      <dgm:prSet presAssocID="{2B71B708-A3C3-49E0-98BC-8396B3466AFC}" presName="conn2-1" presStyleLbl="parChTrans1D4" presStyleIdx="1" presStyleCnt="8"/>
      <dgm:spPr/>
    </dgm:pt>
    <dgm:pt modelId="{C130EDA8-6F81-4E10-8B62-BF65554ED4F8}" type="pres">
      <dgm:prSet presAssocID="{2B71B708-A3C3-49E0-98BC-8396B3466AFC}" presName="connTx" presStyleLbl="parChTrans1D4" presStyleIdx="1" presStyleCnt="8"/>
      <dgm:spPr/>
    </dgm:pt>
    <dgm:pt modelId="{9554FD22-A4F5-4905-A4E0-DE25385D1D90}" type="pres">
      <dgm:prSet presAssocID="{69A2AA0B-FC89-4FF0-A27B-80BB870AF58C}" presName="root2" presStyleCnt="0"/>
      <dgm:spPr/>
    </dgm:pt>
    <dgm:pt modelId="{91D6BE70-892D-4735-9CDD-D16C0ACC4795}" type="pres">
      <dgm:prSet presAssocID="{69A2AA0B-FC89-4FF0-A27B-80BB870AF58C}" presName="LevelTwoTextNode" presStyleLbl="node4" presStyleIdx="1" presStyleCnt="8">
        <dgm:presLayoutVars>
          <dgm:chPref val="3"/>
        </dgm:presLayoutVars>
      </dgm:prSet>
      <dgm:spPr/>
    </dgm:pt>
    <dgm:pt modelId="{C703137C-F5F1-4C28-A0A0-F8D498A4A55A}" type="pres">
      <dgm:prSet presAssocID="{69A2AA0B-FC89-4FF0-A27B-80BB870AF58C}" presName="level3hierChild" presStyleCnt="0"/>
      <dgm:spPr/>
    </dgm:pt>
    <dgm:pt modelId="{E55FB68A-9744-4652-A87B-CCAA23D33526}" type="pres">
      <dgm:prSet presAssocID="{4FA334C2-F8C8-4CE3-950F-CF6C83305613}" presName="conn2-1" presStyleLbl="parChTrans1D3" presStyleIdx="1" presStyleCnt="6"/>
      <dgm:spPr/>
    </dgm:pt>
    <dgm:pt modelId="{35045018-F260-41AA-8794-338827BD557D}" type="pres">
      <dgm:prSet presAssocID="{4FA334C2-F8C8-4CE3-950F-CF6C83305613}" presName="connTx" presStyleLbl="parChTrans1D3" presStyleIdx="1" presStyleCnt="6"/>
      <dgm:spPr/>
    </dgm:pt>
    <dgm:pt modelId="{68DB270D-2008-4736-B8D6-F7F98893C21C}" type="pres">
      <dgm:prSet presAssocID="{68B64361-88B0-4AE5-A1D2-0C5E7A967177}" presName="root2" presStyleCnt="0"/>
      <dgm:spPr/>
    </dgm:pt>
    <dgm:pt modelId="{383C256B-4688-452A-93C2-62EDA853DF55}" type="pres">
      <dgm:prSet presAssocID="{68B64361-88B0-4AE5-A1D2-0C5E7A967177}" presName="LevelTwoTextNode" presStyleLbl="node3" presStyleIdx="1" presStyleCnt="6">
        <dgm:presLayoutVars>
          <dgm:chPref val="3"/>
        </dgm:presLayoutVars>
      </dgm:prSet>
      <dgm:spPr/>
    </dgm:pt>
    <dgm:pt modelId="{09A0846F-0A9D-47B8-9EBC-C08338AF70E7}" type="pres">
      <dgm:prSet presAssocID="{68B64361-88B0-4AE5-A1D2-0C5E7A967177}" presName="level3hierChild" presStyleCnt="0"/>
      <dgm:spPr/>
    </dgm:pt>
    <dgm:pt modelId="{35B7E4BD-E9E0-49CF-8327-645400E4E4E6}" type="pres">
      <dgm:prSet presAssocID="{71BC979F-4748-424C-A80F-FDBDF777D876}" presName="conn2-1" presStyleLbl="parChTrans1D4" presStyleIdx="2" presStyleCnt="8"/>
      <dgm:spPr/>
    </dgm:pt>
    <dgm:pt modelId="{02360166-E009-41DA-8174-97B651177991}" type="pres">
      <dgm:prSet presAssocID="{71BC979F-4748-424C-A80F-FDBDF777D876}" presName="connTx" presStyleLbl="parChTrans1D4" presStyleIdx="2" presStyleCnt="8"/>
      <dgm:spPr/>
    </dgm:pt>
    <dgm:pt modelId="{86AF4A37-78E3-4713-937F-7542BCD71A8D}" type="pres">
      <dgm:prSet presAssocID="{3C41FEDE-95D0-48CB-9648-AFBA8930CDBB}" presName="root2" presStyleCnt="0"/>
      <dgm:spPr/>
    </dgm:pt>
    <dgm:pt modelId="{1E0616A3-24CF-4C05-A23C-7E45CF0B3974}" type="pres">
      <dgm:prSet presAssocID="{3C41FEDE-95D0-48CB-9648-AFBA8930CDBB}" presName="LevelTwoTextNode" presStyleLbl="node4" presStyleIdx="2" presStyleCnt="8">
        <dgm:presLayoutVars>
          <dgm:chPref val="3"/>
        </dgm:presLayoutVars>
      </dgm:prSet>
      <dgm:spPr/>
    </dgm:pt>
    <dgm:pt modelId="{E7635C41-0C4C-4A4D-8083-8B31562B315B}" type="pres">
      <dgm:prSet presAssocID="{3C41FEDE-95D0-48CB-9648-AFBA8930CDBB}" presName="level3hierChild" presStyleCnt="0"/>
      <dgm:spPr/>
    </dgm:pt>
    <dgm:pt modelId="{34C1CDAF-2C77-4C82-8961-F1B48AEFD2DB}" type="pres">
      <dgm:prSet presAssocID="{EA2982CD-D0C8-4DDB-AE78-881CE26230A8}" presName="conn2-1" presStyleLbl="parChTrans1D4" presStyleIdx="3" presStyleCnt="8"/>
      <dgm:spPr/>
    </dgm:pt>
    <dgm:pt modelId="{08EA8CF8-D295-4F62-B212-A14F6A412D8F}" type="pres">
      <dgm:prSet presAssocID="{EA2982CD-D0C8-4DDB-AE78-881CE26230A8}" presName="connTx" presStyleLbl="parChTrans1D4" presStyleIdx="3" presStyleCnt="8"/>
      <dgm:spPr/>
    </dgm:pt>
    <dgm:pt modelId="{3D32318E-6647-4FB3-B6D7-A9A448286898}" type="pres">
      <dgm:prSet presAssocID="{7F9F86C7-F093-4CC5-B697-0138C9E05569}" presName="root2" presStyleCnt="0"/>
      <dgm:spPr/>
    </dgm:pt>
    <dgm:pt modelId="{1BF9C8A8-EDE8-45A8-A39E-376B90E38AA4}" type="pres">
      <dgm:prSet presAssocID="{7F9F86C7-F093-4CC5-B697-0138C9E05569}" presName="LevelTwoTextNode" presStyleLbl="node4" presStyleIdx="3" presStyleCnt="8">
        <dgm:presLayoutVars>
          <dgm:chPref val="3"/>
        </dgm:presLayoutVars>
      </dgm:prSet>
      <dgm:spPr/>
    </dgm:pt>
    <dgm:pt modelId="{88AD51C1-0B57-4664-8F71-3BC6AEB3B48E}" type="pres">
      <dgm:prSet presAssocID="{7F9F86C7-F093-4CC5-B697-0138C9E05569}" presName="level3hierChild" presStyleCnt="0"/>
      <dgm:spPr/>
    </dgm:pt>
    <dgm:pt modelId="{34B474E9-142B-446C-9C57-01ECB30DAE89}" type="pres">
      <dgm:prSet presAssocID="{F08BF71F-37A7-4488-AFD5-E5AFAEE22F71}" presName="conn2-1" presStyleLbl="parChTrans1D3" presStyleIdx="2" presStyleCnt="6"/>
      <dgm:spPr/>
    </dgm:pt>
    <dgm:pt modelId="{D90591C5-ADE1-4ACB-94CD-53F519F81CA6}" type="pres">
      <dgm:prSet presAssocID="{F08BF71F-37A7-4488-AFD5-E5AFAEE22F71}" presName="connTx" presStyleLbl="parChTrans1D3" presStyleIdx="2" presStyleCnt="6"/>
      <dgm:spPr/>
    </dgm:pt>
    <dgm:pt modelId="{768A1852-FDAA-48AF-A3DF-A6C1EB5315A1}" type="pres">
      <dgm:prSet presAssocID="{65BD2B72-8153-4FA7-8EC1-8CD88DCB30D4}" presName="root2" presStyleCnt="0"/>
      <dgm:spPr/>
    </dgm:pt>
    <dgm:pt modelId="{B4EB9E1A-A55B-4B08-B021-1842A81F01C4}" type="pres">
      <dgm:prSet presAssocID="{65BD2B72-8153-4FA7-8EC1-8CD88DCB30D4}" presName="LevelTwoTextNode" presStyleLbl="node3" presStyleIdx="2" presStyleCnt="6">
        <dgm:presLayoutVars>
          <dgm:chPref val="3"/>
        </dgm:presLayoutVars>
      </dgm:prSet>
      <dgm:spPr/>
    </dgm:pt>
    <dgm:pt modelId="{E735F798-7D09-45C4-8EBA-182BCBC52860}" type="pres">
      <dgm:prSet presAssocID="{65BD2B72-8153-4FA7-8EC1-8CD88DCB30D4}" presName="level3hierChild" presStyleCnt="0"/>
      <dgm:spPr/>
    </dgm:pt>
    <dgm:pt modelId="{32D319F5-4615-4392-A412-FF185BC3C31D}" type="pres">
      <dgm:prSet presAssocID="{0B3A0535-B0E4-44B9-941A-ABE774A2FB45}" presName="conn2-1" presStyleLbl="parChTrans1D4" presStyleIdx="4" presStyleCnt="8"/>
      <dgm:spPr/>
    </dgm:pt>
    <dgm:pt modelId="{57D7669B-C7EA-4B52-AE1D-1A3BB5B78EA2}" type="pres">
      <dgm:prSet presAssocID="{0B3A0535-B0E4-44B9-941A-ABE774A2FB45}" presName="connTx" presStyleLbl="parChTrans1D4" presStyleIdx="4" presStyleCnt="8"/>
      <dgm:spPr/>
    </dgm:pt>
    <dgm:pt modelId="{1D264BC5-1C78-49E8-A8CE-366BB1B1F531}" type="pres">
      <dgm:prSet presAssocID="{46934A0A-7B5D-4E3E-BEDC-8FE88BA3D557}" presName="root2" presStyleCnt="0"/>
      <dgm:spPr/>
    </dgm:pt>
    <dgm:pt modelId="{887ACE80-C92B-4D1F-A3E0-E345115F08BB}" type="pres">
      <dgm:prSet presAssocID="{46934A0A-7B5D-4E3E-BEDC-8FE88BA3D557}" presName="LevelTwoTextNode" presStyleLbl="node4" presStyleIdx="4" presStyleCnt="8">
        <dgm:presLayoutVars>
          <dgm:chPref val="3"/>
        </dgm:presLayoutVars>
      </dgm:prSet>
      <dgm:spPr/>
    </dgm:pt>
    <dgm:pt modelId="{FDE64B72-7FC4-4004-828D-F1908011F74D}" type="pres">
      <dgm:prSet presAssocID="{46934A0A-7B5D-4E3E-BEDC-8FE88BA3D557}" presName="level3hierChild" presStyleCnt="0"/>
      <dgm:spPr/>
    </dgm:pt>
    <dgm:pt modelId="{FAD40387-FE74-4105-9B26-AA47429CCE5C}" type="pres">
      <dgm:prSet presAssocID="{3A32C989-3F3D-43DA-A1EF-25A01E7D7DB5}" presName="conn2-1" presStyleLbl="parChTrans1D4" presStyleIdx="5" presStyleCnt="8"/>
      <dgm:spPr/>
    </dgm:pt>
    <dgm:pt modelId="{C19C64D1-BA09-43ED-B2C7-D8715D404D07}" type="pres">
      <dgm:prSet presAssocID="{3A32C989-3F3D-43DA-A1EF-25A01E7D7DB5}" presName="connTx" presStyleLbl="parChTrans1D4" presStyleIdx="5" presStyleCnt="8"/>
      <dgm:spPr/>
    </dgm:pt>
    <dgm:pt modelId="{89029EBA-97B1-4B65-96B3-1A6E3EDD9544}" type="pres">
      <dgm:prSet presAssocID="{0A81100C-D263-472A-A14E-DDC1279D12E0}" presName="root2" presStyleCnt="0"/>
      <dgm:spPr/>
    </dgm:pt>
    <dgm:pt modelId="{38911D68-C47A-42BD-995C-D6D9286C024C}" type="pres">
      <dgm:prSet presAssocID="{0A81100C-D263-472A-A14E-DDC1279D12E0}" presName="LevelTwoTextNode" presStyleLbl="node4" presStyleIdx="5" presStyleCnt="8">
        <dgm:presLayoutVars>
          <dgm:chPref val="3"/>
        </dgm:presLayoutVars>
      </dgm:prSet>
      <dgm:spPr/>
    </dgm:pt>
    <dgm:pt modelId="{C431AA96-A671-4967-95F1-2C685C5EB05C}" type="pres">
      <dgm:prSet presAssocID="{0A81100C-D263-472A-A14E-DDC1279D12E0}" presName="level3hierChild" presStyleCnt="0"/>
      <dgm:spPr/>
    </dgm:pt>
    <dgm:pt modelId="{79D4B43D-E243-426D-988A-7333789BB04E}" type="pres">
      <dgm:prSet presAssocID="{3B9E46A7-D9AB-48B5-B3F3-B95A23187643}" presName="conn2-1" presStyleLbl="parChTrans1D3" presStyleIdx="3" presStyleCnt="6"/>
      <dgm:spPr/>
    </dgm:pt>
    <dgm:pt modelId="{90EA1B81-8537-4F16-9670-637E15C3588D}" type="pres">
      <dgm:prSet presAssocID="{3B9E46A7-D9AB-48B5-B3F3-B95A23187643}" presName="connTx" presStyleLbl="parChTrans1D3" presStyleIdx="3" presStyleCnt="6"/>
      <dgm:spPr/>
    </dgm:pt>
    <dgm:pt modelId="{1E4DFF0B-AFD7-41B3-98F6-AF4767BE581A}" type="pres">
      <dgm:prSet presAssocID="{015F712D-92CB-4A08-BC57-57D2F9EE9229}" presName="root2" presStyleCnt="0"/>
      <dgm:spPr/>
    </dgm:pt>
    <dgm:pt modelId="{03DE1832-D82F-40B0-8A8B-76E0B0EB3340}" type="pres">
      <dgm:prSet presAssocID="{015F712D-92CB-4A08-BC57-57D2F9EE9229}" presName="LevelTwoTextNode" presStyleLbl="node3" presStyleIdx="3" presStyleCnt="6">
        <dgm:presLayoutVars>
          <dgm:chPref val="3"/>
        </dgm:presLayoutVars>
      </dgm:prSet>
      <dgm:spPr/>
    </dgm:pt>
    <dgm:pt modelId="{E09E6714-85D1-41FE-A5EC-7BF5CFCCF738}" type="pres">
      <dgm:prSet presAssocID="{015F712D-92CB-4A08-BC57-57D2F9EE9229}" presName="level3hierChild" presStyleCnt="0"/>
      <dgm:spPr/>
    </dgm:pt>
    <dgm:pt modelId="{44B50E44-838E-4A89-9B79-C24DBD4625D4}" type="pres">
      <dgm:prSet presAssocID="{97D70E09-5421-4663-B0E1-5B386B339025}" presName="conn2-1" presStyleLbl="parChTrans1D4" presStyleIdx="6" presStyleCnt="8"/>
      <dgm:spPr/>
    </dgm:pt>
    <dgm:pt modelId="{1138A5A7-135A-4319-84C9-3B2EF3F933F7}" type="pres">
      <dgm:prSet presAssocID="{97D70E09-5421-4663-B0E1-5B386B339025}" presName="connTx" presStyleLbl="parChTrans1D4" presStyleIdx="6" presStyleCnt="8"/>
      <dgm:spPr/>
    </dgm:pt>
    <dgm:pt modelId="{B952DDAD-7257-4F2F-8928-5D022AEE9C79}" type="pres">
      <dgm:prSet presAssocID="{8F865FA8-1D89-406E-978F-A272975EFF8E}" presName="root2" presStyleCnt="0"/>
      <dgm:spPr/>
    </dgm:pt>
    <dgm:pt modelId="{65E1ED00-4310-43D2-9238-2B6A63BF184C}" type="pres">
      <dgm:prSet presAssocID="{8F865FA8-1D89-406E-978F-A272975EFF8E}" presName="LevelTwoTextNode" presStyleLbl="node4" presStyleIdx="6" presStyleCnt="8">
        <dgm:presLayoutVars>
          <dgm:chPref val="3"/>
        </dgm:presLayoutVars>
      </dgm:prSet>
      <dgm:spPr/>
    </dgm:pt>
    <dgm:pt modelId="{77886B60-8BC3-4698-B2B6-63E55B0EFA96}" type="pres">
      <dgm:prSet presAssocID="{8F865FA8-1D89-406E-978F-A272975EFF8E}" presName="level3hierChild" presStyleCnt="0"/>
      <dgm:spPr/>
    </dgm:pt>
    <dgm:pt modelId="{6D58E83A-0468-4758-9133-37D1F900E2FA}" type="pres">
      <dgm:prSet presAssocID="{96741CD1-F983-44B4-83A8-EB1CF28844B9}" presName="conn2-1" presStyleLbl="parChTrans1D4" presStyleIdx="7" presStyleCnt="8"/>
      <dgm:spPr/>
    </dgm:pt>
    <dgm:pt modelId="{F017195B-9C55-49B8-BFB6-5C2ADC77AA8A}" type="pres">
      <dgm:prSet presAssocID="{96741CD1-F983-44B4-83A8-EB1CF28844B9}" presName="connTx" presStyleLbl="parChTrans1D4" presStyleIdx="7" presStyleCnt="8"/>
      <dgm:spPr/>
    </dgm:pt>
    <dgm:pt modelId="{5AA23125-F0C7-4344-A87C-8E24D0ED1388}" type="pres">
      <dgm:prSet presAssocID="{25DBF358-105E-4291-9093-0189A3F8CB32}" presName="root2" presStyleCnt="0"/>
      <dgm:spPr/>
    </dgm:pt>
    <dgm:pt modelId="{1B8C6801-6086-452F-B520-14B0E7CC9943}" type="pres">
      <dgm:prSet presAssocID="{25DBF358-105E-4291-9093-0189A3F8CB32}" presName="LevelTwoTextNode" presStyleLbl="node4" presStyleIdx="7" presStyleCnt="8">
        <dgm:presLayoutVars>
          <dgm:chPref val="3"/>
        </dgm:presLayoutVars>
      </dgm:prSet>
      <dgm:spPr/>
    </dgm:pt>
    <dgm:pt modelId="{7E141CFB-83EB-41B7-896B-401C68A117A3}" type="pres">
      <dgm:prSet presAssocID="{25DBF358-105E-4291-9093-0189A3F8CB32}" presName="level3hierChild" presStyleCnt="0"/>
      <dgm:spPr/>
    </dgm:pt>
    <dgm:pt modelId="{78ADF14F-57DE-4EB8-8050-83F76D12CC1C}" type="pres">
      <dgm:prSet presAssocID="{D136F453-18BC-4AC5-A480-5A328A849862}" presName="conn2-1" presStyleLbl="parChTrans1D3" presStyleIdx="4" presStyleCnt="6"/>
      <dgm:spPr/>
    </dgm:pt>
    <dgm:pt modelId="{463EB62A-098E-41D8-BF12-59B63F5A86B6}" type="pres">
      <dgm:prSet presAssocID="{D136F453-18BC-4AC5-A480-5A328A849862}" presName="connTx" presStyleLbl="parChTrans1D3" presStyleIdx="4" presStyleCnt="6"/>
      <dgm:spPr/>
    </dgm:pt>
    <dgm:pt modelId="{1F3C1702-1007-44B4-8A13-F54AE3BC0036}" type="pres">
      <dgm:prSet presAssocID="{F1D42973-0D0C-4AD3-A55B-55155712C773}" presName="root2" presStyleCnt="0"/>
      <dgm:spPr/>
    </dgm:pt>
    <dgm:pt modelId="{4AA4C108-E617-422C-92D7-2149C15BC340}" type="pres">
      <dgm:prSet presAssocID="{F1D42973-0D0C-4AD3-A55B-55155712C773}" presName="LevelTwoTextNode" presStyleLbl="node3" presStyleIdx="4" presStyleCnt="6">
        <dgm:presLayoutVars>
          <dgm:chPref val="3"/>
        </dgm:presLayoutVars>
      </dgm:prSet>
      <dgm:spPr/>
    </dgm:pt>
    <dgm:pt modelId="{369BF831-4F71-4D7F-813C-C9A67D043362}" type="pres">
      <dgm:prSet presAssocID="{F1D42973-0D0C-4AD3-A55B-55155712C773}" presName="level3hierChild" presStyleCnt="0"/>
      <dgm:spPr/>
    </dgm:pt>
    <dgm:pt modelId="{30F4C49C-3AE9-42E8-B6EE-DB7D96A0D534}" type="pres">
      <dgm:prSet presAssocID="{729230E2-D782-4D5C-A48E-FBB12653306C}" presName="conn2-1" presStyleLbl="parChTrans1D3" presStyleIdx="5" presStyleCnt="6"/>
      <dgm:spPr/>
    </dgm:pt>
    <dgm:pt modelId="{C81F9D22-ACA2-4C41-BD2D-4F746D0BD932}" type="pres">
      <dgm:prSet presAssocID="{729230E2-D782-4D5C-A48E-FBB12653306C}" presName="connTx" presStyleLbl="parChTrans1D3" presStyleIdx="5" presStyleCnt="6"/>
      <dgm:spPr/>
    </dgm:pt>
    <dgm:pt modelId="{E712426C-E7E6-4E75-90E5-11CEA93A6A86}" type="pres">
      <dgm:prSet presAssocID="{30C8C9EC-E90F-4936-AB18-431D571D4634}" presName="root2" presStyleCnt="0"/>
      <dgm:spPr/>
    </dgm:pt>
    <dgm:pt modelId="{FC34DEBE-7999-4A45-80B8-46EFE0D59713}" type="pres">
      <dgm:prSet presAssocID="{30C8C9EC-E90F-4936-AB18-431D571D4634}" presName="LevelTwoTextNode" presStyleLbl="node3" presStyleIdx="5" presStyleCnt="6">
        <dgm:presLayoutVars>
          <dgm:chPref val="3"/>
        </dgm:presLayoutVars>
      </dgm:prSet>
      <dgm:spPr/>
    </dgm:pt>
    <dgm:pt modelId="{F6AD26D5-B7EC-4325-A62A-06F4D12E6907}" type="pres">
      <dgm:prSet presAssocID="{30C8C9EC-E90F-4936-AB18-431D571D4634}" presName="level3hierChild" presStyleCnt="0"/>
      <dgm:spPr/>
    </dgm:pt>
  </dgm:ptLst>
  <dgm:cxnLst>
    <dgm:cxn modelId="{9C021801-2E91-4D77-8F77-96C4A2B14840}" srcId="{07399D53-8574-42A5-8351-F6C4235C7C36}" destId="{015F712D-92CB-4A08-BC57-57D2F9EE9229}" srcOrd="3" destOrd="0" parTransId="{3B9E46A7-D9AB-48B5-B3F3-B95A23187643}" sibTransId="{88B11561-213A-4F0D-B75F-DC700224FF5A}"/>
    <dgm:cxn modelId="{151E670B-05EB-4628-B081-A6C12262236B}" type="presOf" srcId="{3513100E-5D39-49C1-8835-E7DA70694C78}" destId="{37998A45-8A22-4CF3-97BA-2CBF30130CEA}" srcOrd="0" destOrd="0" presId="urn:microsoft.com/office/officeart/2008/layout/HorizontalMultiLevelHierarchy"/>
    <dgm:cxn modelId="{64344B0C-E96D-4ADF-AD18-0802377C67A1}" type="presOf" srcId="{2B71B708-A3C3-49E0-98BC-8396B3466AFC}" destId="{80CE44B3-5B7F-40DD-9A9B-24451978D004}" srcOrd="0" destOrd="0" presId="urn:microsoft.com/office/officeart/2008/layout/HorizontalMultiLevelHierarchy"/>
    <dgm:cxn modelId="{91E8400E-885E-4DAE-B216-849F372ED49F}" type="presOf" srcId="{729230E2-D782-4D5C-A48E-FBB12653306C}" destId="{C81F9D22-ACA2-4C41-BD2D-4F746D0BD932}" srcOrd="1" destOrd="0" presId="urn:microsoft.com/office/officeart/2008/layout/HorizontalMultiLevelHierarchy"/>
    <dgm:cxn modelId="{36668C16-AD27-43DD-AEE6-3FA641E4AEE7}" type="presOf" srcId="{F08BF71F-37A7-4488-AFD5-E5AFAEE22F71}" destId="{34B474E9-142B-446C-9C57-01ECB30DAE89}" srcOrd="0" destOrd="0" presId="urn:microsoft.com/office/officeart/2008/layout/HorizontalMultiLevelHierarchy"/>
    <dgm:cxn modelId="{F77D7217-C460-4C44-B200-EC45A820810F}" type="presOf" srcId="{07399D53-8574-42A5-8351-F6C4235C7C36}" destId="{DFAA872C-CC39-4C3C-B4C1-CB590BD16A28}" srcOrd="0" destOrd="0" presId="urn:microsoft.com/office/officeart/2008/layout/HorizontalMultiLevelHierarchy"/>
    <dgm:cxn modelId="{6652001C-BA9B-478D-9B7E-346FF4026105}" type="presOf" srcId="{25DBF358-105E-4291-9093-0189A3F8CB32}" destId="{1B8C6801-6086-452F-B520-14B0E7CC9943}" srcOrd="0" destOrd="0" presId="urn:microsoft.com/office/officeart/2008/layout/HorizontalMultiLevelHierarchy"/>
    <dgm:cxn modelId="{2B6A3E1C-7189-4316-A9D9-9B4D723E878F}" type="presOf" srcId="{3513100E-5D39-49C1-8835-E7DA70694C78}" destId="{1CA388A4-C078-4FC7-B498-EF4FE8B59834}" srcOrd="1" destOrd="0" presId="urn:microsoft.com/office/officeart/2008/layout/HorizontalMultiLevelHierarchy"/>
    <dgm:cxn modelId="{310A751C-32CC-49E0-BE70-60D35889D13C}" type="presOf" srcId="{0B3A0535-B0E4-44B9-941A-ABE774A2FB45}" destId="{32D319F5-4615-4392-A412-FF185BC3C31D}" srcOrd="0" destOrd="0" presId="urn:microsoft.com/office/officeart/2008/layout/HorizontalMultiLevelHierarchy"/>
    <dgm:cxn modelId="{0F1DEA1D-A0AE-411D-A0B9-F73910F70893}" type="presOf" srcId="{C20654A1-DE20-4689-A55A-633A1B72D843}" destId="{02CB8564-7604-4AC2-BC1C-0CB150E8F7A8}" srcOrd="0" destOrd="0" presId="urn:microsoft.com/office/officeart/2008/layout/HorizontalMultiLevelHierarchy"/>
    <dgm:cxn modelId="{2C6BB520-6F48-469B-BF7B-DFC9D4734921}" srcId="{07399D53-8574-42A5-8351-F6C4235C7C36}" destId="{F1D42973-0D0C-4AD3-A55B-55155712C773}" srcOrd="4" destOrd="0" parTransId="{D136F453-18BC-4AC5-A480-5A328A849862}" sibTransId="{C8D68200-7B6C-4C8A-8614-77D0116B87DD}"/>
    <dgm:cxn modelId="{AF722A24-848E-4D46-A6DC-21F88A13142E}" type="presOf" srcId="{68B64361-88B0-4AE5-A1D2-0C5E7A967177}" destId="{383C256B-4688-452A-93C2-62EDA853DF55}" srcOrd="0" destOrd="0" presId="urn:microsoft.com/office/officeart/2008/layout/HorizontalMultiLevelHierarchy"/>
    <dgm:cxn modelId="{03D3192B-ED5B-45B1-B000-844766D6C4EF}" srcId="{68B64361-88B0-4AE5-A1D2-0C5E7A967177}" destId="{3C41FEDE-95D0-48CB-9648-AFBA8930CDBB}" srcOrd="0" destOrd="0" parTransId="{71BC979F-4748-424C-A80F-FDBDF777D876}" sibTransId="{ED88AE5D-AC02-4CD3-B18A-B894A03C6C0B}"/>
    <dgm:cxn modelId="{16A7562E-8DE4-45C1-8E2C-E13E7D7E8482}" type="presOf" srcId="{71BC979F-4748-424C-A80F-FDBDF777D876}" destId="{35B7E4BD-E9E0-49CF-8327-645400E4E4E6}" srcOrd="0" destOrd="0" presId="urn:microsoft.com/office/officeart/2008/layout/HorizontalMultiLevelHierarchy"/>
    <dgm:cxn modelId="{DB14722F-CA3F-4F4E-99DB-D2456C6CCAB6}" type="presOf" srcId="{729230E2-D782-4D5C-A48E-FBB12653306C}" destId="{30F4C49C-3AE9-42E8-B6EE-DB7D96A0D534}" srcOrd="0" destOrd="0" presId="urn:microsoft.com/office/officeart/2008/layout/HorizontalMultiLevelHierarchy"/>
    <dgm:cxn modelId="{60728E33-A40F-4447-B860-3B9A5BBDEB84}" type="presOf" srcId="{B6AA5AE9-7983-4C72-BB85-DE09F3E7642B}" destId="{C01D8884-9BE0-4953-8B48-53783A1C7727}" srcOrd="0" destOrd="0" presId="urn:microsoft.com/office/officeart/2008/layout/HorizontalMultiLevelHierarchy"/>
    <dgm:cxn modelId="{3387A636-C93D-4D44-B47C-C83BF113D015}" srcId="{65BD2B72-8153-4FA7-8EC1-8CD88DCB30D4}" destId="{46934A0A-7B5D-4E3E-BEDC-8FE88BA3D557}" srcOrd="0" destOrd="0" parTransId="{0B3A0535-B0E4-44B9-941A-ABE774A2FB45}" sibTransId="{74401B9F-6DF6-412F-85CC-53BCA8E7276F}"/>
    <dgm:cxn modelId="{B6A59640-50C2-4B66-89FF-E94E25C31268}" type="presOf" srcId="{69A2AA0B-FC89-4FF0-A27B-80BB870AF58C}" destId="{91D6BE70-892D-4735-9CDD-D16C0ACC4795}" srcOrd="0" destOrd="0" presId="urn:microsoft.com/office/officeart/2008/layout/HorizontalMultiLevelHierarchy"/>
    <dgm:cxn modelId="{BA3AE35E-E41E-49FB-8F3B-B3252161DA9D}" type="presOf" srcId="{B8485879-8943-4801-B3C5-DD35C72C191F}" destId="{BA1D352B-5365-4D30-A238-743966E5566D}" srcOrd="1" destOrd="0" presId="urn:microsoft.com/office/officeart/2008/layout/HorizontalMultiLevelHierarchy"/>
    <dgm:cxn modelId="{927FC244-791F-4501-A050-7FEBCBE8EE25}" type="presOf" srcId="{0B3A0535-B0E4-44B9-941A-ABE774A2FB45}" destId="{57D7669B-C7EA-4B52-AE1D-1A3BB5B78EA2}" srcOrd="1" destOrd="0" presId="urn:microsoft.com/office/officeart/2008/layout/HorizontalMultiLevelHierarchy"/>
    <dgm:cxn modelId="{3CF41D65-739E-449C-8386-FA2284CDEBB2}" type="presOf" srcId="{4FA334C2-F8C8-4CE3-950F-CF6C83305613}" destId="{E55FB68A-9744-4652-A87B-CCAA23D33526}" srcOrd="0" destOrd="0" presId="urn:microsoft.com/office/officeart/2008/layout/HorizontalMultiLevelHierarchy"/>
    <dgm:cxn modelId="{DDC87465-28C9-4C0A-AF54-C8B348E22708}" type="presOf" srcId="{3B9E46A7-D9AB-48B5-B3F3-B95A23187643}" destId="{90EA1B81-8537-4F16-9670-637E15C3588D}" srcOrd="1" destOrd="0" presId="urn:microsoft.com/office/officeart/2008/layout/HorizontalMultiLevelHierarchy"/>
    <dgm:cxn modelId="{A4D3FF45-B43C-4922-984A-BEEB67E62703}" type="presOf" srcId="{F7A13221-7224-4636-9B74-D77C02F47CA5}" destId="{7F8919C9-624F-4CEC-9B59-1DD993C747F1}" srcOrd="0" destOrd="0" presId="urn:microsoft.com/office/officeart/2008/layout/HorizontalMultiLevelHierarchy"/>
    <dgm:cxn modelId="{7CBFE946-EBEB-47B5-9153-2C99483AF0E6}" srcId="{07399D53-8574-42A5-8351-F6C4235C7C36}" destId="{C20654A1-DE20-4689-A55A-633A1B72D843}" srcOrd="0" destOrd="0" parTransId="{B8485879-8943-4801-B3C5-DD35C72C191F}" sibTransId="{41C1DF7F-F3EA-4790-BE9D-75CFF118C964}"/>
    <dgm:cxn modelId="{65F62A6D-6F4F-42BA-B0F6-E185AB3E143E}" srcId="{B6AA5AE9-7983-4C72-BB85-DE09F3E7642B}" destId="{07399D53-8574-42A5-8351-F6C4235C7C36}" srcOrd="0" destOrd="0" parTransId="{3513100E-5D39-49C1-8835-E7DA70694C78}" sibTransId="{9EB6970B-2A3E-4E99-835A-6284609A9379}"/>
    <dgm:cxn modelId="{CB515A4E-BF59-4F4F-B62B-E5CAD54C9244}" type="presOf" srcId="{97D70E09-5421-4663-B0E1-5B386B339025}" destId="{44B50E44-838E-4A89-9B79-C24DBD4625D4}" srcOrd="0" destOrd="0" presId="urn:microsoft.com/office/officeart/2008/layout/HorizontalMultiLevelHierarchy"/>
    <dgm:cxn modelId="{EC71C34E-C174-4C03-BB99-EE7466CF7D6D}" type="presOf" srcId="{EA2982CD-D0C8-4DDB-AE78-881CE26230A8}" destId="{34C1CDAF-2C77-4C82-8961-F1B48AEFD2DB}" srcOrd="0" destOrd="0" presId="urn:microsoft.com/office/officeart/2008/layout/HorizontalMultiLevelHierarchy"/>
    <dgm:cxn modelId="{3F4B1351-B4D8-40DC-B57E-70FCCEFA293E}" srcId="{015F712D-92CB-4A08-BC57-57D2F9EE9229}" destId="{25DBF358-105E-4291-9093-0189A3F8CB32}" srcOrd="1" destOrd="0" parTransId="{96741CD1-F983-44B4-83A8-EB1CF28844B9}" sibTransId="{4AAF45DB-80E6-459E-B960-CCCFB1E412FE}"/>
    <dgm:cxn modelId="{61BDCE53-FB5C-4651-84CE-2FB73C087C3C}" srcId="{65BD2B72-8153-4FA7-8EC1-8CD88DCB30D4}" destId="{0A81100C-D263-472A-A14E-DDC1279D12E0}" srcOrd="1" destOrd="0" parTransId="{3A32C989-3F3D-43DA-A1EF-25A01E7D7DB5}" sibTransId="{46072C64-5572-4BFD-9F79-08E03AF7A03D}"/>
    <dgm:cxn modelId="{EDEDD855-E119-44B6-8447-74525BAA414A}" type="presOf" srcId="{F08BF71F-37A7-4488-AFD5-E5AFAEE22F71}" destId="{D90591C5-ADE1-4ACB-94CD-53F519F81CA6}" srcOrd="1" destOrd="0" presId="urn:microsoft.com/office/officeart/2008/layout/HorizontalMultiLevelHierarchy"/>
    <dgm:cxn modelId="{5A24F575-900B-4BDE-B59C-662F8E58ECAB}" type="presOf" srcId="{0A81100C-D263-472A-A14E-DDC1279D12E0}" destId="{38911D68-C47A-42BD-995C-D6D9286C024C}" srcOrd="0" destOrd="0" presId="urn:microsoft.com/office/officeart/2008/layout/HorizontalMultiLevelHierarchy"/>
    <dgm:cxn modelId="{A3D72178-A676-4DC0-A219-D1E7D7AF73E7}" type="presOf" srcId="{405FDF96-4DA0-4433-8F09-2243D077FEB9}" destId="{55CB0C1F-680E-4C1B-9427-82741FCB6236}" srcOrd="0" destOrd="0" presId="urn:microsoft.com/office/officeart/2008/layout/HorizontalMultiLevelHierarchy"/>
    <dgm:cxn modelId="{4E8BE27A-0865-4D0E-8CCC-A5B8F23A4767}" type="presOf" srcId="{30C8C9EC-E90F-4936-AB18-431D571D4634}" destId="{FC34DEBE-7999-4A45-80B8-46EFE0D59713}" srcOrd="0" destOrd="0" presId="urn:microsoft.com/office/officeart/2008/layout/HorizontalMultiLevelHierarchy"/>
    <dgm:cxn modelId="{76F74C7F-6A45-4FF2-84EB-3A7368E2743F}" srcId="{68B64361-88B0-4AE5-A1D2-0C5E7A967177}" destId="{7F9F86C7-F093-4CC5-B697-0138C9E05569}" srcOrd="1" destOrd="0" parTransId="{EA2982CD-D0C8-4DDB-AE78-881CE26230A8}" sibTransId="{6D463ED2-BFBA-4095-BCBB-22852A813159}"/>
    <dgm:cxn modelId="{2866EF7F-F3DE-411A-8319-E5476D7FC59B}" srcId="{405FDF96-4DA0-4433-8F09-2243D077FEB9}" destId="{B6AA5AE9-7983-4C72-BB85-DE09F3E7642B}" srcOrd="0" destOrd="0" parTransId="{CF3A5DC5-285E-4266-B87B-51AB0CD8DC1F}" sibTransId="{7ACCC96C-5EA4-4335-A9EB-C2276EF38171}"/>
    <dgm:cxn modelId="{D202D686-04D4-4BB0-B042-4F9573207241}" type="presOf" srcId="{F7A13221-7224-4636-9B74-D77C02F47CA5}" destId="{6CF77A05-1D8D-4C44-809E-352198E5C4DB}" srcOrd="1" destOrd="0" presId="urn:microsoft.com/office/officeart/2008/layout/HorizontalMultiLevelHierarchy"/>
    <dgm:cxn modelId="{E7CBBB87-3777-4E8F-B234-E50B320840E3}" type="presOf" srcId="{46934A0A-7B5D-4E3E-BEDC-8FE88BA3D557}" destId="{887ACE80-C92B-4D1F-A3E0-E345115F08BB}" srcOrd="0" destOrd="0" presId="urn:microsoft.com/office/officeart/2008/layout/HorizontalMultiLevelHierarchy"/>
    <dgm:cxn modelId="{E040ED8B-2B04-46F8-A4F0-F6CD6BECCD20}" type="presOf" srcId="{3A32C989-3F3D-43DA-A1EF-25A01E7D7DB5}" destId="{C19C64D1-BA09-43ED-B2C7-D8715D404D07}" srcOrd="1" destOrd="0" presId="urn:microsoft.com/office/officeart/2008/layout/HorizontalMultiLevelHierarchy"/>
    <dgm:cxn modelId="{89639D8D-7B77-4F45-9B7D-A49B21A8E05B}" type="presOf" srcId="{015F712D-92CB-4A08-BC57-57D2F9EE9229}" destId="{03DE1832-D82F-40B0-8A8B-76E0B0EB3340}" srcOrd="0" destOrd="0" presId="urn:microsoft.com/office/officeart/2008/layout/HorizontalMultiLevelHierarchy"/>
    <dgm:cxn modelId="{B5C0989D-9F26-46A2-953A-BEEDCA9203DC}" type="presOf" srcId="{7F9F86C7-F093-4CC5-B697-0138C9E05569}" destId="{1BF9C8A8-EDE8-45A8-A39E-376B90E38AA4}" srcOrd="0" destOrd="0" presId="urn:microsoft.com/office/officeart/2008/layout/HorizontalMultiLevelHierarchy"/>
    <dgm:cxn modelId="{2730649F-49B4-428A-9B48-F2EAD748609F}" type="presOf" srcId="{96741CD1-F983-44B4-83A8-EB1CF28844B9}" destId="{6D58E83A-0468-4758-9133-37D1F900E2FA}" srcOrd="0" destOrd="0" presId="urn:microsoft.com/office/officeart/2008/layout/HorizontalMultiLevelHierarchy"/>
    <dgm:cxn modelId="{58E483A0-A154-480A-9F26-609F4C2581C4}" srcId="{07399D53-8574-42A5-8351-F6C4235C7C36}" destId="{65BD2B72-8153-4FA7-8EC1-8CD88DCB30D4}" srcOrd="2" destOrd="0" parTransId="{F08BF71F-37A7-4488-AFD5-E5AFAEE22F71}" sibTransId="{A793291E-0FB7-45C4-A507-320C4801CC00}"/>
    <dgm:cxn modelId="{7EB933A5-4E67-46B6-AE47-8F8534502D22}" type="presOf" srcId="{F1D42973-0D0C-4AD3-A55B-55155712C773}" destId="{4AA4C108-E617-422C-92D7-2149C15BC340}" srcOrd="0" destOrd="0" presId="urn:microsoft.com/office/officeart/2008/layout/HorizontalMultiLevelHierarchy"/>
    <dgm:cxn modelId="{AA0F10A8-DCFA-4FA3-B2B5-47D45C924032}" type="presOf" srcId="{8724385B-FD73-43A0-86F9-7E775537A7ED}" destId="{9BC3B612-9E89-47FB-92A0-A724660C5AF4}" srcOrd="0" destOrd="0" presId="urn:microsoft.com/office/officeart/2008/layout/HorizontalMultiLevelHierarchy"/>
    <dgm:cxn modelId="{BB182AB2-9A73-49DB-9535-4B2139A3BA5F}" type="presOf" srcId="{96741CD1-F983-44B4-83A8-EB1CF28844B9}" destId="{F017195B-9C55-49B8-BFB6-5C2ADC77AA8A}" srcOrd="1" destOrd="0" presId="urn:microsoft.com/office/officeart/2008/layout/HorizontalMultiLevelHierarchy"/>
    <dgm:cxn modelId="{21C884BA-BC63-486F-B489-CD488D9F7692}" srcId="{C20654A1-DE20-4689-A55A-633A1B72D843}" destId="{8724385B-FD73-43A0-86F9-7E775537A7ED}" srcOrd="0" destOrd="0" parTransId="{F7A13221-7224-4636-9B74-D77C02F47CA5}" sibTransId="{0FB59BBA-90B1-458C-B6D6-6A3088E9A6F5}"/>
    <dgm:cxn modelId="{AC2173C3-36D6-491F-AF1D-BDC57E24629B}" srcId="{015F712D-92CB-4A08-BC57-57D2F9EE9229}" destId="{8F865FA8-1D89-406E-978F-A272975EFF8E}" srcOrd="0" destOrd="0" parTransId="{97D70E09-5421-4663-B0E1-5B386B339025}" sibTransId="{2B1651B4-29D9-4575-9B4C-CCF98809EC0A}"/>
    <dgm:cxn modelId="{4D3C7BC5-EAA2-4034-8F15-D2361D4B45CD}" type="presOf" srcId="{3C41FEDE-95D0-48CB-9648-AFBA8930CDBB}" destId="{1E0616A3-24CF-4C05-A23C-7E45CF0B3974}" srcOrd="0" destOrd="0" presId="urn:microsoft.com/office/officeart/2008/layout/HorizontalMultiLevelHierarchy"/>
    <dgm:cxn modelId="{CC37D6C6-8E8D-4BE7-91F7-3837A7FE27EB}" type="presOf" srcId="{2B71B708-A3C3-49E0-98BC-8396B3466AFC}" destId="{C130EDA8-6F81-4E10-8B62-BF65554ED4F8}" srcOrd="1" destOrd="0" presId="urn:microsoft.com/office/officeart/2008/layout/HorizontalMultiLevelHierarchy"/>
    <dgm:cxn modelId="{F1576EC7-8B09-4AB2-96E7-3BF760BBAF56}" type="presOf" srcId="{3A32C989-3F3D-43DA-A1EF-25A01E7D7DB5}" destId="{FAD40387-FE74-4105-9B26-AA47429CCE5C}" srcOrd="0" destOrd="0" presId="urn:microsoft.com/office/officeart/2008/layout/HorizontalMultiLevelHierarchy"/>
    <dgm:cxn modelId="{F42798C7-ABF9-43B0-83A4-97EF999F856A}" type="presOf" srcId="{3B9E46A7-D9AB-48B5-B3F3-B95A23187643}" destId="{79D4B43D-E243-426D-988A-7333789BB04E}" srcOrd="0" destOrd="0" presId="urn:microsoft.com/office/officeart/2008/layout/HorizontalMultiLevelHierarchy"/>
    <dgm:cxn modelId="{577C21C9-1CB4-47E7-8727-AE5272367446}" type="presOf" srcId="{65BD2B72-8153-4FA7-8EC1-8CD88DCB30D4}" destId="{B4EB9E1A-A55B-4B08-B021-1842A81F01C4}" srcOrd="0" destOrd="0" presId="urn:microsoft.com/office/officeart/2008/layout/HorizontalMultiLevelHierarchy"/>
    <dgm:cxn modelId="{12156ECF-1182-47BF-89C3-70C343AD6F84}" srcId="{07399D53-8574-42A5-8351-F6C4235C7C36}" destId="{30C8C9EC-E90F-4936-AB18-431D571D4634}" srcOrd="5" destOrd="0" parTransId="{729230E2-D782-4D5C-A48E-FBB12653306C}" sibTransId="{2549F814-C912-42CE-B0BF-8E650DCF1364}"/>
    <dgm:cxn modelId="{579240D5-B1A8-476A-8BD4-6D668B1165D0}" srcId="{07399D53-8574-42A5-8351-F6C4235C7C36}" destId="{68B64361-88B0-4AE5-A1D2-0C5E7A967177}" srcOrd="1" destOrd="0" parTransId="{4FA334C2-F8C8-4CE3-950F-CF6C83305613}" sibTransId="{C83CE0AF-2710-40B2-B0C5-17C5A97E9760}"/>
    <dgm:cxn modelId="{14FF77DC-59C7-4C23-A93C-1C7951B53CF2}" type="presOf" srcId="{D136F453-18BC-4AC5-A480-5A328A849862}" destId="{463EB62A-098E-41D8-BF12-59B63F5A86B6}" srcOrd="1" destOrd="0" presId="urn:microsoft.com/office/officeart/2008/layout/HorizontalMultiLevelHierarchy"/>
    <dgm:cxn modelId="{1E6763DF-B80B-44DF-9113-C4D6022E30EA}" type="presOf" srcId="{97D70E09-5421-4663-B0E1-5B386B339025}" destId="{1138A5A7-135A-4319-84C9-3B2EF3F933F7}" srcOrd="1" destOrd="0" presId="urn:microsoft.com/office/officeart/2008/layout/HorizontalMultiLevelHierarchy"/>
    <dgm:cxn modelId="{2BDFEBE8-48A3-4921-880C-B094483F0C8E}" type="presOf" srcId="{71BC979F-4748-424C-A80F-FDBDF777D876}" destId="{02360166-E009-41DA-8174-97B651177991}" srcOrd="1" destOrd="0" presId="urn:microsoft.com/office/officeart/2008/layout/HorizontalMultiLevelHierarchy"/>
    <dgm:cxn modelId="{620E48EA-4796-455D-9864-AF4C85181150}" type="presOf" srcId="{B8485879-8943-4801-B3C5-DD35C72C191F}" destId="{04657716-74F5-4B68-B4E7-D5B8D2346638}" srcOrd="0" destOrd="0" presId="urn:microsoft.com/office/officeart/2008/layout/HorizontalMultiLevelHierarchy"/>
    <dgm:cxn modelId="{519685EE-0BBF-4146-BA9B-8A8D6BDC7D03}" type="presOf" srcId="{4FA334C2-F8C8-4CE3-950F-CF6C83305613}" destId="{35045018-F260-41AA-8794-338827BD557D}" srcOrd="1" destOrd="0" presId="urn:microsoft.com/office/officeart/2008/layout/HorizontalMultiLevelHierarchy"/>
    <dgm:cxn modelId="{EBF68CF7-BA15-4489-B5E8-2F9A88DBB9A6}" type="presOf" srcId="{D136F453-18BC-4AC5-A480-5A328A849862}" destId="{78ADF14F-57DE-4EB8-8050-83F76D12CC1C}" srcOrd="0" destOrd="0" presId="urn:microsoft.com/office/officeart/2008/layout/HorizontalMultiLevelHierarchy"/>
    <dgm:cxn modelId="{2FB0ACFA-F255-432F-B33C-775A03FA7BD8}" type="presOf" srcId="{8F865FA8-1D89-406E-978F-A272975EFF8E}" destId="{65E1ED00-4310-43D2-9238-2B6A63BF184C}" srcOrd="0" destOrd="0" presId="urn:microsoft.com/office/officeart/2008/layout/HorizontalMultiLevelHierarchy"/>
    <dgm:cxn modelId="{47B678FC-C076-4731-B01D-129450822F3C}" type="presOf" srcId="{EA2982CD-D0C8-4DDB-AE78-881CE26230A8}" destId="{08EA8CF8-D295-4F62-B212-A14F6A412D8F}" srcOrd="1" destOrd="0" presId="urn:microsoft.com/office/officeart/2008/layout/HorizontalMultiLevelHierarchy"/>
    <dgm:cxn modelId="{7EE722FF-0CBF-438F-8679-D531D8B7259E}" srcId="{C20654A1-DE20-4689-A55A-633A1B72D843}" destId="{69A2AA0B-FC89-4FF0-A27B-80BB870AF58C}" srcOrd="1" destOrd="0" parTransId="{2B71B708-A3C3-49E0-98BC-8396B3466AFC}" sibTransId="{16939249-BBD0-42F0-B02C-12AD0ECF7317}"/>
    <dgm:cxn modelId="{C348DD51-CEC8-4847-8227-B55EF060ACBA}" type="presParOf" srcId="{55CB0C1F-680E-4C1B-9427-82741FCB6236}" destId="{AECA1C67-1BB7-4EAF-90E9-8B1858D6A508}" srcOrd="0" destOrd="0" presId="urn:microsoft.com/office/officeart/2008/layout/HorizontalMultiLevelHierarchy"/>
    <dgm:cxn modelId="{9D8B59FC-EB1D-4A7F-BAEF-F03C6582BE40}" type="presParOf" srcId="{AECA1C67-1BB7-4EAF-90E9-8B1858D6A508}" destId="{C01D8884-9BE0-4953-8B48-53783A1C7727}" srcOrd="0" destOrd="0" presId="urn:microsoft.com/office/officeart/2008/layout/HorizontalMultiLevelHierarchy"/>
    <dgm:cxn modelId="{7ED2A8F3-EE8B-4118-8836-1B288CA20C37}" type="presParOf" srcId="{AECA1C67-1BB7-4EAF-90E9-8B1858D6A508}" destId="{1C728CA9-2FBB-4BE1-9C6A-A8B0706425AC}" srcOrd="1" destOrd="0" presId="urn:microsoft.com/office/officeart/2008/layout/HorizontalMultiLevelHierarchy"/>
    <dgm:cxn modelId="{F539A59E-4100-4FD2-90AA-9A6E3C059231}" type="presParOf" srcId="{1C728CA9-2FBB-4BE1-9C6A-A8B0706425AC}" destId="{37998A45-8A22-4CF3-97BA-2CBF30130CEA}" srcOrd="0" destOrd="0" presId="urn:microsoft.com/office/officeart/2008/layout/HorizontalMultiLevelHierarchy"/>
    <dgm:cxn modelId="{2DF29BC9-BF6B-476C-B0A4-C287DA50FDC1}" type="presParOf" srcId="{37998A45-8A22-4CF3-97BA-2CBF30130CEA}" destId="{1CA388A4-C078-4FC7-B498-EF4FE8B59834}" srcOrd="0" destOrd="0" presId="urn:microsoft.com/office/officeart/2008/layout/HorizontalMultiLevelHierarchy"/>
    <dgm:cxn modelId="{977A81AE-8FE0-45C5-8A37-D5C20F48DAC1}" type="presParOf" srcId="{1C728CA9-2FBB-4BE1-9C6A-A8B0706425AC}" destId="{CE6DB503-269A-498E-A245-05DA6E4FBC3C}" srcOrd="1" destOrd="0" presId="urn:microsoft.com/office/officeart/2008/layout/HorizontalMultiLevelHierarchy"/>
    <dgm:cxn modelId="{0F89BF77-6B9A-4853-9702-17784C107563}" type="presParOf" srcId="{CE6DB503-269A-498E-A245-05DA6E4FBC3C}" destId="{DFAA872C-CC39-4C3C-B4C1-CB590BD16A28}" srcOrd="0" destOrd="0" presId="urn:microsoft.com/office/officeart/2008/layout/HorizontalMultiLevelHierarchy"/>
    <dgm:cxn modelId="{9FCBA52E-C733-410A-9397-C3E53911BCC1}" type="presParOf" srcId="{CE6DB503-269A-498E-A245-05DA6E4FBC3C}" destId="{26708556-C7DA-402E-85AB-F754B0310347}" srcOrd="1" destOrd="0" presId="urn:microsoft.com/office/officeart/2008/layout/HorizontalMultiLevelHierarchy"/>
    <dgm:cxn modelId="{FE432BC2-4DBF-4D3F-9F61-9BB7EE282394}" type="presParOf" srcId="{26708556-C7DA-402E-85AB-F754B0310347}" destId="{04657716-74F5-4B68-B4E7-D5B8D2346638}" srcOrd="0" destOrd="0" presId="urn:microsoft.com/office/officeart/2008/layout/HorizontalMultiLevelHierarchy"/>
    <dgm:cxn modelId="{CE01E6A6-409B-40BC-BADC-1E31ABB93412}" type="presParOf" srcId="{04657716-74F5-4B68-B4E7-D5B8D2346638}" destId="{BA1D352B-5365-4D30-A238-743966E5566D}" srcOrd="0" destOrd="0" presId="urn:microsoft.com/office/officeart/2008/layout/HorizontalMultiLevelHierarchy"/>
    <dgm:cxn modelId="{67EB436B-7A4D-43C3-8A15-1E4058A2EF61}" type="presParOf" srcId="{26708556-C7DA-402E-85AB-F754B0310347}" destId="{19C2FA25-A2B8-4BBB-A12C-814A8F8E3020}" srcOrd="1" destOrd="0" presId="urn:microsoft.com/office/officeart/2008/layout/HorizontalMultiLevelHierarchy"/>
    <dgm:cxn modelId="{D3BE2839-F912-4260-9A16-9AA929D05590}" type="presParOf" srcId="{19C2FA25-A2B8-4BBB-A12C-814A8F8E3020}" destId="{02CB8564-7604-4AC2-BC1C-0CB150E8F7A8}" srcOrd="0" destOrd="0" presId="urn:microsoft.com/office/officeart/2008/layout/HorizontalMultiLevelHierarchy"/>
    <dgm:cxn modelId="{DCF15F9B-CC00-4E43-A0FB-9A7B03F3BC9A}" type="presParOf" srcId="{19C2FA25-A2B8-4BBB-A12C-814A8F8E3020}" destId="{E225DB2B-BB81-49E4-8B17-B14A7ECD068C}" srcOrd="1" destOrd="0" presId="urn:microsoft.com/office/officeart/2008/layout/HorizontalMultiLevelHierarchy"/>
    <dgm:cxn modelId="{BC455640-C2F2-43A0-B0A1-5F87772139FD}" type="presParOf" srcId="{E225DB2B-BB81-49E4-8B17-B14A7ECD068C}" destId="{7F8919C9-624F-4CEC-9B59-1DD993C747F1}" srcOrd="0" destOrd="0" presId="urn:microsoft.com/office/officeart/2008/layout/HorizontalMultiLevelHierarchy"/>
    <dgm:cxn modelId="{C0852D18-2A53-4E8F-A2F9-542A620F6DB0}" type="presParOf" srcId="{7F8919C9-624F-4CEC-9B59-1DD993C747F1}" destId="{6CF77A05-1D8D-4C44-809E-352198E5C4DB}" srcOrd="0" destOrd="0" presId="urn:microsoft.com/office/officeart/2008/layout/HorizontalMultiLevelHierarchy"/>
    <dgm:cxn modelId="{FF2B2F24-9215-4151-84CE-CFFB7CE2595C}" type="presParOf" srcId="{E225DB2B-BB81-49E4-8B17-B14A7ECD068C}" destId="{FB5D6B53-CC40-4F95-92C2-CAD68E641605}" srcOrd="1" destOrd="0" presId="urn:microsoft.com/office/officeart/2008/layout/HorizontalMultiLevelHierarchy"/>
    <dgm:cxn modelId="{D26E8AFC-3884-4C18-AE6C-598DF6787747}" type="presParOf" srcId="{FB5D6B53-CC40-4F95-92C2-CAD68E641605}" destId="{9BC3B612-9E89-47FB-92A0-A724660C5AF4}" srcOrd="0" destOrd="0" presId="urn:microsoft.com/office/officeart/2008/layout/HorizontalMultiLevelHierarchy"/>
    <dgm:cxn modelId="{DD445B8A-4A94-42FE-9647-D24F7AE76EE5}" type="presParOf" srcId="{FB5D6B53-CC40-4F95-92C2-CAD68E641605}" destId="{0C45EF69-72F1-4947-8A52-33C29CCBB14E}" srcOrd="1" destOrd="0" presId="urn:microsoft.com/office/officeart/2008/layout/HorizontalMultiLevelHierarchy"/>
    <dgm:cxn modelId="{84BB3B21-B06F-408A-B64D-DCC31C5F3E1E}" type="presParOf" srcId="{E225DB2B-BB81-49E4-8B17-B14A7ECD068C}" destId="{80CE44B3-5B7F-40DD-9A9B-24451978D004}" srcOrd="2" destOrd="0" presId="urn:microsoft.com/office/officeart/2008/layout/HorizontalMultiLevelHierarchy"/>
    <dgm:cxn modelId="{D71F3BF9-810D-4A99-AFA7-AB32DED4D113}" type="presParOf" srcId="{80CE44B3-5B7F-40DD-9A9B-24451978D004}" destId="{C130EDA8-6F81-4E10-8B62-BF65554ED4F8}" srcOrd="0" destOrd="0" presId="urn:microsoft.com/office/officeart/2008/layout/HorizontalMultiLevelHierarchy"/>
    <dgm:cxn modelId="{DD84E759-E2CF-4E95-B3C4-99D3B37A0622}" type="presParOf" srcId="{E225DB2B-BB81-49E4-8B17-B14A7ECD068C}" destId="{9554FD22-A4F5-4905-A4E0-DE25385D1D90}" srcOrd="3" destOrd="0" presId="urn:microsoft.com/office/officeart/2008/layout/HorizontalMultiLevelHierarchy"/>
    <dgm:cxn modelId="{17B54B0F-744A-4438-8537-FF49FEA5E475}" type="presParOf" srcId="{9554FD22-A4F5-4905-A4E0-DE25385D1D90}" destId="{91D6BE70-892D-4735-9CDD-D16C0ACC4795}" srcOrd="0" destOrd="0" presId="urn:microsoft.com/office/officeart/2008/layout/HorizontalMultiLevelHierarchy"/>
    <dgm:cxn modelId="{C8850033-9D6C-49A1-946E-7DE95349DB9A}" type="presParOf" srcId="{9554FD22-A4F5-4905-A4E0-DE25385D1D90}" destId="{C703137C-F5F1-4C28-A0A0-F8D498A4A55A}" srcOrd="1" destOrd="0" presId="urn:microsoft.com/office/officeart/2008/layout/HorizontalMultiLevelHierarchy"/>
    <dgm:cxn modelId="{3337DCFD-90FF-4EF0-94FD-4E63855BC863}" type="presParOf" srcId="{26708556-C7DA-402E-85AB-F754B0310347}" destId="{E55FB68A-9744-4652-A87B-CCAA23D33526}" srcOrd="2" destOrd="0" presId="urn:microsoft.com/office/officeart/2008/layout/HorizontalMultiLevelHierarchy"/>
    <dgm:cxn modelId="{060F9C6A-25F5-42FB-B67C-6075F6BABB17}" type="presParOf" srcId="{E55FB68A-9744-4652-A87B-CCAA23D33526}" destId="{35045018-F260-41AA-8794-338827BD557D}" srcOrd="0" destOrd="0" presId="urn:microsoft.com/office/officeart/2008/layout/HorizontalMultiLevelHierarchy"/>
    <dgm:cxn modelId="{3A3DA561-2D9A-4171-ACA5-8C6A2CDFFC9F}" type="presParOf" srcId="{26708556-C7DA-402E-85AB-F754B0310347}" destId="{68DB270D-2008-4736-B8D6-F7F98893C21C}" srcOrd="3" destOrd="0" presId="urn:microsoft.com/office/officeart/2008/layout/HorizontalMultiLevelHierarchy"/>
    <dgm:cxn modelId="{9A368B24-3D52-47EC-9764-2FF4446E343E}" type="presParOf" srcId="{68DB270D-2008-4736-B8D6-F7F98893C21C}" destId="{383C256B-4688-452A-93C2-62EDA853DF55}" srcOrd="0" destOrd="0" presId="urn:microsoft.com/office/officeart/2008/layout/HorizontalMultiLevelHierarchy"/>
    <dgm:cxn modelId="{89CF0BB9-46A3-403F-9DEF-868B32A02860}" type="presParOf" srcId="{68DB270D-2008-4736-B8D6-F7F98893C21C}" destId="{09A0846F-0A9D-47B8-9EBC-C08338AF70E7}" srcOrd="1" destOrd="0" presId="urn:microsoft.com/office/officeart/2008/layout/HorizontalMultiLevelHierarchy"/>
    <dgm:cxn modelId="{B991BE50-FBBF-4581-85AC-F9A2EEFA86A5}" type="presParOf" srcId="{09A0846F-0A9D-47B8-9EBC-C08338AF70E7}" destId="{35B7E4BD-E9E0-49CF-8327-645400E4E4E6}" srcOrd="0" destOrd="0" presId="urn:microsoft.com/office/officeart/2008/layout/HorizontalMultiLevelHierarchy"/>
    <dgm:cxn modelId="{499D09CA-E8EA-483C-92E7-B7936FC231D1}" type="presParOf" srcId="{35B7E4BD-E9E0-49CF-8327-645400E4E4E6}" destId="{02360166-E009-41DA-8174-97B651177991}" srcOrd="0" destOrd="0" presId="urn:microsoft.com/office/officeart/2008/layout/HorizontalMultiLevelHierarchy"/>
    <dgm:cxn modelId="{C1A46477-02AF-416B-B27C-509A982643D0}" type="presParOf" srcId="{09A0846F-0A9D-47B8-9EBC-C08338AF70E7}" destId="{86AF4A37-78E3-4713-937F-7542BCD71A8D}" srcOrd="1" destOrd="0" presId="urn:microsoft.com/office/officeart/2008/layout/HorizontalMultiLevelHierarchy"/>
    <dgm:cxn modelId="{E4031CB5-52D1-473B-A800-C29BEC4B0C01}" type="presParOf" srcId="{86AF4A37-78E3-4713-937F-7542BCD71A8D}" destId="{1E0616A3-24CF-4C05-A23C-7E45CF0B3974}" srcOrd="0" destOrd="0" presId="urn:microsoft.com/office/officeart/2008/layout/HorizontalMultiLevelHierarchy"/>
    <dgm:cxn modelId="{A364E530-ED1E-423F-86FD-41F1B85860F2}" type="presParOf" srcId="{86AF4A37-78E3-4713-937F-7542BCD71A8D}" destId="{E7635C41-0C4C-4A4D-8083-8B31562B315B}" srcOrd="1" destOrd="0" presId="urn:microsoft.com/office/officeart/2008/layout/HorizontalMultiLevelHierarchy"/>
    <dgm:cxn modelId="{5B29F837-4F35-4894-AA34-6B074538C34C}" type="presParOf" srcId="{09A0846F-0A9D-47B8-9EBC-C08338AF70E7}" destId="{34C1CDAF-2C77-4C82-8961-F1B48AEFD2DB}" srcOrd="2" destOrd="0" presId="urn:microsoft.com/office/officeart/2008/layout/HorizontalMultiLevelHierarchy"/>
    <dgm:cxn modelId="{1BA91A34-D351-48EF-B791-F1AEF6B6F03E}" type="presParOf" srcId="{34C1CDAF-2C77-4C82-8961-F1B48AEFD2DB}" destId="{08EA8CF8-D295-4F62-B212-A14F6A412D8F}" srcOrd="0" destOrd="0" presId="urn:microsoft.com/office/officeart/2008/layout/HorizontalMultiLevelHierarchy"/>
    <dgm:cxn modelId="{B90295BE-A4A9-49BD-A6FF-7A8E0D6506C0}" type="presParOf" srcId="{09A0846F-0A9D-47B8-9EBC-C08338AF70E7}" destId="{3D32318E-6647-4FB3-B6D7-A9A448286898}" srcOrd="3" destOrd="0" presId="urn:microsoft.com/office/officeart/2008/layout/HorizontalMultiLevelHierarchy"/>
    <dgm:cxn modelId="{AEAF629A-41B5-482F-A52B-034E03019C2D}" type="presParOf" srcId="{3D32318E-6647-4FB3-B6D7-A9A448286898}" destId="{1BF9C8A8-EDE8-45A8-A39E-376B90E38AA4}" srcOrd="0" destOrd="0" presId="urn:microsoft.com/office/officeart/2008/layout/HorizontalMultiLevelHierarchy"/>
    <dgm:cxn modelId="{58721237-A1DD-482C-8A5E-62D3C055F448}" type="presParOf" srcId="{3D32318E-6647-4FB3-B6D7-A9A448286898}" destId="{88AD51C1-0B57-4664-8F71-3BC6AEB3B48E}" srcOrd="1" destOrd="0" presId="urn:microsoft.com/office/officeart/2008/layout/HorizontalMultiLevelHierarchy"/>
    <dgm:cxn modelId="{9F85C162-D790-42A2-B69E-A0F49E5B1A4E}" type="presParOf" srcId="{26708556-C7DA-402E-85AB-F754B0310347}" destId="{34B474E9-142B-446C-9C57-01ECB30DAE89}" srcOrd="4" destOrd="0" presId="urn:microsoft.com/office/officeart/2008/layout/HorizontalMultiLevelHierarchy"/>
    <dgm:cxn modelId="{B1338557-BCFF-4024-AC96-2B4C29329BDC}" type="presParOf" srcId="{34B474E9-142B-446C-9C57-01ECB30DAE89}" destId="{D90591C5-ADE1-4ACB-94CD-53F519F81CA6}" srcOrd="0" destOrd="0" presId="urn:microsoft.com/office/officeart/2008/layout/HorizontalMultiLevelHierarchy"/>
    <dgm:cxn modelId="{EE481308-9CBD-4186-90CF-1ADA052A1DBB}" type="presParOf" srcId="{26708556-C7DA-402E-85AB-F754B0310347}" destId="{768A1852-FDAA-48AF-A3DF-A6C1EB5315A1}" srcOrd="5" destOrd="0" presId="urn:microsoft.com/office/officeart/2008/layout/HorizontalMultiLevelHierarchy"/>
    <dgm:cxn modelId="{E0E56E0A-BA1C-4243-B9B7-176FFC0B31C2}" type="presParOf" srcId="{768A1852-FDAA-48AF-A3DF-A6C1EB5315A1}" destId="{B4EB9E1A-A55B-4B08-B021-1842A81F01C4}" srcOrd="0" destOrd="0" presId="urn:microsoft.com/office/officeart/2008/layout/HorizontalMultiLevelHierarchy"/>
    <dgm:cxn modelId="{0225A9D0-74DA-4557-BE70-9B421242FB99}" type="presParOf" srcId="{768A1852-FDAA-48AF-A3DF-A6C1EB5315A1}" destId="{E735F798-7D09-45C4-8EBA-182BCBC52860}" srcOrd="1" destOrd="0" presId="urn:microsoft.com/office/officeart/2008/layout/HorizontalMultiLevelHierarchy"/>
    <dgm:cxn modelId="{516F31CE-BF34-4429-82D2-BEB3B9890357}" type="presParOf" srcId="{E735F798-7D09-45C4-8EBA-182BCBC52860}" destId="{32D319F5-4615-4392-A412-FF185BC3C31D}" srcOrd="0" destOrd="0" presId="urn:microsoft.com/office/officeart/2008/layout/HorizontalMultiLevelHierarchy"/>
    <dgm:cxn modelId="{9220B395-8AF4-4264-95DD-B05E65E25009}" type="presParOf" srcId="{32D319F5-4615-4392-A412-FF185BC3C31D}" destId="{57D7669B-C7EA-4B52-AE1D-1A3BB5B78EA2}" srcOrd="0" destOrd="0" presId="urn:microsoft.com/office/officeart/2008/layout/HorizontalMultiLevelHierarchy"/>
    <dgm:cxn modelId="{9EA81F35-B3D4-4862-918C-3335A063BAEA}" type="presParOf" srcId="{E735F798-7D09-45C4-8EBA-182BCBC52860}" destId="{1D264BC5-1C78-49E8-A8CE-366BB1B1F531}" srcOrd="1" destOrd="0" presId="urn:microsoft.com/office/officeart/2008/layout/HorizontalMultiLevelHierarchy"/>
    <dgm:cxn modelId="{673A9D01-ADAB-498A-91A5-86EDF0D0DFBE}" type="presParOf" srcId="{1D264BC5-1C78-49E8-A8CE-366BB1B1F531}" destId="{887ACE80-C92B-4D1F-A3E0-E345115F08BB}" srcOrd="0" destOrd="0" presId="urn:microsoft.com/office/officeart/2008/layout/HorizontalMultiLevelHierarchy"/>
    <dgm:cxn modelId="{099F19E7-73EA-49E9-A3B4-CD65A40AFE3D}" type="presParOf" srcId="{1D264BC5-1C78-49E8-A8CE-366BB1B1F531}" destId="{FDE64B72-7FC4-4004-828D-F1908011F74D}" srcOrd="1" destOrd="0" presId="urn:microsoft.com/office/officeart/2008/layout/HorizontalMultiLevelHierarchy"/>
    <dgm:cxn modelId="{DF91939C-AADB-46ED-8B08-562110DA0F0E}" type="presParOf" srcId="{E735F798-7D09-45C4-8EBA-182BCBC52860}" destId="{FAD40387-FE74-4105-9B26-AA47429CCE5C}" srcOrd="2" destOrd="0" presId="urn:microsoft.com/office/officeart/2008/layout/HorizontalMultiLevelHierarchy"/>
    <dgm:cxn modelId="{5D4C2AFA-4B8D-47A4-B534-E1F52961F553}" type="presParOf" srcId="{FAD40387-FE74-4105-9B26-AA47429CCE5C}" destId="{C19C64D1-BA09-43ED-B2C7-D8715D404D07}" srcOrd="0" destOrd="0" presId="urn:microsoft.com/office/officeart/2008/layout/HorizontalMultiLevelHierarchy"/>
    <dgm:cxn modelId="{404F6FCE-A950-487D-8300-A00B45D3AA4D}" type="presParOf" srcId="{E735F798-7D09-45C4-8EBA-182BCBC52860}" destId="{89029EBA-97B1-4B65-96B3-1A6E3EDD9544}" srcOrd="3" destOrd="0" presId="urn:microsoft.com/office/officeart/2008/layout/HorizontalMultiLevelHierarchy"/>
    <dgm:cxn modelId="{F0A00659-4C2D-456F-8BC0-D999D6F88262}" type="presParOf" srcId="{89029EBA-97B1-4B65-96B3-1A6E3EDD9544}" destId="{38911D68-C47A-42BD-995C-D6D9286C024C}" srcOrd="0" destOrd="0" presId="urn:microsoft.com/office/officeart/2008/layout/HorizontalMultiLevelHierarchy"/>
    <dgm:cxn modelId="{1BBFDE38-A19B-4B6D-86C9-DB8703BBEAEE}" type="presParOf" srcId="{89029EBA-97B1-4B65-96B3-1A6E3EDD9544}" destId="{C431AA96-A671-4967-95F1-2C685C5EB05C}" srcOrd="1" destOrd="0" presId="urn:microsoft.com/office/officeart/2008/layout/HorizontalMultiLevelHierarchy"/>
    <dgm:cxn modelId="{144111CC-305C-41BD-AF64-1DF9D284F924}" type="presParOf" srcId="{26708556-C7DA-402E-85AB-F754B0310347}" destId="{79D4B43D-E243-426D-988A-7333789BB04E}" srcOrd="6" destOrd="0" presId="urn:microsoft.com/office/officeart/2008/layout/HorizontalMultiLevelHierarchy"/>
    <dgm:cxn modelId="{A5687239-FCB1-4E8F-8750-EB22F5D2837C}" type="presParOf" srcId="{79D4B43D-E243-426D-988A-7333789BB04E}" destId="{90EA1B81-8537-4F16-9670-637E15C3588D}" srcOrd="0" destOrd="0" presId="urn:microsoft.com/office/officeart/2008/layout/HorizontalMultiLevelHierarchy"/>
    <dgm:cxn modelId="{7EEF88C1-8861-4A21-8508-7F3EB407071C}" type="presParOf" srcId="{26708556-C7DA-402E-85AB-F754B0310347}" destId="{1E4DFF0B-AFD7-41B3-98F6-AF4767BE581A}" srcOrd="7" destOrd="0" presId="urn:microsoft.com/office/officeart/2008/layout/HorizontalMultiLevelHierarchy"/>
    <dgm:cxn modelId="{B17C755F-0578-49A5-8A60-FE13D3EB7FA2}" type="presParOf" srcId="{1E4DFF0B-AFD7-41B3-98F6-AF4767BE581A}" destId="{03DE1832-D82F-40B0-8A8B-76E0B0EB3340}" srcOrd="0" destOrd="0" presId="urn:microsoft.com/office/officeart/2008/layout/HorizontalMultiLevelHierarchy"/>
    <dgm:cxn modelId="{3F2EF1B5-55AC-437A-B42D-59CD1E1FE3A7}" type="presParOf" srcId="{1E4DFF0B-AFD7-41B3-98F6-AF4767BE581A}" destId="{E09E6714-85D1-41FE-A5EC-7BF5CFCCF738}" srcOrd="1" destOrd="0" presId="urn:microsoft.com/office/officeart/2008/layout/HorizontalMultiLevelHierarchy"/>
    <dgm:cxn modelId="{16C0A216-C321-45D1-BC72-EB4BF2B95B16}" type="presParOf" srcId="{E09E6714-85D1-41FE-A5EC-7BF5CFCCF738}" destId="{44B50E44-838E-4A89-9B79-C24DBD4625D4}" srcOrd="0" destOrd="0" presId="urn:microsoft.com/office/officeart/2008/layout/HorizontalMultiLevelHierarchy"/>
    <dgm:cxn modelId="{47C64C6B-B6F2-4DED-BD0A-2977571E990E}" type="presParOf" srcId="{44B50E44-838E-4A89-9B79-C24DBD4625D4}" destId="{1138A5A7-135A-4319-84C9-3B2EF3F933F7}" srcOrd="0" destOrd="0" presId="urn:microsoft.com/office/officeart/2008/layout/HorizontalMultiLevelHierarchy"/>
    <dgm:cxn modelId="{C8F02B00-26C5-4497-B694-6A249814CC19}" type="presParOf" srcId="{E09E6714-85D1-41FE-A5EC-7BF5CFCCF738}" destId="{B952DDAD-7257-4F2F-8928-5D022AEE9C79}" srcOrd="1" destOrd="0" presId="urn:microsoft.com/office/officeart/2008/layout/HorizontalMultiLevelHierarchy"/>
    <dgm:cxn modelId="{EA6513C4-672E-450B-A416-69F7309EEF89}" type="presParOf" srcId="{B952DDAD-7257-4F2F-8928-5D022AEE9C79}" destId="{65E1ED00-4310-43D2-9238-2B6A63BF184C}" srcOrd="0" destOrd="0" presId="urn:microsoft.com/office/officeart/2008/layout/HorizontalMultiLevelHierarchy"/>
    <dgm:cxn modelId="{C897CE2E-23BC-4E88-963A-AD98B96EC19C}" type="presParOf" srcId="{B952DDAD-7257-4F2F-8928-5D022AEE9C79}" destId="{77886B60-8BC3-4698-B2B6-63E55B0EFA96}" srcOrd="1" destOrd="0" presId="urn:microsoft.com/office/officeart/2008/layout/HorizontalMultiLevelHierarchy"/>
    <dgm:cxn modelId="{54DAD831-19AF-4435-A361-C0AE05E64A68}" type="presParOf" srcId="{E09E6714-85D1-41FE-A5EC-7BF5CFCCF738}" destId="{6D58E83A-0468-4758-9133-37D1F900E2FA}" srcOrd="2" destOrd="0" presId="urn:microsoft.com/office/officeart/2008/layout/HorizontalMultiLevelHierarchy"/>
    <dgm:cxn modelId="{C9DF55E8-074E-4787-89A2-F1D7A5EF2837}" type="presParOf" srcId="{6D58E83A-0468-4758-9133-37D1F900E2FA}" destId="{F017195B-9C55-49B8-BFB6-5C2ADC77AA8A}" srcOrd="0" destOrd="0" presId="urn:microsoft.com/office/officeart/2008/layout/HorizontalMultiLevelHierarchy"/>
    <dgm:cxn modelId="{2B8EFB59-E5D7-4040-8F80-4F04223597BB}" type="presParOf" srcId="{E09E6714-85D1-41FE-A5EC-7BF5CFCCF738}" destId="{5AA23125-F0C7-4344-A87C-8E24D0ED1388}" srcOrd="3" destOrd="0" presId="urn:microsoft.com/office/officeart/2008/layout/HorizontalMultiLevelHierarchy"/>
    <dgm:cxn modelId="{975DC6E7-0110-43FD-9A6E-5B56F79FC802}" type="presParOf" srcId="{5AA23125-F0C7-4344-A87C-8E24D0ED1388}" destId="{1B8C6801-6086-452F-B520-14B0E7CC9943}" srcOrd="0" destOrd="0" presId="urn:microsoft.com/office/officeart/2008/layout/HorizontalMultiLevelHierarchy"/>
    <dgm:cxn modelId="{E54F2F02-6F58-4B3A-A0C1-F405E4CB0ADD}" type="presParOf" srcId="{5AA23125-F0C7-4344-A87C-8E24D0ED1388}" destId="{7E141CFB-83EB-41B7-896B-401C68A117A3}" srcOrd="1" destOrd="0" presId="urn:microsoft.com/office/officeart/2008/layout/HorizontalMultiLevelHierarchy"/>
    <dgm:cxn modelId="{43A7D417-58D0-43ED-BD4D-D6A8FAACF8CB}" type="presParOf" srcId="{26708556-C7DA-402E-85AB-F754B0310347}" destId="{78ADF14F-57DE-4EB8-8050-83F76D12CC1C}" srcOrd="8" destOrd="0" presId="urn:microsoft.com/office/officeart/2008/layout/HorizontalMultiLevelHierarchy"/>
    <dgm:cxn modelId="{BC30A38B-95D5-46DC-9FF6-53FE1BC6C8BE}" type="presParOf" srcId="{78ADF14F-57DE-4EB8-8050-83F76D12CC1C}" destId="{463EB62A-098E-41D8-BF12-59B63F5A86B6}" srcOrd="0" destOrd="0" presId="urn:microsoft.com/office/officeart/2008/layout/HorizontalMultiLevelHierarchy"/>
    <dgm:cxn modelId="{026C6DEE-ADD8-4286-A61B-5ACF9BAEDBBA}" type="presParOf" srcId="{26708556-C7DA-402E-85AB-F754B0310347}" destId="{1F3C1702-1007-44B4-8A13-F54AE3BC0036}" srcOrd="9" destOrd="0" presId="urn:microsoft.com/office/officeart/2008/layout/HorizontalMultiLevelHierarchy"/>
    <dgm:cxn modelId="{6368A858-25D0-4525-9E96-3991E005B597}" type="presParOf" srcId="{1F3C1702-1007-44B4-8A13-F54AE3BC0036}" destId="{4AA4C108-E617-422C-92D7-2149C15BC340}" srcOrd="0" destOrd="0" presId="urn:microsoft.com/office/officeart/2008/layout/HorizontalMultiLevelHierarchy"/>
    <dgm:cxn modelId="{70E0712D-5824-43F0-87D0-0532D15A2751}" type="presParOf" srcId="{1F3C1702-1007-44B4-8A13-F54AE3BC0036}" destId="{369BF831-4F71-4D7F-813C-C9A67D043362}" srcOrd="1" destOrd="0" presId="urn:microsoft.com/office/officeart/2008/layout/HorizontalMultiLevelHierarchy"/>
    <dgm:cxn modelId="{3A6AE152-A139-4416-8DAE-CCECC0182A89}" type="presParOf" srcId="{26708556-C7DA-402E-85AB-F754B0310347}" destId="{30F4C49C-3AE9-42E8-B6EE-DB7D96A0D534}" srcOrd="10" destOrd="0" presId="urn:microsoft.com/office/officeart/2008/layout/HorizontalMultiLevelHierarchy"/>
    <dgm:cxn modelId="{5045E657-6D49-4E65-90F2-D4D424662D9E}" type="presParOf" srcId="{30F4C49C-3AE9-42E8-B6EE-DB7D96A0D534}" destId="{C81F9D22-ACA2-4C41-BD2D-4F746D0BD932}" srcOrd="0" destOrd="0" presId="urn:microsoft.com/office/officeart/2008/layout/HorizontalMultiLevelHierarchy"/>
    <dgm:cxn modelId="{412524B9-6AA3-4EFE-89A6-43F31CEF54B9}" type="presParOf" srcId="{26708556-C7DA-402E-85AB-F754B0310347}" destId="{E712426C-E7E6-4E75-90E5-11CEA93A6A86}" srcOrd="11" destOrd="0" presId="urn:microsoft.com/office/officeart/2008/layout/HorizontalMultiLevelHierarchy"/>
    <dgm:cxn modelId="{00AD3710-5823-4A1A-ADA2-4D266FFB91DA}" type="presParOf" srcId="{E712426C-E7E6-4E75-90E5-11CEA93A6A86}" destId="{FC34DEBE-7999-4A45-80B8-46EFE0D59713}" srcOrd="0" destOrd="0" presId="urn:microsoft.com/office/officeart/2008/layout/HorizontalMultiLevelHierarchy"/>
    <dgm:cxn modelId="{D0B51CD4-4EC8-4484-ADD6-36449F41D503}" type="presParOf" srcId="{E712426C-E7E6-4E75-90E5-11CEA93A6A86}" destId="{F6AD26D5-B7EC-4325-A62A-06F4D12E6907}"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4C49C-3AE9-42E8-B6EE-DB7D96A0D534}">
      <dsp:nvSpPr>
        <dsp:cNvPr id="0" name=""/>
        <dsp:cNvSpPr/>
      </dsp:nvSpPr>
      <dsp:spPr>
        <a:xfrm>
          <a:off x="3775021" y="2276354"/>
          <a:ext cx="243746" cy="1857827"/>
        </a:xfrm>
        <a:custGeom>
          <a:avLst/>
          <a:gdLst/>
          <a:ahLst/>
          <a:cxnLst/>
          <a:rect l="0" t="0" r="0" b="0"/>
          <a:pathLst>
            <a:path>
              <a:moveTo>
                <a:pt x="0" y="0"/>
              </a:moveTo>
              <a:lnTo>
                <a:pt x="121873" y="0"/>
              </a:lnTo>
              <a:lnTo>
                <a:pt x="121873" y="1857827"/>
              </a:lnTo>
              <a:lnTo>
                <a:pt x="243746" y="1857827"/>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3850051" y="3158424"/>
        <a:ext cx="93687" cy="93687"/>
      </dsp:txXfrm>
    </dsp:sp>
    <dsp:sp modelId="{78ADF14F-57DE-4EB8-8050-83F76D12CC1C}">
      <dsp:nvSpPr>
        <dsp:cNvPr id="0" name=""/>
        <dsp:cNvSpPr/>
      </dsp:nvSpPr>
      <dsp:spPr>
        <a:xfrm>
          <a:off x="3775021" y="2276354"/>
          <a:ext cx="243746" cy="1393370"/>
        </a:xfrm>
        <a:custGeom>
          <a:avLst/>
          <a:gdLst/>
          <a:ahLst/>
          <a:cxnLst/>
          <a:rect l="0" t="0" r="0" b="0"/>
          <a:pathLst>
            <a:path>
              <a:moveTo>
                <a:pt x="0" y="0"/>
              </a:moveTo>
              <a:lnTo>
                <a:pt x="121873" y="0"/>
              </a:lnTo>
              <a:lnTo>
                <a:pt x="121873" y="1393370"/>
              </a:lnTo>
              <a:lnTo>
                <a:pt x="243746" y="139337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61532" y="2937676"/>
        <a:ext cx="70726" cy="70726"/>
      </dsp:txXfrm>
    </dsp:sp>
    <dsp:sp modelId="{6D58E83A-0468-4758-9133-37D1F900E2FA}">
      <dsp:nvSpPr>
        <dsp:cNvPr id="0" name=""/>
        <dsp:cNvSpPr/>
      </dsp:nvSpPr>
      <dsp:spPr>
        <a:xfrm>
          <a:off x="5237503" y="3205267"/>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3312965"/>
        <a:ext cx="16833" cy="16833"/>
      </dsp:txXfrm>
    </dsp:sp>
    <dsp:sp modelId="{44B50E44-838E-4A89-9B79-C24DBD4625D4}">
      <dsp:nvSpPr>
        <dsp:cNvPr id="0" name=""/>
        <dsp:cNvSpPr/>
      </dsp:nvSpPr>
      <dsp:spPr>
        <a:xfrm>
          <a:off x="5237503" y="2973039"/>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3080737"/>
        <a:ext cx="16833" cy="16833"/>
      </dsp:txXfrm>
    </dsp:sp>
    <dsp:sp modelId="{79D4B43D-E243-426D-988A-7333789BB04E}">
      <dsp:nvSpPr>
        <dsp:cNvPr id="0" name=""/>
        <dsp:cNvSpPr/>
      </dsp:nvSpPr>
      <dsp:spPr>
        <a:xfrm>
          <a:off x="3775021" y="2276354"/>
          <a:ext cx="243746" cy="928913"/>
        </a:xfrm>
        <a:custGeom>
          <a:avLst/>
          <a:gdLst/>
          <a:ahLst/>
          <a:cxnLst/>
          <a:rect l="0" t="0" r="0" b="0"/>
          <a:pathLst>
            <a:path>
              <a:moveTo>
                <a:pt x="0" y="0"/>
              </a:moveTo>
              <a:lnTo>
                <a:pt x="121873" y="0"/>
              </a:lnTo>
              <a:lnTo>
                <a:pt x="121873" y="928913"/>
              </a:lnTo>
              <a:lnTo>
                <a:pt x="243746" y="928913"/>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72886" y="2716802"/>
        <a:ext cx="48018" cy="48018"/>
      </dsp:txXfrm>
    </dsp:sp>
    <dsp:sp modelId="{FAD40387-FE74-4105-9B26-AA47429CCE5C}">
      <dsp:nvSpPr>
        <dsp:cNvPr id="0" name=""/>
        <dsp:cNvSpPr/>
      </dsp:nvSpPr>
      <dsp:spPr>
        <a:xfrm>
          <a:off x="5237503" y="2276354"/>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2384051"/>
        <a:ext cx="16833" cy="16833"/>
      </dsp:txXfrm>
    </dsp:sp>
    <dsp:sp modelId="{32D319F5-4615-4392-A412-FF185BC3C31D}">
      <dsp:nvSpPr>
        <dsp:cNvPr id="0" name=""/>
        <dsp:cNvSpPr/>
      </dsp:nvSpPr>
      <dsp:spPr>
        <a:xfrm>
          <a:off x="5237503" y="2044125"/>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2151823"/>
        <a:ext cx="16833" cy="16833"/>
      </dsp:txXfrm>
    </dsp:sp>
    <dsp:sp modelId="{34B474E9-142B-446C-9C57-01ECB30DAE89}">
      <dsp:nvSpPr>
        <dsp:cNvPr id="0" name=""/>
        <dsp:cNvSpPr/>
      </dsp:nvSpPr>
      <dsp:spPr>
        <a:xfrm>
          <a:off x="3775021" y="2230634"/>
          <a:ext cx="243746" cy="91440"/>
        </a:xfrm>
        <a:custGeom>
          <a:avLst/>
          <a:gdLst/>
          <a:ahLst/>
          <a:cxnLst/>
          <a:rect l="0" t="0" r="0" b="0"/>
          <a:pathLst>
            <a:path>
              <a:moveTo>
                <a:pt x="0" y="45720"/>
              </a:moveTo>
              <a:lnTo>
                <a:pt x="243746" y="4572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90801" y="2270260"/>
        <a:ext cx="12187" cy="12187"/>
      </dsp:txXfrm>
    </dsp:sp>
    <dsp:sp modelId="{34C1CDAF-2C77-4C82-8961-F1B48AEFD2DB}">
      <dsp:nvSpPr>
        <dsp:cNvPr id="0" name=""/>
        <dsp:cNvSpPr/>
      </dsp:nvSpPr>
      <dsp:spPr>
        <a:xfrm>
          <a:off x="5237503" y="1347440"/>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1455138"/>
        <a:ext cx="16833" cy="16833"/>
      </dsp:txXfrm>
    </dsp:sp>
    <dsp:sp modelId="{35B7E4BD-E9E0-49CF-8327-645400E4E4E6}">
      <dsp:nvSpPr>
        <dsp:cNvPr id="0" name=""/>
        <dsp:cNvSpPr/>
      </dsp:nvSpPr>
      <dsp:spPr>
        <a:xfrm>
          <a:off x="5237503" y="1115212"/>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1222909"/>
        <a:ext cx="16833" cy="16833"/>
      </dsp:txXfrm>
    </dsp:sp>
    <dsp:sp modelId="{E55FB68A-9744-4652-A87B-CCAA23D33526}">
      <dsp:nvSpPr>
        <dsp:cNvPr id="0" name=""/>
        <dsp:cNvSpPr/>
      </dsp:nvSpPr>
      <dsp:spPr>
        <a:xfrm>
          <a:off x="3775021" y="1347440"/>
          <a:ext cx="243746" cy="928913"/>
        </a:xfrm>
        <a:custGeom>
          <a:avLst/>
          <a:gdLst/>
          <a:ahLst/>
          <a:cxnLst/>
          <a:rect l="0" t="0" r="0" b="0"/>
          <a:pathLst>
            <a:path>
              <a:moveTo>
                <a:pt x="0" y="928913"/>
              </a:moveTo>
              <a:lnTo>
                <a:pt x="121873" y="928913"/>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72886" y="1787888"/>
        <a:ext cx="48018" cy="48018"/>
      </dsp:txXfrm>
    </dsp:sp>
    <dsp:sp modelId="{80CE44B3-5B7F-40DD-9A9B-24451978D004}">
      <dsp:nvSpPr>
        <dsp:cNvPr id="0" name=""/>
        <dsp:cNvSpPr/>
      </dsp:nvSpPr>
      <dsp:spPr>
        <a:xfrm>
          <a:off x="5237503" y="418526"/>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526224"/>
        <a:ext cx="16833" cy="16833"/>
      </dsp:txXfrm>
    </dsp:sp>
    <dsp:sp modelId="{7F8919C9-624F-4CEC-9B59-1DD993C747F1}">
      <dsp:nvSpPr>
        <dsp:cNvPr id="0" name=""/>
        <dsp:cNvSpPr/>
      </dsp:nvSpPr>
      <dsp:spPr>
        <a:xfrm>
          <a:off x="5237503" y="186298"/>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293995"/>
        <a:ext cx="16833" cy="16833"/>
      </dsp:txXfrm>
    </dsp:sp>
    <dsp:sp modelId="{04657716-74F5-4B68-B4E7-D5B8D2346638}">
      <dsp:nvSpPr>
        <dsp:cNvPr id="0" name=""/>
        <dsp:cNvSpPr/>
      </dsp:nvSpPr>
      <dsp:spPr>
        <a:xfrm>
          <a:off x="3775021" y="418526"/>
          <a:ext cx="243746" cy="1857827"/>
        </a:xfrm>
        <a:custGeom>
          <a:avLst/>
          <a:gdLst/>
          <a:ahLst/>
          <a:cxnLst/>
          <a:rect l="0" t="0" r="0" b="0"/>
          <a:pathLst>
            <a:path>
              <a:moveTo>
                <a:pt x="0" y="1857827"/>
              </a:moveTo>
              <a:lnTo>
                <a:pt x="121873" y="1857827"/>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3850051" y="1300596"/>
        <a:ext cx="93687" cy="93687"/>
      </dsp:txXfrm>
    </dsp:sp>
    <dsp:sp modelId="{37998A45-8A22-4CF3-97BA-2CBF30130CEA}">
      <dsp:nvSpPr>
        <dsp:cNvPr id="0" name=""/>
        <dsp:cNvSpPr/>
      </dsp:nvSpPr>
      <dsp:spPr>
        <a:xfrm>
          <a:off x="2312540" y="2230634"/>
          <a:ext cx="243746" cy="91440"/>
        </a:xfrm>
        <a:custGeom>
          <a:avLst/>
          <a:gdLst/>
          <a:ahLst/>
          <a:cxnLst/>
          <a:rect l="0" t="0" r="0" b="0"/>
          <a:pathLst>
            <a:path>
              <a:moveTo>
                <a:pt x="0" y="45720"/>
              </a:moveTo>
              <a:lnTo>
                <a:pt x="243746" y="45720"/>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2428319" y="2270260"/>
        <a:ext cx="12187" cy="12187"/>
      </dsp:txXfrm>
    </dsp:sp>
    <dsp:sp modelId="{C01D8884-9BE0-4953-8B48-53783A1C7727}">
      <dsp:nvSpPr>
        <dsp:cNvPr id="0" name=""/>
        <dsp:cNvSpPr/>
      </dsp:nvSpPr>
      <dsp:spPr>
        <a:xfrm rot="16200000">
          <a:off x="658692" y="2090571"/>
          <a:ext cx="2936130"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de-CH" sz="2000" kern="1200" dirty="0"/>
            <a:t>Politik / Wissenschaft</a:t>
          </a:r>
        </a:p>
      </dsp:txBody>
      <dsp:txXfrm>
        <a:off x="658692" y="2090571"/>
        <a:ext cx="2936130" cy="371565"/>
      </dsp:txXfrm>
    </dsp:sp>
    <dsp:sp modelId="{DFAA872C-CC39-4C3C-B4C1-CB590BD16A28}">
      <dsp:nvSpPr>
        <dsp:cNvPr id="0" name=""/>
        <dsp:cNvSpPr/>
      </dsp:nvSpPr>
      <dsp:spPr>
        <a:xfrm>
          <a:off x="2556287" y="2090571"/>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Politikwissenschaft</a:t>
          </a:r>
        </a:p>
      </dsp:txBody>
      <dsp:txXfrm>
        <a:off x="2556287" y="2090571"/>
        <a:ext cx="1218734" cy="371565"/>
      </dsp:txXfrm>
    </dsp:sp>
    <dsp:sp modelId="{02CB8564-7604-4AC2-BC1C-0CB150E8F7A8}">
      <dsp:nvSpPr>
        <dsp:cNvPr id="0" name=""/>
        <dsp:cNvSpPr/>
      </dsp:nvSpPr>
      <dsp:spPr>
        <a:xfrm>
          <a:off x="4018768" y="232743"/>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Theorie</a:t>
          </a:r>
        </a:p>
      </dsp:txBody>
      <dsp:txXfrm>
        <a:off x="4018768" y="232743"/>
        <a:ext cx="1218734" cy="371565"/>
      </dsp:txXfrm>
    </dsp:sp>
    <dsp:sp modelId="{9BC3B612-9E89-47FB-92A0-A724660C5AF4}">
      <dsp:nvSpPr>
        <dsp:cNvPr id="0" name=""/>
        <dsp:cNvSpPr/>
      </dsp:nvSpPr>
      <dsp:spPr>
        <a:xfrm>
          <a:off x="5481250" y="515"/>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normativ</a:t>
          </a:r>
        </a:p>
      </dsp:txBody>
      <dsp:txXfrm>
        <a:off x="5481250" y="515"/>
        <a:ext cx="1218734" cy="371565"/>
      </dsp:txXfrm>
    </dsp:sp>
    <dsp:sp modelId="{91D6BE70-892D-4735-9CDD-D16C0ACC4795}">
      <dsp:nvSpPr>
        <dsp:cNvPr id="0" name=""/>
        <dsp:cNvSpPr/>
      </dsp:nvSpPr>
      <dsp:spPr>
        <a:xfrm>
          <a:off x="5481250" y="464972"/>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empirisch</a:t>
          </a:r>
        </a:p>
      </dsp:txBody>
      <dsp:txXfrm>
        <a:off x="5481250" y="464972"/>
        <a:ext cx="1218734" cy="371565"/>
      </dsp:txXfrm>
    </dsp:sp>
    <dsp:sp modelId="{383C256B-4688-452A-93C2-62EDA853DF55}">
      <dsp:nvSpPr>
        <dsp:cNvPr id="0" name=""/>
        <dsp:cNvSpPr/>
      </dsp:nvSpPr>
      <dsp:spPr>
        <a:xfrm>
          <a:off x="4018768" y="1161657"/>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Systeme</a:t>
          </a:r>
        </a:p>
      </dsp:txBody>
      <dsp:txXfrm>
        <a:off x="4018768" y="1161657"/>
        <a:ext cx="1218734" cy="371565"/>
      </dsp:txXfrm>
    </dsp:sp>
    <dsp:sp modelId="{1E0616A3-24CF-4C05-A23C-7E45CF0B3974}">
      <dsp:nvSpPr>
        <dsp:cNvPr id="0" name=""/>
        <dsp:cNvSpPr/>
      </dsp:nvSpPr>
      <dsp:spPr>
        <a:xfrm>
          <a:off x="5481250" y="929429"/>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Schweiz</a:t>
          </a:r>
        </a:p>
      </dsp:txBody>
      <dsp:txXfrm>
        <a:off x="5481250" y="929429"/>
        <a:ext cx="1218734" cy="371565"/>
      </dsp:txXfrm>
    </dsp:sp>
    <dsp:sp modelId="{1BF9C8A8-EDE8-45A8-A39E-376B90E38AA4}">
      <dsp:nvSpPr>
        <dsp:cNvPr id="0" name=""/>
        <dsp:cNvSpPr/>
      </dsp:nvSpPr>
      <dsp:spPr>
        <a:xfrm>
          <a:off x="5481250" y="1393886"/>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EU</a:t>
          </a:r>
        </a:p>
      </dsp:txBody>
      <dsp:txXfrm>
        <a:off x="5481250" y="1393886"/>
        <a:ext cx="1218734" cy="371565"/>
      </dsp:txXfrm>
    </dsp:sp>
    <dsp:sp modelId="{B4EB9E1A-A55B-4B08-B021-1842A81F01C4}">
      <dsp:nvSpPr>
        <dsp:cNvPr id="0" name=""/>
        <dsp:cNvSpPr/>
      </dsp:nvSpPr>
      <dsp:spPr>
        <a:xfrm>
          <a:off x="4018768" y="2090571"/>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Vergleichende Politik</a:t>
          </a:r>
        </a:p>
      </dsp:txBody>
      <dsp:txXfrm>
        <a:off x="4018768" y="2090571"/>
        <a:ext cx="1218734" cy="371565"/>
      </dsp:txXfrm>
    </dsp:sp>
    <dsp:sp modelId="{887ACE80-C92B-4D1F-A3E0-E345115F08BB}">
      <dsp:nvSpPr>
        <dsp:cNvPr id="0" name=""/>
        <dsp:cNvSpPr/>
      </dsp:nvSpPr>
      <dsp:spPr>
        <a:xfrm>
          <a:off x="5481250" y="1858343"/>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err="1"/>
            <a:t>Comparative</a:t>
          </a:r>
          <a:r>
            <a:rPr lang="de-CH" sz="1000" kern="1200" dirty="0"/>
            <a:t> Politics</a:t>
          </a:r>
        </a:p>
      </dsp:txBody>
      <dsp:txXfrm>
        <a:off x="5481250" y="1858343"/>
        <a:ext cx="1218734" cy="371565"/>
      </dsp:txXfrm>
    </dsp:sp>
    <dsp:sp modelId="{38911D68-C47A-42BD-995C-D6D9286C024C}">
      <dsp:nvSpPr>
        <dsp:cNvPr id="0" name=""/>
        <dsp:cNvSpPr/>
      </dsp:nvSpPr>
      <dsp:spPr>
        <a:xfrm>
          <a:off x="5481250" y="2322799"/>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Vergleichende Regierungslehre</a:t>
          </a:r>
        </a:p>
      </dsp:txBody>
      <dsp:txXfrm>
        <a:off x="5481250" y="2322799"/>
        <a:ext cx="1218734" cy="371565"/>
      </dsp:txXfrm>
    </dsp:sp>
    <dsp:sp modelId="{03DE1832-D82F-40B0-8A8B-76E0B0EB3340}">
      <dsp:nvSpPr>
        <dsp:cNvPr id="0" name=""/>
        <dsp:cNvSpPr/>
      </dsp:nvSpPr>
      <dsp:spPr>
        <a:xfrm>
          <a:off x="4018768" y="3019485"/>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Soziologie</a:t>
          </a:r>
        </a:p>
      </dsp:txBody>
      <dsp:txXfrm>
        <a:off x="4018768" y="3019485"/>
        <a:ext cx="1218734" cy="371565"/>
      </dsp:txXfrm>
    </dsp:sp>
    <dsp:sp modelId="{65E1ED00-4310-43D2-9238-2B6A63BF184C}">
      <dsp:nvSpPr>
        <dsp:cNvPr id="0" name=""/>
        <dsp:cNvSpPr/>
      </dsp:nvSpPr>
      <dsp:spPr>
        <a:xfrm>
          <a:off x="5481250" y="2787256"/>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Kultur</a:t>
          </a:r>
        </a:p>
      </dsp:txBody>
      <dsp:txXfrm>
        <a:off x="5481250" y="2787256"/>
        <a:ext cx="1218734" cy="371565"/>
      </dsp:txXfrm>
    </dsp:sp>
    <dsp:sp modelId="{1B8C6801-6086-452F-B520-14B0E7CC9943}">
      <dsp:nvSpPr>
        <dsp:cNvPr id="0" name=""/>
        <dsp:cNvSpPr/>
      </dsp:nvSpPr>
      <dsp:spPr>
        <a:xfrm>
          <a:off x="5481250" y="3251713"/>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Political </a:t>
          </a:r>
          <a:r>
            <a:rPr lang="de-CH" sz="1000" kern="1200" dirty="0" err="1"/>
            <a:t>Behavior</a:t>
          </a:r>
          <a:endParaRPr lang="de-CH" sz="1000" kern="1200" dirty="0"/>
        </a:p>
      </dsp:txBody>
      <dsp:txXfrm>
        <a:off x="5481250" y="3251713"/>
        <a:ext cx="1218734" cy="371565"/>
      </dsp:txXfrm>
    </dsp:sp>
    <dsp:sp modelId="{4AA4C108-E617-422C-92D7-2149C15BC340}">
      <dsp:nvSpPr>
        <dsp:cNvPr id="0" name=""/>
        <dsp:cNvSpPr/>
      </dsp:nvSpPr>
      <dsp:spPr>
        <a:xfrm>
          <a:off x="4018768" y="3483942"/>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Policy-Analyse</a:t>
          </a:r>
        </a:p>
      </dsp:txBody>
      <dsp:txXfrm>
        <a:off x="4018768" y="3483942"/>
        <a:ext cx="1218734" cy="371565"/>
      </dsp:txXfrm>
    </dsp:sp>
    <dsp:sp modelId="{FC34DEBE-7999-4A45-80B8-46EFE0D59713}">
      <dsp:nvSpPr>
        <dsp:cNvPr id="0" name=""/>
        <dsp:cNvSpPr/>
      </dsp:nvSpPr>
      <dsp:spPr>
        <a:xfrm>
          <a:off x="4018768" y="3948398"/>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Internationale Beziehungen</a:t>
          </a:r>
        </a:p>
      </dsp:txBody>
      <dsp:txXfrm>
        <a:off x="4018768" y="3948398"/>
        <a:ext cx="1218734" cy="37156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9331"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atin typeface="Arial" pitchFamily="34" charset="0"/>
                <a:cs typeface="Arial" pitchFamily="34" charset="0"/>
              </a:defRPr>
            </a:lvl1pPr>
          </a:lstStyle>
          <a:p>
            <a:pPr>
              <a:defRPr/>
            </a:pPr>
            <a:endParaRPr lang="de-CH"/>
          </a:p>
        </p:txBody>
      </p:sp>
      <p:sp>
        <p:nvSpPr>
          <p:cNvPr id="99332"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9333"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atin typeface="Arial" pitchFamily="34" charset="0"/>
                <a:cs typeface="Arial" pitchFamily="34" charset="0"/>
              </a:defRPr>
            </a:lvl1pPr>
          </a:lstStyle>
          <a:p>
            <a:pPr>
              <a:defRPr/>
            </a:pPr>
            <a:fld id="{A6F62122-42C9-4B58-9C0E-1A6C9D7C2650}" type="slidenum">
              <a:rPr lang="de-CH"/>
              <a:pPr>
                <a:defRPr/>
              </a:pPr>
              <a:t>‹Nr.›</a:t>
            </a:fld>
            <a:endParaRPr lang="de-CH"/>
          </a:p>
        </p:txBody>
      </p:sp>
    </p:spTree>
    <p:extLst>
      <p:ext uri="{BB962C8B-B14F-4D97-AF65-F5344CB8AC3E}">
        <p14:creationId xmlns:p14="http://schemas.microsoft.com/office/powerpoint/2010/main" val="2172551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21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atin typeface="Arial" pitchFamily="34" charset="0"/>
                <a:cs typeface="Arial" pitchFamily="34" charset="0"/>
              </a:defRPr>
            </a:lvl1pPr>
          </a:lstStyle>
          <a:p>
            <a:pPr>
              <a:defRPr/>
            </a:pPr>
            <a:endParaRPr lang="de-CH"/>
          </a:p>
        </p:txBody>
      </p:sp>
      <p:sp>
        <p:nvSpPr>
          <p:cNvPr id="11268"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de-CH" noProof="0"/>
              <a:t>Textmasterformate durch Klicken bearbeiten</a:t>
            </a:r>
          </a:p>
          <a:p>
            <a:pPr lvl="1"/>
            <a:r>
              <a:rPr lang="de-CH" noProof="0"/>
              <a:t>Zweite Ebene</a:t>
            </a:r>
          </a:p>
          <a:p>
            <a:pPr lvl="2"/>
            <a:r>
              <a:rPr lang="de-CH" noProof="0"/>
              <a:t>Dritte Ebene</a:t>
            </a:r>
          </a:p>
          <a:p>
            <a:pPr lvl="3"/>
            <a:r>
              <a:rPr lang="de-CH" noProof="0"/>
              <a:t>Vierte Ebene</a:t>
            </a:r>
          </a:p>
          <a:p>
            <a:pPr lvl="4"/>
            <a:r>
              <a:rPr lang="de-CH" noProof="0"/>
              <a:t>Fünfte Ebene</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atin typeface="Arial" pitchFamily="34" charset="0"/>
                <a:cs typeface="Arial" pitchFamily="34" charset="0"/>
              </a:defRPr>
            </a:lvl1pPr>
          </a:lstStyle>
          <a:p>
            <a:pPr>
              <a:defRPr/>
            </a:pPr>
            <a:fld id="{1B0466B9-4891-4A1E-BCDE-17D49833FA50}" type="slidenum">
              <a:rPr lang="de-CH"/>
              <a:pPr>
                <a:defRPr/>
              </a:pPr>
              <a:t>‹Nr.›</a:t>
            </a:fld>
            <a:endParaRPr lang="de-CH"/>
          </a:p>
        </p:txBody>
      </p:sp>
    </p:spTree>
    <p:extLst>
      <p:ext uri="{BB962C8B-B14F-4D97-AF65-F5344CB8AC3E}">
        <p14:creationId xmlns:p14="http://schemas.microsoft.com/office/powerpoint/2010/main" val="27077652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E18C733E-5E53-4B94-BA66-E2CEE3F28436}" type="slidenum">
              <a:rPr lang="de-CH" smtClean="0">
                <a:latin typeface="Arial" charset="0"/>
              </a:rPr>
              <a:pPr eaLnBrk="1" hangingPunct="1"/>
              <a:t>2</a:t>
            </a:fld>
            <a:endParaRPr lang="de-CH">
              <a:latin typeface="Arial" charset="0"/>
            </a:endParaRPr>
          </a:p>
        </p:txBody>
      </p:sp>
      <p:sp>
        <p:nvSpPr>
          <p:cNvPr id="12291" name="Rectangle 2"/>
          <p:cNvSpPr>
            <a:spLocks noGrp="1" noRot="1" noChangeAspect="1" noChangeArrowheads="1" noTextEdit="1"/>
          </p:cNvSpPr>
          <p:nvPr>
            <p:ph type="sldImg"/>
          </p:nvPr>
        </p:nvSpPr>
        <p:spPr>
          <a:xfrm>
            <a:off x="992188" y="768350"/>
            <a:ext cx="5114925" cy="3836988"/>
          </a:xfrm>
          <a:ln/>
        </p:spPr>
      </p:sp>
      <p:sp>
        <p:nvSpPr>
          <p:cNvPr id="12292"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93655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14</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994425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16</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1661794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17</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2470648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18</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275524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19</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457914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20</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574432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22</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105593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4</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1518456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6</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2994724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8</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964926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9</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94065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10</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967656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11</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772889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12</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081385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13</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0260710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5126" name="Rectangle 6"/>
          <p:cNvSpPr>
            <a:spLocks noGrp="1" noChangeArrowheads="1"/>
          </p:cNvSpPr>
          <p:nvPr>
            <p:ph type="ctrTitle"/>
          </p:nvPr>
        </p:nvSpPr>
        <p:spPr>
          <a:xfrm>
            <a:off x="1187450" y="1341438"/>
            <a:ext cx="7239000" cy="1444625"/>
          </a:xfrm>
        </p:spPr>
        <p:txBody>
          <a:bodyPr/>
          <a:lstStyle>
            <a:lvl1pPr>
              <a:defRPr sz="4000">
                <a:solidFill>
                  <a:srgbClr val="C00000"/>
                </a:solidFill>
                <a:latin typeface="Apercu" panose="02000506040000020004" pitchFamily="50" charset="0"/>
              </a:defRPr>
            </a:lvl1pPr>
          </a:lstStyle>
          <a:p>
            <a:pPr lvl="0"/>
            <a:r>
              <a:rPr lang="de-DE" noProof="0"/>
              <a:t>Titelmasterformat durch Klicken bearbeiten</a:t>
            </a:r>
            <a:endParaRPr lang="de-CH" noProof="0" dirty="0"/>
          </a:p>
        </p:txBody>
      </p:sp>
      <p:sp>
        <p:nvSpPr>
          <p:cNvPr id="5127" name="Rectangle 7"/>
          <p:cNvSpPr>
            <a:spLocks noGrp="1" noChangeArrowheads="1"/>
          </p:cNvSpPr>
          <p:nvPr>
            <p:ph type="subTitle" idx="1"/>
          </p:nvPr>
        </p:nvSpPr>
        <p:spPr>
          <a:xfrm>
            <a:off x="1187450" y="3141663"/>
            <a:ext cx="7239000" cy="1752600"/>
          </a:xfrm>
        </p:spPr>
        <p:txBody>
          <a:bodyPr/>
          <a:lstStyle>
            <a:lvl1pPr marL="0" indent="0">
              <a:buFontTx/>
              <a:buNone/>
              <a:defRPr>
                <a:latin typeface="Apercu" panose="02000506040000020004" pitchFamily="50" charset="0"/>
              </a:defRPr>
            </a:lvl1pPr>
          </a:lstStyle>
          <a:p>
            <a:pPr lvl="0"/>
            <a:r>
              <a:rPr lang="de-DE" noProof="0"/>
              <a:t>Formatvorlage des Untertitelmasters durch Klicken bearbeiten</a:t>
            </a:r>
            <a:endParaRPr lang="de-CH" noProof="0" dirty="0"/>
          </a:p>
        </p:txBody>
      </p:sp>
      <p:pic>
        <p:nvPicPr>
          <p:cNvPr id="4" name="Grafik 3">
            <a:extLst>
              <a:ext uri="{FF2B5EF4-FFF2-40B4-BE49-F238E27FC236}">
                <a16:creationId xmlns:a16="http://schemas.microsoft.com/office/drawing/2014/main" id="{E7C58D34-9DA1-420A-9D00-5831AED1C383}"/>
              </a:ext>
            </a:extLst>
          </p:cNvPr>
          <p:cNvPicPr>
            <a:picLocks noChangeAspect="1"/>
          </p:cNvPicPr>
          <p:nvPr userDrawn="1"/>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171419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69EC3AA6-E483-47D1-8504-50882DD9976C}" type="slidenum">
              <a:rPr lang="de-CH" smtClean="0"/>
              <a:pPr>
                <a:defRPr/>
              </a:pPr>
              <a:t>‹Nr.›</a:t>
            </a:fld>
            <a:endParaRPr lang="de-CH"/>
          </a:p>
        </p:txBody>
      </p:sp>
    </p:spTree>
    <p:extLst>
      <p:ext uri="{BB962C8B-B14F-4D97-AF65-F5344CB8AC3E}">
        <p14:creationId xmlns:p14="http://schemas.microsoft.com/office/powerpoint/2010/main" val="3223427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70700" y="836613"/>
            <a:ext cx="1846263" cy="5321300"/>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1331913" y="836613"/>
            <a:ext cx="5386387" cy="5321300"/>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502EB34D-720E-47E2-A074-C62543BE8B4C}" type="slidenum">
              <a:rPr lang="de-CH" smtClean="0"/>
              <a:pPr>
                <a:defRPr/>
              </a:pPr>
              <a:t>‹Nr.›</a:t>
            </a:fld>
            <a:endParaRPr lang="de-CH"/>
          </a:p>
        </p:txBody>
      </p:sp>
    </p:spTree>
    <p:extLst>
      <p:ext uri="{BB962C8B-B14F-4D97-AF65-F5344CB8AC3E}">
        <p14:creationId xmlns:p14="http://schemas.microsoft.com/office/powerpoint/2010/main" val="271876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403350" y="836613"/>
            <a:ext cx="7313613" cy="1143000"/>
          </a:xfrm>
        </p:spPr>
        <p:txBody>
          <a:bodyPr/>
          <a:lstStyle>
            <a:lvl1pPr>
              <a:defRPr u="sng">
                <a:solidFill>
                  <a:srgbClr val="C00000"/>
                </a:solidFill>
                <a:latin typeface="Apercu" panose="02000506040000020004" pitchFamily="50" charset="0"/>
              </a:defRPr>
            </a:lvl1pPr>
          </a:lstStyle>
          <a:p>
            <a:r>
              <a:rPr lang="de-DE"/>
              <a:t>Titelmasterformat durch Klicken bearbeiten</a:t>
            </a:r>
            <a:endParaRPr lang="de-CH" dirty="0"/>
          </a:p>
        </p:txBody>
      </p:sp>
      <p:sp>
        <p:nvSpPr>
          <p:cNvPr id="3" name="Inhaltsplatzhalter 2"/>
          <p:cNvSpPr>
            <a:spLocks noGrp="1"/>
          </p:cNvSpPr>
          <p:nvPr>
            <p:ph idx="1"/>
          </p:nvPr>
        </p:nvSpPr>
        <p:spPr/>
        <p:txBody>
          <a:bodyPr/>
          <a:lstStyle>
            <a:lvl1pPr marL="342900" indent="-342900">
              <a:buClr>
                <a:srgbClr val="C00000"/>
              </a:buClr>
              <a:buFont typeface="Wingdings" panose="05000000000000000000" pitchFamily="2" charset="2"/>
              <a:buChar char="v"/>
              <a:defRPr>
                <a:latin typeface="Apercu" panose="02000506040000020004" pitchFamily="50" charset="0"/>
              </a:defRPr>
            </a:lvl1pPr>
            <a:lvl2pPr marL="742950" indent="-285750">
              <a:buClr>
                <a:srgbClr val="C00000"/>
              </a:buClr>
              <a:buFont typeface="Wingdings" panose="05000000000000000000" pitchFamily="2" charset="2"/>
              <a:buChar char="v"/>
              <a:defRPr>
                <a:latin typeface="Apercu" panose="02000506040000020004" pitchFamily="50" charset="0"/>
              </a:defRPr>
            </a:lvl2pPr>
            <a:lvl3pPr marL="1143000" indent="-228600">
              <a:buClr>
                <a:srgbClr val="C00000"/>
              </a:buClr>
              <a:buFont typeface="Wingdings" panose="05000000000000000000" pitchFamily="2" charset="2"/>
              <a:buChar char="v"/>
              <a:defRPr>
                <a:latin typeface="Apercu" panose="02000506040000020004" pitchFamily="50" charset="0"/>
              </a:defRPr>
            </a:lvl3pPr>
            <a:lvl4pPr marL="1600200" indent="-228600">
              <a:buClr>
                <a:srgbClr val="C00000"/>
              </a:buClr>
              <a:buFont typeface="Wingdings" panose="05000000000000000000" pitchFamily="2" charset="2"/>
              <a:buChar char="v"/>
              <a:defRPr>
                <a:latin typeface="Apercu" panose="02000506040000020004" pitchFamily="50" charset="0"/>
              </a:defRPr>
            </a:lvl4pPr>
            <a:lvl5pPr marL="2057400" indent="-228600">
              <a:buClr>
                <a:srgbClr val="C00000"/>
              </a:buClr>
              <a:buFont typeface="Wingdings" panose="05000000000000000000" pitchFamily="2" charset="2"/>
              <a:buChar char="v"/>
              <a:defRPr>
                <a:latin typeface="Apercu" panose="02000506040000020004" pitchFamily="50" charset="0"/>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pic>
        <p:nvPicPr>
          <p:cNvPr id="5" name="Grafik 4">
            <a:extLst>
              <a:ext uri="{FF2B5EF4-FFF2-40B4-BE49-F238E27FC236}">
                <a16:creationId xmlns:a16="http://schemas.microsoft.com/office/drawing/2014/main" id="{D56BCA62-478D-404B-977E-D63C66DE9A45}"/>
              </a:ext>
            </a:extLst>
          </p:cNvPr>
          <p:cNvPicPr>
            <a:picLocks noChangeAspect="1"/>
          </p:cNvPicPr>
          <p:nvPr userDrawn="1"/>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233230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solidFill>
                  <a:srgbClr val="C00000"/>
                </a:solidFill>
                <a:latin typeface="Apercu" panose="02000506040000020004" pitchFamily="50" charset="0"/>
              </a:defRPr>
            </a:lvl1pPr>
          </a:lstStyle>
          <a:p>
            <a:r>
              <a:rPr lang="de-DE"/>
              <a:t>Titelmasterformat durch Klicken bearbeiten</a:t>
            </a:r>
            <a:endParaRPr lang="de-CH"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atin typeface="Apercu" panose="02000506040000020004" pitchFamily="50"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Tree>
    <p:extLst>
      <p:ext uri="{BB962C8B-B14F-4D97-AF65-F5344CB8AC3E}">
        <p14:creationId xmlns:p14="http://schemas.microsoft.com/office/powerpoint/2010/main" val="340727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percu" panose="02000506040000020004" pitchFamily="50" charset="0"/>
              </a:defRPr>
            </a:lvl1pPr>
          </a:lstStyle>
          <a:p>
            <a:r>
              <a:rPr lang="de-DE"/>
              <a:t>Titelmasterformat durch Klicken bearbeiten</a:t>
            </a:r>
            <a:endParaRPr lang="de-CH" dirty="0"/>
          </a:p>
        </p:txBody>
      </p:sp>
      <p:sp>
        <p:nvSpPr>
          <p:cNvPr id="3" name="Inhaltsplatzhalter 2"/>
          <p:cNvSpPr>
            <a:spLocks noGrp="1"/>
          </p:cNvSpPr>
          <p:nvPr>
            <p:ph sz="half" idx="1"/>
          </p:nvPr>
        </p:nvSpPr>
        <p:spPr>
          <a:xfrm>
            <a:off x="1331913" y="2492375"/>
            <a:ext cx="3579812" cy="3665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Inhaltsplatzhalter 3"/>
          <p:cNvSpPr>
            <a:spLocks noGrp="1"/>
          </p:cNvSpPr>
          <p:nvPr>
            <p:ph sz="half" idx="2"/>
          </p:nvPr>
        </p:nvSpPr>
        <p:spPr>
          <a:xfrm>
            <a:off x="5064125" y="2492375"/>
            <a:ext cx="3581400" cy="3665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256494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0C520A66-5699-4BFF-AAB1-46FA157A960A}" type="slidenum">
              <a:rPr lang="de-CH" smtClean="0"/>
              <a:pPr>
                <a:defRPr/>
              </a:pPr>
              <a:t>‹Nr.›</a:t>
            </a:fld>
            <a:endParaRPr lang="de-CH"/>
          </a:p>
        </p:txBody>
      </p:sp>
    </p:spTree>
    <p:extLst>
      <p:ext uri="{BB962C8B-B14F-4D97-AF65-F5344CB8AC3E}">
        <p14:creationId xmlns:p14="http://schemas.microsoft.com/office/powerpoint/2010/main" val="250937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Tree>
    <p:extLst>
      <p:ext uri="{BB962C8B-B14F-4D97-AF65-F5344CB8AC3E}">
        <p14:creationId xmlns:p14="http://schemas.microsoft.com/office/powerpoint/2010/main" val="101069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277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4A65CDE5-A70A-4532-9A88-01A20EA4E7A3}" type="slidenum">
              <a:rPr lang="de-CH" smtClean="0"/>
              <a:pPr>
                <a:defRPr/>
              </a:pPr>
              <a:t>‹Nr.›</a:t>
            </a:fld>
            <a:endParaRPr lang="de-CH"/>
          </a:p>
        </p:txBody>
      </p:sp>
    </p:spTree>
    <p:extLst>
      <p:ext uri="{BB962C8B-B14F-4D97-AF65-F5344CB8AC3E}">
        <p14:creationId xmlns:p14="http://schemas.microsoft.com/office/powerpoint/2010/main" val="3446725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de-CH"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C1DF4D8D-4E19-4B45-A8E3-8F796B4B2285}" type="slidenum">
              <a:rPr lang="de-CH" smtClean="0"/>
              <a:pPr>
                <a:defRPr/>
              </a:pPr>
              <a:t>‹Nr.›</a:t>
            </a:fld>
            <a:endParaRPr lang="de-CH"/>
          </a:p>
        </p:txBody>
      </p:sp>
    </p:spTree>
    <p:extLst>
      <p:ext uri="{BB962C8B-B14F-4D97-AF65-F5344CB8AC3E}">
        <p14:creationId xmlns:p14="http://schemas.microsoft.com/office/powerpoint/2010/main" val="132164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1403350" y="836613"/>
            <a:ext cx="7313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de-CH"/>
              <a:t>Titelmasterformat durch Klicken bearbeiten</a:t>
            </a:r>
          </a:p>
        </p:txBody>
      </p:sp>
      <p:sp>
        <p:nvSpPr>
          <p:cNvPr id="1027" name="Rectangle 7"/>
          <p:cNvSpPr>
            <a:spLocks noGrp="1" noChangeArrowheads="1"/>
          </p:cNvSpPr>
          <p:nvPr>
            <p:ph type="body" idx="1"/>
          </p:nvPr>
        </p:nvSpPr>
        <p:spPr bwMode="auto">
          <a:xfrm>
            <a:off x="1331913" y="2492375"/>
            <a:ext cx="7313612" cy="366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CH"/>
              <a:t>Textmasterformate durch Klicken bearbeiten</a:t>
            </a:r>
          </a:p>
          <a:p>
            <a:pPr lvl="1"/>
            <a:r>
              <a:rPr lang="de-CH"/>
              <a:t>Zweite Ebene</a:t>
            </a:r>
          </a:p>
          <a:p>
            <a:pPr lvl="2"/>
            <a:r>
              <a:rPr lang="de-CH"/>
              <a:t>Dritte Ebene</a:t>
            </a:r>
          </a:p>
        </p:txBody>
      </p:sp>
    </p:spTree>
    <p:extLst>
      <p:ext uri="{BB962C8B-B14F-4D97-AF65-F5344CB8AC3E}">
        <p14:creationId xmlns:p14="http://schemas.microsoft.com/office/powerpoint/2010/main" val="117969535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rtl="0" eaLnBrk="1" fontAlgn="base" hangingPunct="1">
        <a:spcBef>
          <a:spcPct val="0"/>
        </a:spcBef>
        <a:spcAft>
          <a:spcPct val="0"/>
        </a:spcAft>
        <a:defRPr sz="3600">
          <a:solidFill>
            <a:srgbClr val="3333CC"/>
          </a:solidFill>
          <a:latin typeface="+mj-lt"/>
          <a:ea typeface="+mj-ea"/>
          <a:cs typeface="+mj-cs"/>
        </a:defRPr>
      </a:lvl1pPr>
      <a:lvl2pPr algn="l" rtl="0" eaLnBrk="1" fontAlgn="base" hangingPunct="1">
        <a:spcBef>
          <a:spcPct val="0"/>
        </a:spcBef>
        <a:spcAft>
          <a:spcPct val="0"/>
        </a:spcAft>
        <a:defRPr sz="3600">
          <a:solidFill>
            <a:srgbClr val="3333CC"/>
          </a:solidFill>
          <a:latin typeface="Antique Olive" pitchFamily="34" charset="0"/>
        </a:defRPr>
      </a:lvl2pPr>
      <a:lvl3pPr algn="l" rtl="0" eaLnBrk="1" fontAlgn="base" hangingPunct="1">
        <a:spcBef>
          <a:spcPct val="0"/>
        </a:spcBef>
        <a:spcAft>
          <a:spcPct val="0"/>
        </a:spcAft>
        <a:defRPr sz="3600">
          <a:solidFill>
            <a:srgbClr val="3333CC"/>
          </a:solidFill>
          <a:latin typeface="Antique Olive" pitchFamily="34" charset="0"/>
        </a:defRPr>
      </a:lvl3pPr>
      <a:lvl4pPr algn="l" rtl="0" eaLnBrk="1" fontAlgn="base" hangingPunct="1">
        <a:spcBef>
          <a:spcPct val="0"/>
        </a:spcBef>
        <a:spcAft>
          <a:spcPct val="0"/>
        </a:spcAft>
        <a:defRPr sz="3600">
          <a:solidFill>
            <a:srgbClr val="3333CC"/>
          </a:solidFill>
          <a:latin typeface="Antique Olive" pitchFamily="34" charset="0"/>
        </a:defRPr>
      </a:lvl4pPr>
      <a:lvl5pPr algn="l" rtl="0" eaLnBrk="1" fontAlgn="base" hangingPunct="1">
        <a:spcBef>
          <a:spcPct val="0"/>
        </a:spcBef>
        <a:spcAft>
          <a:spcPct val="0"/>
        </a:spcAft>
        <a:defRPr sz="3600">
          <a:solidFill>
            <a:srgbClr val="3333CC"/>
          </a:solidFill>
          <a:latin typeface="Antique Olive" pitchFamily="34" charset="0"/>
        </a:defRPr>
      </a:lvl5pPr>
      <a:lvl6pPr marL="457200" algn="l" rtl="0" eaLnBrk="1" fontAlgn="base" hangingPunct="1">
        <a:spcBef>
          <a:spcPct val="0"/>
        </a:spcBef>
        <a:spcAft>
          <a:spcPct val="0"/>
        </a:spcAft>
        <a:defRPr sz="3600">
          <a:solidFill>
            <a:srgbClr val="3333CC"/>
          </a:solidFill>
          <a:latin typeface="Antique Olive" pitchFamily="34" charset="0"/>
        </a:defRPr>
      </a:lvl6pPr>
      <a:lvl7pPr marL="914400" algn="l" rtl="0" eaLnBrk="1" fontAlgn="base" hangingPunct="1">
        <a:spcBef>
          <a:spcPct val="0"/>
        </a:spcBef>
        <a:spcAft>
          <a:spcPct val="0"/>
        </a:spcAft>
        <a:defRPr sz="3600">
          <a:solidFill>
            <a:srgbClr val="3333CC"/>
          </a:solidFill>
          <a:latin typeface="Antique Olive" pitchFamily="34" charset="0"/>
        </a:defRPr>
      </a:lvl7pPr>
      <a:lvl8pPr marL="1371600" algn="l" rtl="0" eaLnBrk="1" fontAlgn="base" hangingPunct="1">
        <a:spcBef>
          <a:spcPct val="0"/>
        </a:spcBef>
        <a:spcAft>
          <a:spcPct val="0"/>
        </a:spcAft>
        <a:defRPr sz="3600">
          <a:solidFill>
            <a:srgbClr val="3333CC"/>
          </a:solidFill>
          <a:latin typeface="Antique Olive" pitchFamily="34" charset="0"/>
        </a:defRPr>
      </a:lvl8pPr>
      <a:lvl9pPr marL="1828800" algn="l" rtl="0" eaLnBrk="1" fontAlgn="base" hangingPunct="1">
        <a:spcBef>
          <a:spcPct val="0"/>
        </a:spcBef>
        <a:spcAft>
          <a:spcPct val="0"/>
        </a:spcAft>
        <a:defRPr sz="3600">
          <a:solidFill>
            <a:srgbClr val="3333CC"/>
          </a:solidFill>
          <a:latin typeface="Antique Olive" pitchFamily="34" charset="0"/>
        </a:defRPr>
      </a:lvl9pPr>
    </p:titleStyle>
    <p:bodyStyle>
      <a:lvl1pPr marL="342900" indent="-342900" algn="l" rtl="0" eaLnBrk="1" fontAlgn="base" hangingPunct="1">
        <a:spcBef>
          <a:spcPct val="20000"/>
        </a:spcBef>
        <a:spcAft>
          <a:spcPct val="0"/>
        </a:spcAft>
        <a:buClr>
          <a:srgbClr val="0000CC"/>
        </a:buClr>
        <a:buSzPct val="7000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00CC"/>
        </a:buClr>
        <a:buSzPct val="70000"/>
        <a:buChar char="o"/>
        <a:defRPr sz="2000">
          <a:solidFill>
            <a:schemeClr val="tx1"/>
          </a:solidFill>
          <a:latin typeface="+mn-lt"/>
        </a:defRPr>
      </a:lvl2pPr>
      <a:lvl3pPr marL="1143000" indent="-228600" algn="l" rtl="0" eaLnBrk="1" fontAlgn="base" hangingPunct="1">
        <a:spcBef>
          <a:spcPct val="20000"/>
        </a:spcBef>
        <a:spcAft>
          <a:spcPct val="0"/>
        </a:spcAft>
        <a:buClr>
          <a:schemeClr val="tx1"/>
        </a:buClr>
        <a:buSzPct val="65000"/>
        <a:buChar char="-"/>
        <a:defRPr>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ww.bpb.de/internationales/weltweit/innerstaatliche-konflikte/54508/innerstaatliche-kriege-seit-1945"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539552" y="1700808"/>
            <a:ext cx="8034258" cy="4104000"/>
          </a:xfrm>
          <a:prstGeom prst="rect">
            <a:avLst/>
          </a:prstGeom>
        </p:spPr>
      </p:pic>
    </p:spTree>
    <p:extLst>
      <p:ext uri="{BB962C8B-B14F-4D97-AF65-F5344CB8AC3E}">
        <p14:creationId xmlns:p14="http://schemas.microsoft.com/office/powerpoint/2010/main" val="26054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3"/>
                                        </p:tgtEl>
                                      </p:cBhvr>
                                      <p:by x="15000" y="15000"/>
                                    </p:animScale>
                                  </p:childTnLst>
                                </p:cTn>
                              </p:par>
                              <p:par>
                                <p:cTn id="7" presetID="56" presetClass="path" presetSubtype="0" accel="50000" decel="50000" fill="hold" nodeType="withEffect">
                                  <p:stCondLst>
                                    <p:cond delay="0"/>
                                  </p:stCondLst>
                                  <p:childTnLst>
                                    <p:animMotion origin="layout" path="M -3.88889E-6 -2.22222E-6 L 0.41129 -0.47778 " pathEditMode="relative" rAng="0" ptsTypes="AA">
                                      <p:cBhvr>
                                        <p:cTn id="8" dur="2000" fill="hold"/>
                                        <p:tgtEl>
                                          <p:spTgt spid="3"/>
                                        </p:tgtEl>
                                        <p:attrNameLst>
                                          <p:attrName>ppt_x</p:attrName>
                                          <p:attrName>ppt_y</p:attrName>
                                        </p:attrNameLst>
                                      </p:cBhvr>
                                      <p:rCtr x="20556" y="-238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Erklärungen für Krieg</a:t>
            </a:r>
          </a:p>
        </p:txBody>
      </p:sp>
      <p:graphicFrame>
        <p:nvGraphicFramePr>
          <p:cNvPr id="4" name="Diagramm 3">
            <a:extLst>
              <a:ext uri="{FF2B5EF4-FFF2-40B4-BE49-F238E27FC236}">
                <a16:creationId xmlns:a16="http://schemas.microsoft.com/office/drawing/2014/main" id="{0724A99B-A4FE-4BC1-BD72-C64C8BDA5B9F}"/>
              </a:ext>
            </a:extLst>
          </p:cNvPr>
          <p:cNvGraphicFramePr>
            <a:graphicFrameLocks/>
          </p:cNvGraphicFramePr>
          <p:nvPr>
            <p:extLst>
              <p:ext uri="{D42A27DB-BD31-4B8C-83A1-F6EECF244321}">
                <p14:modId xmlns:p14="http://schemas.microsoft.com/office/powerpoint/2010/main" val="2781051725"/>
              </p:ext>
            </p:extLst>
          </p:nvPr>
        </p:nvGraphicFramePr>
        <p:xfrm>
          <a:off x="915194" y="2636912"/>
          <a:ext cx="6988969" cy="3779044"/>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Gerade Verbindung mit Pfeil 2">
            <a:extLst>
              <a:ext uri="{FF2B5EF4-FFF2-40B4-BE49-F238E27FC236}">
                <a16:creationId xmlns:a16="http://schemas.microsoft.com/office/drawing/2014/main" id="{6C58A522-1A16-4945-96BF-94CFEBF3A757}"/>
              </a:ext>
            </a:extLst>
          </p:cNvPr>
          <p:cNvCxnSpPr/>
          <p:nvPr/>
        </p:nvCxnSpPr>
        <p:spPr bwMode="auto">
          <a:xfrm>
            <a:off x="4139952" y="3429000"/>
            <a:ext cx="216024" cy="1008112"/>
          </a:xfrm>
          <a:prstGeom prst="straightConnector1">
            <a:avLst/>
          </a:prstGeom>
          <a:solidFill>
            <a:schemeClr val="accent1"/>
          </a:solidFill>
          <a:ln w="38100"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mit Pfeil 6">
            <a:extLst>
              <a:ext uri="{FF2B5EF4-FFF2-40B4-BE49-F238E27FC236}">
                <a16:creationId xmlns:a16="http://schemas.microsoft.com/office/drawing/2014/main" id="{6AB7406B-45F4-4DF8-B463-793700D8F837}"/>
              </a:ext>
            </a:extLst>
          </p:cNvPr>
          <p:cNvCxnSpPr/>
          <p:nvPr/>
        </p:nvCxnSpPr>
        <p:spPr bwMode="auto">
          <a:xfrm>
            <a:off x="4572000" y="3933056"/>
            <a:ext cx="216024" cy="1008112"/>
          </a:xfrm>
          <a:prstGeom prst="straightConnector1">
            <a:avLst/>
          </a:prstGeom>
          <a:solidFill>
            <a:schemeClr val="accent1"/>
          </a:solidFill>
          <a:ln w="38100"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mit Pfeil 7">
            <a:extLst>
              <a:ext uri="{FF2B5EF4-FFF2-40B4-BE49-F238E27FC236}">
                <a16:creationId xmlns:a16="http://schemas.microsoft.com/office/drawing/2014/main" id="{0CABBDD2-6789-4AB2-B80E-EAE28718A944}"/>
              </a:ext>
            </a:extLst>
          </p:cNvPr>
          <p:cNvCxnSpPr/>
          <p:nvPr/>
        </p:nvCxnSpPr>
        <p:spPr bwMode="auto">
          <a:xfrm>
            <a:off x="1115616" y="4142206"/>
            <a:ext cx="216024" cy="1008112"/>
          </a:xfrm>
          <a:prstGeom prst="straightConnector1">
            <a:avLst/>
          </a:prstGeom>
          <a:solidFill>
            <a:schemeClr val="accent1"/>
          </a:solidFill>
          <a:ln w="38100"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hteck 9">
            <a:extLst>
              <a:ext uri="{FF2B5EF4-FFF2-40B4-BE49-F238E27FC236}">
                <a16:creationId xmlns:a16="http://schemas.microsoft.com/office/drawing/2014/main" id="{656D7328-4D10-4535-A217-93B8D5392612}"/>
              </a:ext>
            </a:extLst>
          </p:cNvPr>
          <p:cNvSpPr/>
          <p:nvPr/>
        </p:nvSpPr>
        <p:spPr bwMode="auto">
          <a:xfrm>
            <a:off x="5436096" y="2564904"/>
            <a:ext cx="1368152" cy="3096344"/>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Tree>
    <p:extLst>
      <p:ext uri="{BB962C8B-B14F-4D97-AF65-F5344CB8AC3E}">
        <p14:creationId xmlns:p14="http://schemas.microsoft.com/office/powerpoint/2010/main" val="37218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Erklärungen für Krieg</a:t>
            </a:r>
          </a:p>
        </p:txBody>
      </p:sp>
      <p:sp>
        <p:nvSpPr>
          <p:cNvPr id="5124" name="Rectangle 3"/>
          <p:cNvSpPr>
            <a:spLocks noGrp="1" noChangeArrowheads="1"/>
          </p:cNvSpPr>
          <p:nvPr>
            <p:ph idx="1"/>
          </p:nvPr>
        </p:nvSpPr>
        <p:spPr>
          <a:xfrm>
            <a:off x="915194" y="2492375"/>
            <a:ext cx="7313612" cy="3665538"/>
          </a:xfrm>
        </p:spPr>
        <p:txBody>
          <a:bodyPr/>
          <a:lstStyle/>
          <a:p>
            <a:pPr marL="0" indent="0">
              <a:buNone/>
            </a:pPr>
            <a:r>
              <a:rPr lang="de-CH" sz="1800" dirty="0">
                <a:latin typeface="Apercu Light" panose="02000506030000020004" pitchFamily="50" charset="0"/>
                <a:sym typeface="Wingdings" pitchFamily="2" charset="2"/>
              </a:rPr>
              <a:t>Realismus</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Nicht überwindbare Anarchie</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Sicherheitsdilemma </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Machtgleichgewicht </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Machtkonzentration und Machttransition</a:t>
            </a:r>
            <a:endParaRPr lang="de-CH" sz="1800" dirty="0">
              <a:latin typeface="Apercu Light" panose="02000506030000020004" pitchFamily="50" charset="0"/>
              <a:sym typeface="Wingdings" pitchFamily="2" charset="2"/>
            </a:endParaRPr>
          </a:p>
          <a:p>
            <a:pPr marL="0" indent="0">
              <a:buNone/>
            </a:pPr>
            <a:r>
              <a:rPr lang="de-CH" sz="1800" dirty="0">
                <a:latin typeface="Apercu Light" panose="02000506030000020004" pitchFamily="50" charset="0"/>
                <a:sym typeface="Wingdings" pitchFamily="2" charset="2"/>
              </a:rPr>
              <a:t>Liberalismus</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Wirtschaftliche Verflechtung, transnationale Kooperation</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Demokratisierung</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Verzögerte Wirkung</a:t>
            </a:r>
          </a:p>
          <a:p>
            <a:pPr marL="0" indent="0">
              <a:buNone/>
            </a:pPr>
            <a:r>
              <a:rPr lang="de-CH" sz="1800" dirty="0">
                <a:latin typeface="Apercu Light" panose="02000506030000020004" pitchFamily="50" charset="0"/>
                <a:sym typeface="Wingdings" pitchFamily="2" charset="2"/>
              </a:rPr>
              <a:t>Konstruktivismus</a:t>
            </a:r>
          </a:p>
          <a:p>
            <a:pPr lvl="1">
              <a:buFont typeface="Courier New" panose="02070309020205020404" pitchFamily="49" charset="0"/>
              <a:buChar char="o"/>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14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147792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Erklärungen für Krieg</a:t>
            </a:r>
          </a:p>
        </p:txBody>
      </p:sp>
      <p:pic>
        <p:nvPicPr>
          <p:cNvPr id="5" name="Grafik 4">
            <a:extLst>
              <a:ext uri="{FF2B5EF4-FFF2-40B4-BE49-F238E27FC236}">
                <a16:creationId xmlns:a16="http://schemas.microsoft.com/office/drawing/2014/main" id="{DDA7444F-1CA8-4D79-9B9B-11A52944AF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050" y="2082765"/>
            <a:ext cx="6660232" cy="4442678"/>
          </a:xfrm>
          <a:prstGeom prst="rect">
            <a:avLst/>
          </a:prstGeom>
        </p:spPr>
      </p:pic>
      <p:graphicFrame>
        <p:nvGraphicFramePr>
          <p:cNvPr id="11" name="Diagramm 10">
            <a:extLst>
              <a:ext uri="{FF2B5EF4-FFF2-40B4-BE49-F238E27FC236}">
                <a16:creationId xmlns:a16="http://schemas.microsoft.com/office/drawing/2014/main" id="{C6ABA0BA-55DB-4048-A0D2-3B873A3D61E3}"/>
              </a:ext>
            </a:extLst>
          </p:cNvPr>
          <p:cNvGraphicFramePr>
            <a:graphicFrameLocks/>
          </p:cNvGraphicFramePr>
          <p:nvPr>
            <p:extLst>
              <p:ext uri="{D42A27DB-BD31-4B8C-83A1-F6EECF244321}">
                <p14:modId xmlns:p14="http://schemas.microsoft.com/office/powerpoint/2010/main" val="2079538038"/>
              </p:ext>
            </p:extLst>
          </p:nvPr>
        </p:nvGraphicFramePr>
        <p:xfrm>
          <a:off x="1475656" y="2852936"/>
          <a:ext cx="5760640" cy="3257549"/>
        </p:xfrm>
        <a:graphic>
          <a:graphicData uri="http://schemas.openxmlformats.org/drawingml/2006/chart">
            <c:chart xmlns:c="http://schemas.openxmlformats.org/drawingml/2006/chart" xmlns:r="http://schemas.openxmlformats.org/officeDocument/2006/relationships" r:id="rId4"/>
          </a:graphicData>
        </a:graphic>
      </p:graphicFrame>
      <p:cxnSp>
        <p:nvCxnSpPr>
          <p:cNvPr id="12" name="Gerade Verbindung mit Pfeil 11">
            <a:extLst>
              <a:ext uri="{FF2B5EF4-FFF2-40B4-BE49-F238E27FC236}">
                <a16:creationId xmlns:a16="http://schemas.microsoft.com/office/drawing/2014/main" id="{66DABBEE-5C47-4332-8EF0-D4CEE58095C8}"/>
              </a:ext>
            </a:extLst>
          </p:cNvPr>
          <p:cNvCxnSpPr/>
          <p:nvPr/>
        </p:nvCxnSpPr>
        <p:spPr bwMode="auto">
          <a:xfrm>
            <a:off x="2339752" y="3473598"/>
            <a:ext cx="216024" cy="1008112"/>
          </a:xfrm>
          <a:prstGeom prst="straightConnector1">
            <a:avLst/>
          </a:prstGeom>
          <a:solidFill>
            <a:schemeClr val="accent1"/>
          </a:solidFill>
          <a:ln w="38100"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mit Pfeil 12">
            <a:extLst>
              <a:ext uri="{FF2B5EF4-FFF2-40B4-BE49-F238E27FC236}">
                <a16:creationId xmlns:a16="http://schemas.microsoft.com/office/drawing/2014/main" id="{22D6B054-76F5-4D43-ADFC-805AA57999CC}"/>
              </a:ext>
            </a:extLst>
          </p:cNvPr>
          <p:cNvCxnSpPr/>
          <p:nvPr/>
        </p:nvCxnSpPr>
        <p:spPr bwMode="auto">
          <a:xfrm flipV="1">
            <a:off x="5004048" y="3160520"/>
            <a:ext cx="576064" cy="626155"/>
          </a:xfrm>
          <a:prstGeom prst="straightConnector1">
            <a:avLst/>
          </a:prstGeom>
          <a:solidFill>
            <a:schemeClr val="accent1"/>
          </a:solidFill>
          <a:ln w="38100"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a:extLst>
              <a:ext uri="{FF2B5EF4-FFF2-40B4-BE49-F238E27FC236}">
                <a16:creationId xmlns:a16="http://schemas.microsoft.com/office/drawing/2014/main" id="{51E5D004-51CC-4393-89D4-BB844722F8B1}"/>
              </a:ext>
            </a:extLst>
          </p:cNvPr>
          <p:cNvCxnSpPr/>
          <p:nvPr/>
        </p:nvCxnSpPr>
        <p:spPr bwMode="auto">
          <a:xfrm>
            <a:off x="3491880" y="2636912"/>
            <a:ext cx="216024" cy="1008112"/>
          </a:xfrm>
          <a:prstGeom prst="straightConnector1">
            <a:avLst/>
          </a:prstGeom>
          <a:solidFill>
            <a:schemeClr val="accent1"/>
          </a:solidFill>
          <a:ln w="38100"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5577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Erklärungen für Krieg</a:t>
            </a:r>
          </a:p>
        </p:txBody>
      </p:sp>
      <p:sp>
        <p:nvSpPr>
          <p:cNvPr id="5124" name="Rectangle 3"/>
          <p:cNvSpPr>
            <a:spLocks noGrp="1" noChangeArrowheads="1"/>
          </p:cNvSpPr>
          <p:nvPr>
            <p:ph idx="1"/>
          </p:nvPr>
        </p:nvSpPr>
        <p:spPr>
          <a:xfrm>
            <a:off x="915194" y="2492375"/>
            <a:ext cx="7313612" cy="3665538"/>
          </a:xfrm>
        </p:spPr>
        <p:txBody>
          <a:bodyPr/>
          <a:lstStyle/>
          <a:p>
            <a:pPr marL="0" indent="0">
              <a:buNone/>
            </a:pPr>
            <a:r>
              <a:rPr lang="de-CH" sz="1800" dirty="0">
                <a:latin typeface="Apercu Light" panose="02000506030000020004" pitchFamily="50" charset="0"/>
                <a:sym typeface="Wingdings" pitchFamily="2" charset="2"/>
              </a:rPr>
              <a:t>Realismus</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Nicht überwindbare Anarchie</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Sicherheitsdilemma </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Machtgleichgewicht </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Machtkonzentration und Machttransition</a:t>
            </a:r>
            <a:endParaRPr lang="de-CH" sz="1800" dirty="0">
              <a:latin typeface="Apercu Light" panose="02000506030000020004" pitchFamily="50" charset="0"/>
              <a:sym typeface="Wingdings" pitchFamily="2" charset="2"/>
            </a:endParaRPr>
          </a:p>
          <a:p>
            <a:pPr marL="0" indent="0">
              <a:buNone/>
            </a:pPr>
            <a:r>
              <a:rPr lang="de-CH" sz="1800" dirty="0">
                <a:latin typeface="Apercu Light" panose="02000506030000020004" pitchFamily="50" charset="0"/>
                <a:sym typeface="Wingdings" pitchFamily="2" charset="2"/>
              </a:rPr>
              <a:t>Liberalismus</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Wirtschaftliche Verflechtung, transnationale Kooperation</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Demokratisierung</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Verzögerte Wirkung</a:t>
            </a:r>
          </a:p>
          <a:p>
            <a:pPr marL="0" indent="0">
              <a:buNone/>
            </a:pPr>
            <a:r>
              <a:rPr lang="de-CH" sz="1800" dirty="0">
                <a:latin typeface="Apercu Light" panose="02000506030000020004" pitchFamily="50" charset="0"/>
                <a:sym typeface="Wingdings" pitchFamily="2" charset="2"/>
              </a:rPr>
              <a:t>Konstruktivismus</a:t>
            </a:r>
          </a:p>
          <a:p>
            <a:pPr lvl="1">
              <a:buFont typeface="Courier New" panose="02070309020205020404" pitchFamily="49" charset="0"/>
              <a:buChar char="o"/>
            </a:pPr>
            <a:r>
              <a:rPr lang="de-CH" sz="1400" dirty="0">
                <a:latin typeface="Apercu Light" panose="02000506030000020004" pitchFamily="50" charset="0"/>
                <a:sym typeface="Wingdings" pitchFamily="2" charset="2"/>
              </a:rPr>
              <a:t>Änderung von Normen und Werteeinstellungen</a:t>
            </a:r>
          </a:p>
          <a:p>
            <a:pPr lvl="1">
              <a:buFont typeface="Courier New" panose="02070309020205020404" pitchFamily="49" charset="0"/>
              <a:buChar char="o"/>
            </a:pPr>
            <a:r>
              <a:rPr lang="de-CH" sz="1400" dirty="0">
                <a:latin typeface="Apercu Light" panose="02000506030000020004" pitchFamily="50" charset="0"/>
                <a:sym typeface="Wingdings" pitchFamily="2" charset="2"/>
              </a:rPr>
              <a:t>Völkerrechtliche Ächtung von Krieg vor allem in Demokratien</a:t>
            </a:r>
          </a:p>
          <a:p>
            <a:pPr lvl="1">
              <a:buFont typeface="Courier New" panose="02070309020205020404" pitchFamily="49" charset="0"/>
              <a:buChar char="o"/>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14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2438092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Erklärungen für Krieg</a:t>
            </a:r>
          </a:p>
        </p:txBody>
      </p:sp>
      <p:pic>
        <p:nvPicPr>
          <p:cNvPr id="5" name="Grafik 4">
            <a:extLst>
              <a:ext uri="{FF2B5EF4-FFF2-40B4-BE49-F238E27FC236}">
                <a16:creationId xmlns:a16="http://schemas.microsoft.com/office/drawing/2014/main" id="{9DD030DB-647D-4FD4-B834-483BE69C3C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193" y="1979613"/>
            <a:ext cx="5514891" cy="4724424"/>
          </a:xfrm>
          <a:prstGeom prst="rect">
            <a:avLst/>
          </a:prstGeom>
        </p:spPr>
      </p:pic>
    </p:spTree>
    <p:extLst>
      <p:ext uri="{BB962C8B-B14F-4D97-AF65-F5344CB8AC3E}">
        <p14:creationId xmlns:p14="http://schemas.microsoft.com/office/powerpoint/2010/main" val="2225598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dirty="0"/>
              <a:t>Inhalt </a:t>
            </a:r>
          </a:p>
        </p:txBody>
      </p:sp>
      <p:sp>
        <p:nvSpPr>
          <p:cNvPr id="4099" name="Rectangle 5"/>
          <p:cNvSpPr>
            <a:spLocks noGrp="1" noChangeArrowheads="1"/>
          </p:cNvSpPr>
          <p:nvPr>
            <p:ph type="subTitle" idx="1"/>
          </p:nvPr>
        </p:nvSpPr>
        <p:spPr>
          <a:xfrm>
            <a:off x="952500" y="3141663"/>
            <a:ext cx="7239000" cy="1752600"/>
          </a:xfrm>
        </p:spPr>
        <p:txBody>
          <a:bodyPr/>
          <a:lstStyle/>
          <a:p>
            <a:pPr marL="342900" indent="-342900">
              <a:buClr>
                <a:srgbClr val="C00000"/>
              </a:buClr>
              <a:buFont typeface="Courier New" panose="02070309020205020404" pitchFamily="49" charset="0"/>
              <a:buChar char="o"/>
            </a:pPr>
            <a:r>
              <a:rPr lang="de-CH" dirty="0"/>
              <a:t>Krieg</a:t>
            </a:r>
          </a:p>
          <a:p>
            <a:pPr marL="342900" indent="-342900">
              <a:buClr>
                <a:srgbClr val="C00000"/>
              </a:buClr>
              <a:buFont typeface="Courier New" panose="02070309020205020404" pitchFamily="49" charset="0"/>
              <a:buChar char="o"/>
            </a:pPr>
            <a:r>
              <a:rPr lang="de-CH" dirty="0"/>
              <a:t>Erklärungen für Krieg</a:t>
            </a:r>
          </a:p>
          <a:p>
            <a:pPr marL="342900" indent="-342900">
              <a:buClr>
                <a:srgbClr val="C00000"/>
              </a:buClr>
              <a:buFont typeface="Courier New" panose="02070309020205020404" pitchFamily="49" charset="0"/>
              <a:buChar char="o"/>
            </a:pPr>
            <a:r>
              <a:rPr lang="de-CH" dirty="0"/>
              <a:t>Demokratien und Krieg</a:t>
            </a:r>
          </a:p>
          <a:p>
            <a:pPr eaLnBrk="1" hangingPunct="1"/>
            <a:endParaRPr lang="de-CH" dirty="0"/>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1153981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4099">
                                            <p:txEl>
                                              <p:pRg st="2" end="2"/>
                                            </p:txEl>
                                          </p:spTgt>
                                        </p:tgtEl>
                                        <p:attrNameLst>
                                          <p:attrName>style.color</p:attrName>
                                        </p:attrNameLst>
                                      </p:cBhvr>
                                      <p:to>
                                        <a:srgbClr val="C00000"/>
                                      </p:to>
                                    </p:animClr>
                                    <p:animClr clrSpc="rgb" dir="cw">
                                      <p:cBhvr>
                                        <p:cTn id="7" dur="500" fill="hold"/>
                                        <p:tgtEl>
                                          <p:spTgt spid="4099">
                                            <p:txEl>
                                              <p:pRg st="2" end="2"/>
                                            </p:txEl>
                                          </p:spTgt>
                                        </p:tgtEl>
                                        <p:attrNameLst>
                                          <p:attrName>fillcolor</p:attrName>
                                        </p:attrNameLst>
                                      </p:cBhvr>
                                      <p:to>
                                        <a:srgbClr val="C00000"/>
                                      </p:to>
                                    </p:animClr>
                                    <p:set>
                                      <p:cBhvr>
                                        <p:cTn id="8" dur="500" fill="hold"/>
                                        <p:tgtEl>
                                          <p:spTgt spid="4099">
                                            <p:txEl>
                                              <p:pRg st="2" end="2"/>
                                            </p:txEl>
                                          </p:spTgt>
                                        </p:tgtEl>
                                        <p:attrNameLst>
                                          <p:attrName>fill.type</p:attrName>
                                        </p:attrNameLst>
                                      </p:cBhvr>
                                      <p:to>
                                        <p:strVal val="solid"/>
                                      </p:to>
                                    </p:set>
                                    <p:set>
                                      <p:cBhvr>
                                        <p:cTn id="9" dur="500" fill="hold"/>
                                        <p:tgtEl>
                                          <p:spTgt spid="4099">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Demokratien und Krieg</a:t>
            </a:r>
          </a:p>
        </p:txBody>
      </p:sp>
      <p:sp>
        <p:nvSpPr>
          <p:cNvPr id="5124" name="Rectangle 3"/>
          <p:cNvSpPr>
            <a:spLocks noGrp="1" noChangeArrowheads="1"/>
          </p:cNvSpPr>
          <p:nvPr>
            <p:ph idx="1"/>
          </p:nvPr>
        </p:nvSpPr>
        <p:spPr>
          <a:xfrm>
            <a:off x="915194" y="2492375"/>
            <a:ext cx="7313612" cy="3665538"/>
          </a:xfrm>
        </p:spPr>
        <p:txBody>
          <a:bodyPr/>
          <a:lstStyle/>
          <a:p>
            <a:pPr marL="0" indent="0">
              <a:buNone/>
            </a:pPr>
            <a:r>
              <a:rPr lang="de-CH" sz="1800" dirty="0">
                <a:latin typeface="Apercu Light" panose="02000506030000020004" pitchFamily="50" charset="0"/>
                <a:sym typeface="Wingdings" pitchFamily="2" charset="2"/>
              </a:rPr>
              <a:t>Demokratien führen keinen Krieg gegen </a:t>
            </a:r>
            <a:r>
              <a:rPr lang="de-CH" sz="1800" i="1" dirty="0">
                <a:latin typeface="Apercu Light" panose="02000506030000020004" pitchFamily="50" charset="0"/>
                <a:sym typeface="Wingdings" pitchFamily="2" charset="2"/>
              </a:rPr>
              <a:t>Demokratien</a:t>
            </a:r>
          </a:p>
          <a:p>
            <a:pPr>
              <a:buFont typeface="Courier New" panose="02070309020205020404" pitchFamily="49" charset="0"/>
              <a:buChar char="o"/>
            </a:pPr>
            <a:r>
              <a:rPr lang="de-CH" sz="1800" dirty="0">
                <a:latin typeface="Apercu Light" panose="02000506030000020004" pitchFamily="50" charset="0"/>
                <a:sym typeface="Wingdings" pitchFamily="2" charset="2"/>
              </a:rPr>
              <a:t>Realismus</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Politische Eliten in Demokratien brauchen Erfolg, um wiedergewählt zu werden</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Krieg nur, wenn erfolgversprechend</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Sicherheitsdilemma: Demokratien</a:t>
            </a:r>
            <a:endParaRPr lang="de-CH" sz="1800" dirty="0">
              <a:latin typeface="Apercu Light" panose="02000506030000020004" pitchFamily="50" charset="0"/>
              <a:sym typeface="Wingdings" pitchFamily="2" charset="2"/>
            </a:endParaRPr>
          </a:p>
          <a:p>
            <a:pPr>
              <a:buFont typeface="Courier New" panose="02070309020205020404" pitchFamily="49" charset="0"/>
              <a:buChar char="o"/>
            </a:pPr>
            <a:r>
              <a:rPr lang="de-CH" sz="1800" dirty="0">
                <a:latin typeface="Apercu Light" panose="02000506030000020004" pitchFamily="50" charset="0"/>
                <a:sym typeface="Wingdings" pitchFamily="2" charset="2"/>
              </a:rPr>
              <a:t>Liberalismus</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Institutionalismus: mehr Veto-Akteure</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Wahlbevölkerung muss überzeugt werden</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Mehr Transparenz</a:t>
            </a:r>
          </a:p>
          <a:p>
            <a:pPr>
              <a:buFont typeface="Courier New" panose="02070309020205020404" pitchFamily="49" charset="0"/>
              <a:buChar char="o"/>
            </a:pPr>
            <a:r>
              <a:rPr lang="de-CH" sz="1800" dirty="0">
                <a:latin typeface="Apercu Light" panose="02000506030000020004" pitchFamily="50" charset="0"/>
                <a:sym typeface="Wingdings" pitchFamily="2" charset="2"/>
              </a:rPr>
              <a:t>Konstruktivismus</a:t>
            </a:r>
          </a:p>
          <a:p>
            <a:pPr lvl="1">
              <a:buFont typeface="Courier New" panose="02070309020205020404" pitchFamily="49" charset="0"/>
              <a:buChar char="o"/>
            </a:pPr>
            <a:r>
              <a:rPr lang="de-CH" sz="1400" dirty="0">
                <a:latin typeface="Apercu Light" panose="02000506030000020004" pitchFamily="50" charset="0"/>
                <a:sym typeface="Wingdings" pitchFamily="2" charset="2"/>
              </a:rPr>
              <a:t>Gemeinsame demokratische Normen und Identitäten</a:t>
            </a:r>
          </a:p>
          <a:p>
            <a:pPr lvl="1">
              <a:buFont typeface="Courier New" panose="02070309020205020404" pitchFamily="49" charset="0"/>
              <a:buChar char="o"/>
            </a:pPr>
            <a:r>
              <a:rPr lang="de-CH" sz="1400" dirty="0">
                <a:latin typeface="Apercu Light" panose="02000506030000020004" pitchFamily="50" charset="0"/>
                <a:sym typeface="Wingdings" pitchFamily="2" charset="2"/>
              </a:rPr>
              <a:t>Demokratien als Freunde, Autokratien als Feinde</a:t>
            </a:r>
          </a:p>
          <a:p>
            <a:pPr lvl="1">
              <a:buFont typeface="Courier New" panose="02070309020205020404" pitchFamily="49" charset="0"/>
              <a:buChar char="o"/>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14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322687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2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2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12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563888" y="2420888"/>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 A</a:t>
            </a:r>
          </a:p>
        </p:txBody>
      </p:sp>
      <p:sp>
        <p:nvSpPr>
          <p:cNvPr id="7" name="Textfeld 6"/>
          <p:cNvSpPr txBox="1"/>
          <p:nvPr/>
        </p:nvSpPr>
        <p:spPr>
          <a:xfrm>
            <a:off x="1187624" y="3212976"/>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 B</a:t>
            </a:r>
          </a:p>
        </p:txBody>
      </p:sp>
      <p:sp>
        <p:nvSpPr>
          <p:cNvPr id="8" name="Textfeld 7"/>
          <p:cNvSpPr txBox="1"/>
          <p:nvPr/>
        </p:nvSpPr>
        <p:spPr>
          <a:xfrm>
            <a:off x="6444208" y="3212976"/>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 B</a:t>
            </a:r>
          </a:p>
        </p:txBody>
      </p:sp>
      <p:sp>
        <p:nvSpPr>
          <p:cNvPr id="9" name="Textfeld 8"/>
          <p:cNvSpPr txBox="1"/>
          <p:nvPr/>
        </p:nvSpPr>
        <p:spPr>
          <a:xfrm>
            <a:off x="2987824" y="4221088"/>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 A</a:t>
            </a:r>
          </a:p>
        </p:txBody>
      </p:sp>
      <p:sp>
        <p:nvSpPr>
          <p:cNvPr id="10" name="Textfeld 9"/>
          <p:cNvSpPr txBox="1"/>
          <p:nvPr/>
        </p:nvSpPr>
        <p:spPr>
          <a:xfrm>
            <a:off x="323528" y="5229200"/>
            <a:ext cx="1512168"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Verhandeln</a:t>
            </a:r>
          </a:p>
          <a:p>
            <a:endParaRPr lang="de-CH" dirty="0">
              <a:latin typeface="Apercu Light" panose="02000506030000020004" pitchFamily="50" charset="0"/>
            </a:endParaRPr>
          </a:p>
        </p:txBody>
      </p:sp>
      <p:sp>
        <p:nvSpPr>
          <p:cNvPr id="11" name="Textfeld 10"/>
          <p:cNvSpPr txBox="1"/>
          <p:nvPr/>
        </p:nvSpPr>
        <p:spPr>
          <a:xfrm>
            <a:off x="2429301" y="5229200"/>
            <a:ext cx="1566635"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Kapitulation von A</a:t>
            </a:r>
          </a:p>
        </p:txBody>
      </p:sp>
      <p:sp>
        <p:nvSpPr>
          <p:cNvPr id="15" name="Textfeld 14"/>
          <p:cNvSpPr txBox="1"/>
          <p:nvPr/>
        </p:nvSpPr>
        <p:spPr>
          <a:xfrm>
            <a:off x="4067944" y="5229200"/>
            <a:ext cx="1566635"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Krieg </a:t>
            </a:r>
            <a:r>
              <a:rPr lang="de-CH" dirty="0" err="1">
                <a:latin typeface="Apercu Light" panose="02000506030000020004" pitchFamily="50" charset="0"/>
              </a:rPr>
              <a:t>ini-tiiert</a:t>
            </a:r>
            <a:r>
              <a:rPr lang="de-CH" dirty="0">
                <a:latin typeface="Apercu Light" panose="02000506030000020004" pitchFamily="50" charset="0"/>
              </a:rPr>
              <a:t> von B</a:t>
            </a:r>
          </a:p>
        </p:txBody>
      </p:sp>
      <p:sp>
        <p:nvSpPr>
          <p:cNvPr id="16" name="Textfeld 15"/>
          <p:cNvSpPr txBox="1"/>
          <p:nvPr/>
        </p:nvSpPr>
        <p:spPr>
          <a:xfrm>
            <a:off x="5813677" y="5229200"/>
            <a:ext cx="1566635"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Kapitulation von B</a:t>
            </a:r>
          </a:p>
        </p:txBody>
      </p:sp>
      <p:sp>
        <p:nvSpPr>
          <p:cNvPr id="17" name="Textfeld 16"/>
          <p:cNvSpPr txBox="1"/>
          <p:nvPr/>
        </p:nvSpPr>
        <p:spPr>
          <a:xfrm>
            <a:off x="7452320" y="5229200"/>
            <a:ext cx="1566635"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Krieg </a:t>
            </a:r>
            <a:r>
              <a:rPr lang="de-CH" dirty="0" err="1">
                <a:latin typeface="Apercu Light" panose="02000506030000020004" pitchFamily="50" charset="0"/>
              </a:rPr>
              <a:t>ini-tiiert</a:t>
            </a:r>
            <a:r>
              <a:rPr lang="de-CH" dirty="0">
                <a:latin typeface="Apercu Light" panose="02000506030000020004" pitchFamily="50" charset="0"/>
              </a:rPr>
              <a:t> von A</a:t>
            </a:r>
          </a:p>
        </p:txBody>
      </p:sp>
      <p:sp>
        <p:nvSpPr>
          <p:cNvPr id="18" name="Textfeld 17"/>
          <p:cNvSpPr txBox="1"/>
          <p:nvPr/>
        </p:nvSpPr>
        <p:spPr>
          <a:xfrm>
            <a:off x="323528" y="6021288"/>
            <a:ext cx="1512168" cy="369332"/>
          </a:xfrm>
          <a:prstGeom prst="rect">
            <a:avLst/>
          </a:prstGeom>
          <a:noFill/>
          <a:ln>
            <a:noFill/>
          </a:ln>
        </p:spPr>
        <p:txBody>
          <a:bodyPr wrap="square" rtlCol="0">
            <a:spAutoFit/>
          </a:bodyPr>
          <a:lstStyle/>
          <a:p>
            <a:r>
              <a:rPr lang="de-CH" dirty="0">
                <a:latin typeface="Apercu Light" panose="02000506030000020004" pitchFamily="50" charset="0"/>
              </a:rPr>
              <a:t>5 / 5</a:t>
            </a:r>
          </a:p>
        </p:txBody>
      </p:sp>
      <p:sp>
        <p:nvSpPr>
          <p:cNvPr id="19" name="Textfeld 18"/>
          <p:cNvSpPr txBox="1"/>
          <p:nvPr/>
        </p:nvSpPr>
        <p:spPr>
          <a:xfrm>
            <a:off x="2483768" y="6021288"/>
            <a:ext cx="1512168" cy="369332"/>
          </a:xfrm>
          <a:prstGeom prst="rect">
            <a:avLst/>
          </a:prstGeom>
          <a:noFill/>
          <a:ln>
            <a:noFill/>
          </a:ln>
        </p:spPr>
        <p:txBody>
          <a:bodyPr wrap="square" rtlCol="0">
            <a:spAutoFit/>
          </a:bodyPr>
          <a:lstStyle/>
          <a:p>
            <a:r>
              <a:rPr lang="de-CH" dirty="0">
                <a:latin typeface="Apercu Light" panose="02000506030000020004" pitchFamily="50" charset="0"/>
              </a:rPr>
              <a:t>2 / 4</a:t>
            </a:r>
          </a:p>
        </p:txBody>
      </p:sp>
      <p:sp>
        <p:nvSpPr>
          <p:cNvPr id="20" name="Textfeld 19"/>
          <p:cNvSpPr txBox="1"/>
          <p:nvPr/>
        </p:nvSpPr>
        <p:spPr>
          <a:xfrm>
            <a:off x="4067944" y="6021288"/>
            <a:ext cx="1512168" cy="369332"/>
          </a:xfrm>
          <a:prstGeom prst="rect">
            <a:avLst/>
          </a:prstGeom>
          <a:noFill/>
          <a:ln>
            <a:noFill/>
          </a:ln>
        </p:spPr>
        <p:txBody>
          <a:bodyPr wrap="square" rtlCol="0">
            <a:spAutoFit/>
          </a:bodyPr>
          <a:lstStyle/>
          <a:p>
            <a:r>
              <a:rPr lang="de-CH" dirty="0">
                <a:latin typeface="Apercu Light" panose="02000506030000020004" pitchFamily="50" charset="0"/>
              </a:rPr>
              <a:t>1 / 3</a:t>
            </a:r>
          </a:p>
        </p:txBody>
      </p:sp>
      <p:sp>
        <p:nvSpPr>
          <p:cNvPr id="21" name="Textfeld 20"/>
          <p:cNvSpPr txBox="1"/>
          <p:nvPr/>
        </p:nvSpPr>
        <p:spPr>
          <a:xfrm>
            <a:off x="5868144" y="6021288"/>
            <a:ext cx="1512168" cy="369332"/>
          </a:xfrm>
          <a:prstGeom prst="rect">
            <a:avLst/>
          </a:prstGeom>
          <a:noFill/>
          <a:ln>
            <a:noFill/>
          </a:ln>
        </p:spPr>
        <p:txBody>
          <a:bodyPr wrap="square" rtlCol="0">
            <a:spAutoFit/>
          </a:bodyPr>
          <a:lstStyle/>
          <a:p>
            <a:r>
              <a:rPr lang="de-CH" dirty="0">
                <a:latin typeface="Apercu Light" panose="02000506030000020004" pitchFamily="50" charset="0"/>
              </a:rPr>
              <a:t>4 / 2</a:t>
            </a:r>
          </a:p>
        </p:txBody>
      </p:sp>
      <p:sp>
        <p:nvSpPr>
          <p:cNvPr id="22" name="Textfeld 21"/>
          <p:cNvSpPr txBox="1"/>
          <p:nvPr/>
        </p:nvSpPr>
        <p:spPr>
          <a:xfrm>
            <a:off x="7524328" y="6021288"/>
            <a:ext cx="1512168" cy="369332"/>
          </a:xfrm>
          <a:prstGeom prst="rect">
            <a:avLst/>
          </a:prstGeom>
          <a:noFill/>
          <a:ln>
            <a:noFill/>
          </a:ln>
        </p:spPr>
        <p:txBody>
          <a:bodyPr wrap="square" rtlCol="0">
            <a:spAutoFit/>
          </a:bodyPr>
          <a:lstStyle/>
          <a:p>
            <a:r>
              <a:rPr lang="de-CH" dirty="0">
                <a:latin typeface="Apercu Light" panose="02000506030000020004" pitchFamily="50" charset="0"/>
              </a:rPr>
              <a:t>3 / 1</a:t>
            </a:r>
          </a:p>
        </p:txBody>
      </p:sp>
      <p:cxnSp>
        <p:nvCxnSpPr>
          <p:cNvPr id="5" name="Gerade Verbindung mit Pfeil 4"/>
          <p:cNvCxnSpPr>
            <a:stCxn id="3" idx="2"/>
            <a:endCxn id="7" idx="0"/>
          </p:cNvCxnSpPr>
          <p:nvPr/>
        </p:nvCxnSpPr>
        <p:spPr bwMode="auto">
          <a:xfrm flipH="1">
            <a:off x="2195736" y="2790220"/>
            <a:ext cx="2376264" cy="422756"/>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a:stCxn id="3" idx="2"/>
            <a:endCxn id="8" idx="0"/>
          </p:cNvCxnSpPr>
          <p:nvPr/>
        </p:nvCxnSpPr>
        <p:spPr bwMode="auto">
          <a:xfrm>
            <a:off x="4572000" y="2790220"/>
            <a:ext cx="2880320" cy="422756"/>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a:stCxn id="7" idx="2"/>
            <a:endCxn id="10" idx="0"/>
          </p:cNvCxnSpPr>
          <p:nvPr/>
        </p:nvCxnSpPr>
        <p:spPr bwMode="auto">
          <a:xfrm flipH="1">
            <a:off x="1079612" y="3582308"/>
            <a:ext cx="1116124" cy="164689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a:stCxn id="7" idx="2"/>
            <a:endCxn id="9" idx="0"/>
          </p:cNvCxnSpPr>
          <p:nvPr/>
        </p:nvCxnSpPr>
        <p:spPr bwMode="auto">
          <a:xfrm>
            <a:off x="2195736" y="3582308"/>
            <a:ext cx="1800200" cy="638780"/>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mit Pfeil 28"/>
          <p:cNvCxnSpPr>
            <a:stCxn id="9" idx="2"/>
            <a:endCxn id="11" idx="0"/>
          </p:cNvCxnSpPr>
          <p:nvPr/>
        </p:nvCxnSpPr>
        <p:spPr bwMode="auto">
          <a:xfrm flipH="1">
            <a:off x="3212619" y="4590420"/>
            <a:ext cx="783317" cy="63878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mit Pfeil 30"/>
          <p:cNvCxnSpPr>
            <a:stCxn id="9" idx="2"/>
            <a:endCxn id="15" idx="0"/>
          </p:cNvCxnSpPr>
          <p:nvPr/>
        </p:nvCxnSpPr>
        <p:spPr bwMode="auto">
          <a:xfrm>
            <a:off x="3995936" y="4590420"/>
            <a:ext cx="855326" cy="638780"/>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1" name="Gerade Verbindung mit Pfeil 5120"/>
          <p:cNvCxnSpPr>
            <a:stCxn id="8" idx="2"/>
            <a:endCxn id="16" idx="0"/>
          </p:cNvCxnSpPr>
          <p:nvPr/>
        </p:nvCxnSpPr>
        <p:spPr bwMode="auto">
          <a:xfrm flipH="1">
            <a:off x="6596995" y="3582308"/>
            <a:ext cx="855325" cy="164689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6" name="Gerade Verbindung mit Pfeil 5125"/>
          <p:cNvCxnSpPr>
            <a:stCxn id="8" idx="2"/>
            <a:endCxn id="17" idx="0"/>
          </p:cNvCxnSpPr>
          <p:nvPr/>
        </p:nvCxnSpPr>
        <p:spPr bwMode="auto">
          <a:xfrm>
            <a:off x="7452320" y="3582308"/>
            <a:ext cx="783318" cy="1646892"/>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8" name="Gerade Verbindung mit Pfeil 5127"/>
          <p:cNvCxnSpPr/>
          <p:nvPr/>
        </p:nvCxnSpPr>
        <p:spPr bwMode="auto">
          <a:xfrm>
            <a:off x="1043608" y="404664"/>
            <a:ext cx="64807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9" name="Textfeld 5128"/>
          <p:cNvSpPr txBox="1"/>
          <p:nvPr/>
        </p:nvSpPr>
        <p:spPr>
          <a:xfrm>
            <a:off x="1835696" y="260648"/>
            <a:ext cx="3015566" cy="369332"/>
          </a:xfrm>
          <a:prstGeom prst="rect">
            <a:avLst/>
          </a:prstGeom>
          <a:noFill/>
        </p:spPr>
        <p:txBody>
          <a:bodyPr wrap="square" rtlCol="0">
            <a:spAutoFit/>
          </a:bodyPr>
          <a:lstStyle/>
          <a:p>
            <a:pPr algn="l"/>
            <a:r>
              <a:rPr lang="de-CH" dirty="0">
                <a:latin typeface="Apercu Light" panose="02000506030000020004" pitchFamily="50" charset="0"/>
              </a:rPr>
              <a:t>Keine Gewalt (Verhandeln)</a:t>
            </a:r>
          </a:p>
        </p:txBody>
      </p:sp>
      <p:cxnSp>
        <p:nvCxnSpPr>
          <p:cNvPr id="42" name="Gerade Verbindung mit Pfeil 41"/>
          <p:cNvCxnSpPr/>
          <p:nvPr/>
        </p:nvCxnSpPr>
        <p:spPr bwMode="auto">
          <a:xfrm>
            <a:off x="1043608" y="980728"/>
            <a:ext cx="648072" cy="0"/>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feld 42"/>
          <p:cNvSpPr txBox="1"/>
          <p:nvPr/>
        </p:nvSpPr>
        <p:spPr>
          <a:xfrm>
            <a:off x="1835696" y="836712"/>
            <a:ext cx="1728192" cy="369332"/>
          </a:xfrm>
          <a:prstGeom prst="rect">
            <a:avLst/>
          </a:prstGeom>
          <a:noFill/>
        </p:spPr>
        <p:txBody>
          <a:bodyPr wrap="square" rtlCol="0">
            <a:spAutoFit/>
          </a:bodyPr>
          <a:lstStyle/>
          <a:p>
            <a:pPr algn="l"/>
            <a:r>
              <a:rPr lang="de-CH" dirty="0">
                <a:latin typeface="Apercu Light" panose="02000506030000020004" pitchFamily="50" charset="0"/>
              </a:rPr>
              <a:t>Gewalt (Krieg)</a:t>
            </a:r>
          </a:p>
        </p:txBody>
      </p:sp>
      <p:sp>
        <p:nvSpPr>
          <p:cNvPr id="5130" name="Rechteck 5129"/>
          <p:cNvSpPr/>
          <p:nvPr/>
        </p:nvSpPr>
        <p:spPr bwMode="auto">
          <a:xfrm>
            <a:off x="1006432" y="6007640"/>
            <a:ext cx="901272" cy="43204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5" name="Rechteck 44"/>
          <p:cNvSpPr/>
          <p:nvPr/>
        </p:nvSpPr>
        <p:spPr bwMode="auto">
          <a:xfrm>
            <a:off x="3131840" y="6007640"/>
            <a:ext cx="901272" cy="43204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6" name="Rechteck 45"/>
          <p:cNvSpPr/>
          <p:nvPr/>
        </p:nvSpPr>
        <p:spPr bwMode="auto">
          <a:xfrm>
            <a:off x="4739544" y="6007640"/>
            <a:ext cx="901272" cy="43204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7" name="Rechteck 46"/>
          <p:cNvSpPr/>
          <p:nvPr/>
        </p:nvSpPr>
        <p:spPr bwMode="auto">
          <a:xfrm>
            <a:off x="6516216" y="6007640"/>
            <a:ext cx="901272" cy="43204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8" name="Rechteck 47"/>
          <p:cNvSpPr/>
          <p:nvPr/>
        </p:nvSpPr>
        <p:spPr bwMode="auto">
          <a:xfrm>
            <a:off x="8242728" y="6007640"/>
            <a:ext cx="901272" cy="432048"/>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6" name="Rectangle 2">
            <a:extLst>
              <a:ext uri="{FF2B5EF4-FFF2-40B4-BE49-F238E27FC236}">
                <a16:creationId xmlns:a16="http://schemas.microsoft.com/office/drawing/2014/main" id="{AC5D034A-BC77-43A1-94ED-AA1B22317499}"/>
              </a:ext>
            </a:extLst>
          </p:cNvPr>
          <p:cNvSpPr>
            <a:spLocks noGrp="1" noChangeArrowheads="1"/>
          </p:cNvSpPr>
          <p:nvPr>
            <p:ph type="title"/>
          </p:nvPr>
        </p:nvSpPr>
        <p:spPr>
          <a:xfrm>
            <a:off x="915194" y="836613"/>
            <a:ext cx="7313613" cy="1143000"/>
          </a:xfrm>
        </p:spPr>
        <p:txBody>
          <a:bodyPr/>
          <a:lstStyle/>
          <a:p>
            <a:pPr eaLnBrk="1" hangingPunct="1"/>
            <a:r>
              <a:rPr lang="de-CH" u="none" dirty="0"/>
              <a:t>Demokratien und Krieg</a:t>
            </a:r>
          </a:p>
        </p:txBody>
      </p:sp>
    </p:spTree>
    <p:extLst>
      <p:ext uri="{BB962C8B-B14F-4D97-AF65-F5344CB8AC3E}">
        <p14:creationId xmlns:p14="http://schemas.microsoft.com/office/powerpoint/2010/main" val="380056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2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12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12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0" nodeType="clickEffect">
                                  <p:stCondLst>
                                    <p:cond delay="0"/>
                                  </p:stCondLst>
                                  <p:childTnLst>
                                    <p:set>
                                      <p:cBhvr>
                                        <p:cTn id="92" dur="1" fill="hold">
                                          <p:stCondLst>
                                            <p:cond delay="0"/>
                                          </p:stCondLst>
                                        </p:cTn>
                                        <p:tgtEl>
                                          <p:spTgt spid="5130"/>
                                        </p:tgtEl>
                                        <p:attrNameLst>
                                          <p:attrName>style.visibility</p:attrName>
                                        </p:attrNameLst>
                                      </p:cBhvr>
                                      <p:to>
                                        <p:strVal val="hidden"/>
                                      </p:to>
                                    </p:set>
                                  </p:childTnLst>
                                </p:cTn>
                              </p:par>
                              <p:par>
                                <p:cTn id="93" presetID="1" presetClass="exit" presetSubtype="0" fill="hold" grpId="0" nodeType="withEffect">
                                  <p:stCondLst>
                                    <p:cond delay="0"/>
                                  </p:stCondLst>
                                  <p:childTnLst>
                                    <p:set>
                                      <p:cBhvr>
                                        <p:cTn id="94" dur="1" fill="hold">
                                          <p:stCondLst>
                                            <p:cond delay="0"/>
                                          </p:stCondLst>
                                        </p:cTn>
                                        <p:tgtEl>
                                          <p:spTgt spid="45"/>
                                        </p:tgtEl>
                                        <p:attrNameLst>
                                          <p:attrName>style.visibility</p:attrName>
                                        </p:attrNameLst>
                                      </p:cBhvr>
                                      <p:to>
                                        <p:strVal val="hidden"/>
                                      </p:to>
                                    </p:set>
                                  </p:childTnLst>
                                </p:cTn>
                              </p:par>
                              <p:par>
                                <p:cTn id="95" presetID="1" presetClass="exit" presetSubtype="0" fill="hold" grpId="0" nodeType="withEffect">
                                  <p:stCondLst>
                                    <p:cond delay="0"/>
                                  </p:stCondLst>
                                  <p:childTnLst>
                                    <p:set>
                                      <p:cBhvr>
                                        <p:cTn id="96" dur="1" fill="hold">
                                          <p:stCondLst>
                                            <p:cond delay="0"/>
                                          </p:stCondLst>
                                        </p:cTn>
                                        <p:tgtEl>
                                          <p:spTgt spid="46"/>
                                        </p:tgtEl>
                                        <p:attrNameLst>
                                          <p:attrName>style.visibility</p:attrName>
                                        </p:attrNameLst>
                                      </p:cBhvr>
                                      <p:to>
                                        <p:strVal val="hidden"/>
                                      </p:to>
                                    </p:set>
                                  </p:childTnLst>
                                </p:cTn>
                              </p:par>
                              <p:par>
                                <p:cTn id="97" presetID="1" presetClass="exit" presetSubtype="0" fill="hold" grpId="0" nodeType="withEffect">
                                  <p:stCondLst>
                                    <p:cond delay="0"/>
                                  </p:stCondLst>
                                  <p:childTnLst>
                                    <p:set>
                                      <p:cBhvr>
                                        <p:cTn id="98" dur="1" fill="hold">
                                          <p:stCondLst>
                                            <p:cond delay="0"/>
                                          </p:stCondLst>
                                        </p:cTn>
                                        <p:tgtEl>
                                          <p:spTgt spid="47"/>
                                        </p:tgtEl>
                                        <p:attrNameLst>
                                          <p:attrName>style.visibility</p:attrName>
                                        </p:attrNameLst>
                                      </p:cBhvr>
                                      <p:to>
                                        <p:strVal val="hidden"/>
                                      </p:to>
                                    </p:set>
                                  </p:childTnLst>
                                </p:cTn>
                              </p:par>
                              <p:par>
                                <p:cTn id="99" presetID="1" presetClass="exit" presetSubtype="0" fill="hold" grpId="0" nodeType="withEffect">
                                  <p:stCondLst>
                                    <p:cond delay="0"/>
                                  </p:stCondLst>
                                  <p:childTnLst>
                                    <p:set>
                                      <p:cBhvr>
                                        <p:cTn id="100" dur="1" fill="hold">
                                          <p:stCondLst>
                                            <p:cond delay="0"/>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P spid="10" grpId="0" animBg="1"/>
      <p:bldP spid="11" grpId="0" animBg="1"/>
      <p:bldP spid="15" grpId="0" animBg="1"/>
      <p:bldP spid="16" grpId="0" animBg="1"/>
      <p:bldP spid="17" grpId="0" animBg="1"/>
      <p:bldP spid="18" grpId="0"/>
      <p:bldP spid="19" grpId="0"/>
      <p:bldP spid="20" grpId="0"/>
      <p:bldP spid="21" grpId="0"/>
      <p:bldP spid="22" grpId="0"/>
      <p:bldP spid="5129" grpId="0"/>
      <p:bldP spid="43" grpId="0"/>
      <p:bldP spid="5130" grpId="0" animBg="1"/>
      <p:bldP spid="45" grpId="0" animBg="1"/>
      <p:bldP spid="46" grpId="0" animBg="1"/>
      <p:bldP spid="47" grpId="0" animBg="1"/>
      <p:bldP spid="4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563888" y="2420888"/>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 A</a:t>
            </a:r>
          </a:p>
        </p:txBody>
      </p:sp>
      <p:sp>
        <p:nvSpPr>
          <p:cNvPr id="7" name="Textfeld 6"/>
          <p:cNvSpPr txBox="1"/>
          <p:nvPr/>
        </p:nvSpPr>
        <p:spPr>
          <a:xfrm>
            <a:off x="1187624" y="3212976"/>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 B</a:t>
            </a:r>
          </a:p>
        </p:txBody>
      </p:sp>
      <p:sp>
        <p:nvSpPr>
          <p:cNvPr id="8" name="Textfeld 7"/>
          <p:cNvSpPr txBox="1"/>
          <p:nvPr/>
        </p:nvSpPr>
        <p:spPr>
          <a:xfrm>
            <a:off x="6444208" y="3212976"/>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 B</a:t>
            </a:r>
          </a:p>
        </p:txBody>
      </p:sp>
      <p:sp>
        <p:nvSpPr>
          <p:cNvPr id="9" name="Textfeld 8"/>
          <p:cNvSpPr txBox="1"/>
          <p:nvPr/>
        </p:nvSpPr>
        <p:spPr>
          <a:xfrm>
            <a:off x="2987824" y="4221088"/>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 A</a:t>
            </a:r>
          </a:p>
        </p:txBody>
      </p:sp>
      <p:sp>
        <p:nvSpPr>
          <p:cNvPr id="10" name="Textfeld 9"/>
          <p:cNvSpPr txBox="1"/>
          <p:nvPr/>
        </p:nvSpPr>
        <p:spPr>
          <a:xfrm>
            <a:off x="323528" y="5229200"/>
            <a:ext cx="1512168"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Verhandeln</a:t>
            </a:r>
          </a:p>
          <a:p>
            <a:endParaRPr lang="de-CH" dirty="0">
              <a:latin typeface="Apercu Light" panose="02000506030000020004" pitchFamily="50" charset="0"/>
            </a:endParaRPr>
          </a:p>
        </p:txBody>
      </p:sp>
      <p:sp>
        <p:nvSpPr>
          <p:cNvPr id="11" name="Textfeld 10"/>
          <p:cNvSpPr txBox="1"/>
          <p:nvPr/>
        </p:nvSpPr>
        <p:spPr>
          <a:xfrm>
            <a:off x="2429301" y="5229200"/>
            <a:ext cx="1566635"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Kapitulation von A</a:t>
            </a:r>
          </a:p>
        </p:txBody>
      </p:sp>
      <p:sp>
        <p:nvSpPr>
          <p:cNvPr id="15" name="Textfeld 14"/>
          <p:cNvSpPr txBox="1"/>
          <p:nvPr/>
        </p:nvSpPr>
        <p:spPr>
          <a:xfrm>
            <a:off x="4067944" y="5229200"/>
            <a:ext cx="1566635"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Krieg </a:t>
            </a:r>
            <a:r>
              <a:rPr lang="de-CH" dirty="0" err="1">
                <a:latin typeface="Apercu Light" panose="02000506030000020004" pitchFamily="50" charset="0"/>
              </a:rPr>
              <a:t>ini-tiiert</a:t>
            </a:r>
            <a:r>
              <a:rPr lang="de-CH" dirty="0">
                <a:latin typeface="Apercu Light" panose="02000506030000020004" pitchFamily="50" charset="0"/>
              </a:rPr>
              <a:t> von B</a:t>
            </a:r>
          </a:p>
        </p:txBody>
      </p:sp>
      <p:sp>
        <p:nvSpPr>
          <p:cNvPr id="16" name="Textfeld 15"/>
          <p:cNvSpPr txBox="1"/>
          <p:nvPr/>
        </p:nvSpPr>
        <p:spPr>
          <a:xfrm>
            <a:off x="5813677" y="5229200"/>
            <a:ext cx="1566635"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Kapitulation von B</a:t>
            </a:r>
          </a:p>
        </p:txBody>
      </p:sp>
      <p:sp>
        <p:nvSpPr>
          <p:cNvPr id="17" name="Textfeld 16"/>
          <p:cNvSpPr txBox="1"/>
          <p:nvPr/>
        </p:nvSpPr>
        <p:spPr>
          <a:xfrm>
            <a:off x="7452320" y="5229200"/>
            <a:ext cx="1566635" cy="646331"/>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Krieg </a:t>
            </a:r>
            <a:r>
              <a:rPr lang="de-CH" dirty="0" err="1">
                <a:latin typeface="Apercu Light" panose="02000506030000020004" pitchFamily="50" charset="0"/>
              </a:rPr>
              <a:t>ini-tiiert</a:t>
            </a:r>
            <a:r>
              <a:rPr lang="de-CH" dirty="0">
                <a:latin typeface="Apercu Light" panose="02000506030000020004" pitchFamily="50" charset="0"/>
              </a:rPr>
              <a:t> von A</a:t>
            </a:r>
          </a:p>
        </p:txBody>
      </p:sp>
      <p:sp>
        <p:nvSpPr>
          <p:cNvPr id="18" name="Textfeld 17"/>
          <p:cNvSpPr txBox="1"/>
          <p:nvPr/>
        </p:nvSpPr>
        <p:spPr>
          <a:xfrm>
            <a:off x="323528"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5 / 5</a:t>
            </a:r>
          </a:p>
        </p:txBody>
      </p:sp>
      <p:sp>
        <p:nvSpPr>
          <p:cNvPr id="19" name="Textfeld 18"/>
          <p:cNvSpPr txBox="1"/>
          <p:nvPr/>
        </p:nvSpPr>
        <p:spPr>
          <a:xfrm>
            <a:off x="2483768"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2 / 4</a:t>
            </a:r>
          </a:p>
        </p:txBody>
      </p:sp>
      <p:sp>
        <p:nvSpPr>
          <p:cNvPr id="20" name="Textfeld 19"/>
          <p:cNvSpPr txBox="1"/>
          <p:nvPr/>
        </p:nvSpPr>
        <p:spPr>
          <a:xfrm>
            <a:off x="4067944"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1 / 3</a:t>
            </a:r>
          </a:p>
        </p:txBody>
      </p:sp>
      <p:sp>
        <p:nvSpPr>
          <p:cNvPr id="21" name="Textfeld 20"/>
          <p:cNvSpPr txBox="1"/>
          <p:nvPr/>
        </p:nvSpPr>
        <p:spPr>
          <a:xfrm>
            <a:off x="5868144"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4 / 2</a:t>
            </a:r>
          </a:p>
        </p:txBody>
      </p:sp>
      <p:sp>
        <p:nvSpPr>
          <p:cNvPr id="22" name="Textfeld 21"/>
          <p:cNvSpPr txBox="1"/>
          <p:nvPr/>
        </p:nvSpPr>
        <p:spPr>
          <a:xfrm>
            <a:off x="7524328"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3 / 1</a:t>
            </a:r>
          </a:p>
        </p:txBody>
      </p:sp>
      <p:cxnSp>
        <p:nvCxnSpPr>
          <p:cNvPr id="5" name="Gerade Verbindung mit Pfeil 4"/>
          <p:cNvCxnSpPr>
            <a:stCxn id="3" idx="2"/>
            <a:endCxn id="7" idx="0"/>
          </p:cNvCxnSpPr>
          <p:nvPr/>
        </p:nvCxnSpPr>
        <p:spPr bwMode="auto">
          <a:xfrm flipH="1">
            <a:off x="2195736" y="2790220"/>
            <a:ext cx="2376264" cy="422756"/>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a:stCxn id="3" idx="2"/>
            <a:endCxn id="8" idx="0"/>
          </p:cNvCxnSpPr>
          <p:nvPr/>
        </p:nvCxnSpPr>
        <p:spPr bwMode="auto">
          <a:xfrm>
            <a:off x="4572000" y="2790220"/>
            <a:ext cx="2880320" cy="422756"/>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a:stCxn id="7" idx="2"/>
            <a:endCxn id="10" idx="0"/>
          </p:cNvCxnSpPr>
          <p:nvPr/>
        </p:nvCxnSpPr>
        <p:spPr bwMode="auto">
          <a:xfrm flipH="1">
            <a:off x="1079612" y="3582308"/>
            <a:ext cx="1116124" cy="164689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a:stCxn id="7" idx="2"/>
            <a:endCxn id="9" idx="0"/>
          </p:cNvCxnSpPr>
          <p:nvPr/>
        </p:nvCxnSpPr>
        <p:spPr bwMode="auto">
          <a:xfrm>
            <a:off x="2195736" y="3582308"/>
            <a:ext cx="1800200" cy="638780"/>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mit Pfeil 28"/>
          <p:cNvCxnSpPr>
            <a:stCxn id="9" idx="2"/>
            <a:endCxn id="11" idx="0"/>
          </p:cNvCxnSpPr>
          <p:nvPr/>
        </p:nvCxnSpPr>
        <p:spPr bwMode="auto">
          <a:xfrm flipH="1">
            <a:off x="3212619" y="4590420"/>
            <a:ext cx="783317" cy="63878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mit Pfeil 30"/>
          <p:cNvCxnSpPr>
            <a:stCxn id="9" idx="2"/>
            <a:endCxn id="15" idx="0"/>
          </p:cNvCxnSpPr>
          <p:nvPr/>
        </p:nvCxnSpPr>
        <p:spPr bwMode="auto">
          <a:xfrm>
            <a:off x="3995936" y="4590420"/>
            <a:ext cx="855326" cy="638780"/>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1" name="Gerade Verbindung mit Pfeil 5120"/>
          <p:cNvCxnSpPr>
            <a:stCxn id="8" idx="2"/>
            <a:endCxn id="16" idx="0"/>
          </p:cNvCxnSpPr>
          <p:nvPr/>
        </p:nvCxnSpPr>
        <p:spPr bwMode="auto">
          <a:xfrm flipH="1">
            <a:off x="6596995" y="3582308"/>
            <a:ext cx="855325" cy="164689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6" name="Gerade Verbindung mit Pfeil 5125"/>
          <p:cNvCxnSpPr>
            <a:stCxn id="8" idx="2"/>
            <a:endCxn id="17" idx="0"/>
          </p:cNvCxnSpPr>
          <p:nvPr/>
        </p:nvCxnSpPr>
        <p:spPr bwMode="auto">
          <a:xfrm>
            <a:off x="7452320" y="3582308"/>
            <a:ext cx="783318" cy="1646892"/>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Ellipse 1"/>
          <p:cNvSpPr/>
          <p:nvPr/>
        </p:nvSpPr>
        <p:spPr bwMode="auto">
          <a:xfrm>
            <a:off x="2843808"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2" name="Ellipse 31"/>
          <p:cNvSpPr/>
          <p:nvPr/>
        </p:nvSpPr>
        <p:spPr bwMode="auto">
          <a:xfrm>
            <a:off x="4427984"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3" name="Ellipse 32"/>
          <p:cNvSpPr/>
          <p:nvPr/>
        </p:nvSpPr>
        <p:spPr bwMode="auto">
          <a:xfrm>
            <a:off x="1115616"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4" name="Ellipse 33"/>
          <p:cNvSpPr/>
          <p:nvPr/>
        </p:nvSpPr>
        <p:spPr bwMode="auto">
          <a:xfrm>
            <a:off x="3275856"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 name="Rechteck 3"/>
          <p:cNvSpPr/>
          <p:nvPr/>
        </p:nvSpPr>
        <p:spPr bwMode="auto">
          <a:xfrm>
            <a:off x="4031368" y="5989239"/>
            <a:ext cx="1594056" cy="53512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5" name="Ellipse 34"/>
          <p:cNvSpPr/>
          <p:nvPr/>
        </p:nvSpPr>
        <p:spPr bwMode="auto">
          <a:xfrm>
            <a:off x="6660232"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6" name="Ellipse 35"/>
          <p:cNvSpPr/>
          <p:nvPr/>
        </p:nvSpPr>
        <p:spPr bwMode="auto">
          <a:xfrm>
            <a:off x="8316416"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7" name="Ellipse 36"/>
          <p:cNvSpPr/>
          <p:nvPr/>
        </p:nvSpPr>
        <p:spPr bwMode="auto">
          <a:xfrm>
            <a:off x="683568"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8" name="Ellipse 37"/>
          <p:cNvSpPr/>
          <p:nvPr/>
        </p:nvSpPr>
        <p:spPr bwMode="auto">
          <a:xfrm>
            <a:off x="6300192"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9" name="Rechteck 38"/>
          <p:cNvSpPr/>
          <p:nvPr/>
        </p:nvSpPr>
        <p:spPr bwMode="auto">
          <a:xfrm>
            <a:off x="7425024" y="5990224"/>
            <a:ext cx="1691680" cy="60712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0" name="Rechteck 39"/>
          <p:cNvSpPr/>
          <p:nvPr/>
        </p:nvSpPr>
        <p:spPr bwMode="auto">
          <a:xfrm>
            <a:off x="2411760" y="5990224"/>
            <a:ext cx="1594056" cy="53512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1" name="Rechteck 40"/>
          <p:cNvSpPr/>
          <p:nvPr/>
        </p:nvSpPr>
        <p:spPr bwMode="auto">
          <a:xfrm>
            <a:off x="5796136" y="5990224"/>
            <a:ext cx="1691680" cy="53512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4" name="Rectangle 2">
            <a:extLst>
              <a:ext uri="{FF2B5EF4-FFF2-40B4-BE49-F238E27FC236}">
                <a16:creationId xmlns:a16="http://schemas.microsoft.com/office/drawing/2014/main" id="{F242045D-7009-41AF-A9B7-B04CDF85AE44}"/>
              </a:ext>
            </a:extLst>
          </p:cNvPr>
          <p:cNvSpPr>
            <a:spLocks noGrp="1" noChangeArrowheads="1"/>
          </p:cNvSpPr>
          <p:nvPr>
            <p:ph type="title"/>
          </p:nvPr>
        </p:nvSpPr>
        <p:spPr>
          <a:xfrm>
            <a:off x="915194" y="836613"/>
            <a:ext cx="7313613" cy="1143000"/>
          </a:xfrm>
        </p:spPr>
        <p:txBody>
          <a:bodyPr/>
          <a:lstStyle/>
          <a:p>
            <a:pPr eaLnBrk="1" hangingPunct="1"/>
            <a:r>
              <a:rPr lang="de-CH" u="none" dirty="0"/>
              <a:t>Demokratien und Krieg</a:t>
            </a:r>
          </a:p>
        </p:txBody>
      </p:sp>
      <p:cxnSp>
        <p:nvCxnSpPr>
          <p:cNvPr id="45" name="Gerade Verbindung mit Pfeil 44">
            <a:extLst>
              <a:ext uri="{FF2B5EF4-FFF2-40B4-BE49-F238E27FC236}">
                <a16:creationId xmlns:a16="http://schemas.microsoft.com/office/drawing/2014/main" id="{D51BB598-8275-4E6D-B170-3707954F9D03}"/>
              </a:ext>
            </a:extLst>
          </p:cNvPr>
          <p:cNvCxnSpPr/>
          <p:nvPr/>
        </p:nvCxnSpPr>
        <p:spPr bwMode="auto">
          <a:xfrm>
            <a:off x="1043608" y="404664"/>
            <a:ext cx="64807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feld 45">
            <a:extLst>
              <a:ext uri="{FF2B5EF4-FFF2-40B4-BE49-F238E27FC236}">
                <a16:creationId xmlns:a16="http://schemas.microsoft.com/office/drawing/2014/main" id="{FF567B6A-3E1C-4CEF-9D83-377F64C5BF09}"/>
              </a:ext>
            </a:extLst>
          </p:cNvPr>
          <p:cNvSpPr txBox="1"/>
          <p:nvPr/>
        </p:nvSpPr>
        <p:spPr>
          <a:xfrm>
            <a:off x="1835696" y="260648"/>
            <a:ext cx="3015566" cy="369332"/>
          </a:xfrm>
          <a:prstGeom prst="rect">
            <a:avLst/>
          </a:prstGeom>
          <a:noFill/>
        </p:spPr>
        <p:txBody>
          <a:bodyPr wrap="square" rtlCol="0">
            <a:spAutoFit/>
          </a:bodyPr>
          <a:lstStyle/>
          <a:p>
            <a:pPr algn="l"/>
            <a:r>
              <a:rPr lang="de-CH" dirty="0">
                <a:latin typeface="Apercu Light" panose="02000506030000020004" pitchFamily="50" charset="0"/>
              </a:rPr>
              <a:t>Keine Gewalt (Verhandeln)</a:t>
            </a:r>
          </a:p>
        </p:txBody>
      </p:sp>
      <p:cxnSp>
        <p:nvCxnSpPr>
          <p:cNvPr id="47" name="Gerade Verbindung mit Pfeil 46">
            <a:extLst>
              <a:ext uri="{FF2B5EF4-FFF2-40B4-BE49-F238E27FC236}">
                <a16:creationId xmlns:a16="http://schemas.microsoft.com/office/drawing/2014/main" id="{7E3DC705-89E5-413E-8F94-12A8B9D50A8D}"/>
              </a:ext>
            </a:extLst>
          </p:cNvPr>
          <p:cNvCxnSpPr/>
          <p:nvPr/>
        </p:nvCxnSpPr>
        <p:spPr bwMode="auto">
          <a:xfrm>
            <a:off x="1043608" y="980728"/>
            <a:ext cx="648072" cy="0"/>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feld 47">
            <a:extLst>
              <a:ext uri="{FF2B5EF4-FFF2-40B4-BE49-F238E27FC236}">
                <a16:creationId xmlns:a16="http://schemas.microsoft.com/office/drawing/2014/main" id="{4E50D288-7AF3-47E1-9E23-4A4143CC6B51}"/>
              </a:ext>
            </a:extLst>
          </p:cNvPr>
          <p:cNvSpPr txBox="1"/>
          <p:nvPr/>
        </p:nvSpPr>
        <p:spPr>
          <a:xfrm>
            <a:off x="1835696" y="836712"/>
            <a:ext cx="1728192" cy="369332"/>
          </a:xfrm>
          <a:prstGeom prst="rect">
            <a:avLst/>
          </a:prstGeom>
          <a:noFill/>
        </p:spPr>
        <p:txBody>
          <a:bodyPr wrap="square" rtlCol="0">
            <a:spAutoFit/>
          </a:bodyPr>
          <a:lstStyle/>
          <a:p>
            <a:pPr algn="l"/>
            <a:r>
              <a:rPr lang="de-CH" dirty="0">
                <a:latin typeface="Apercu Light" panose="02000506030000020004" pitchFamily="50" charset="0"/>
              </a:rPr>
              <a:t>Gewalt (Krieg)</a:t>
            </a:r>
          </a:p>
        </p:txBody>
      </p:sp>
    </p:spTree>
    <p:extLst>
      <p:ext uri="{BB962C8B-B14F-4D97-AF65-F5344CB8AC3E}">
        <p14:creationId xmlns:p14="http://schemas.microsoft.com/office/powerpoint/2010/main" val="111037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9">
                                            <p:txEl>
                                              <p:pRg st="0" end="0"/>
                                            </p:txEl>
                                          </p:spTgt>
                                        </p:tgtEl>
                                        <p:attrNameLst>
                                          <p:attrName>style.color</p:attrName>
                                        </p:attrNameLst>
                                      </p:cBhvr>
                                      <p:to>
                                        <a:srgbClr val="C00000"/>
                                      </p:to>
                                    </p:animClr>
                                    <p:animClr clrSpc="rgb" dir="cw">
                                      <p:cBhvr>
                                        <p:cTn id="7" dur="500" fill="hold"/>
                                        <p:tgtEl>
                                          <p:spTgt spid="9">
                                            <p:txEl>
                                              <p:pRg st="0" end="0"/>
                                            </p:txEl>
                                          </p:spTgt>
                                        </p:tgtEl>
                                        <p:attrNameLst>
                                          <p:attrName>fillcolor</p:attrName>
                                        </p:attrNameLst>
                                      </p:cBhvr>
                                      <p:to>
                                        <a:srgbClr val="C00000"/>
                                      </p:to>
                                    </p:animClr>
                                    <p:set>
                                      <p:cBhvr>
                                        <p:cTn id="8" dur="500" fill="hold"/>
                                        <p:tgtEl>
                                          <p:spTgt spid="9">
                                            <p:txEl>
                                              <p:pRg st="0" end="0"/>
                                            </p:txEl>
                                          </p:spTgt>
                                        </p:tgtEl>
                                        <p:attrNameLst>
                                          <p:attrName>fill.type</p:attrName>
                                        </p:attrNameLst>
                                      </p:cBhvr>
                                      <p:to>
                                        <p:strVal val="solid"/>
                                      </p:to>
                                    </p:set>
                                    <p:set>
                                      <p:cBhvr>
                                        <p:cTn id="9" dur="500" fill="hold"/>
                                        <p:tgtEl>
                                          <p:spTgt spid="9">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hidden"/>
                                      </p:to>
                                    </p:set>
                                  </p:childTnLst>
                                </p:cTn>
                              </p:par>
                              <p:par>
                                <p:cTn id="22" presetID="1"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childTnLst>
                                </p:cTn>
                              </p:par>
                              <p:par>
                                <p:cTn id="24" presetID="1" presetClass="exit" presetSubtype="0" fill="hold" nodeType="withEffect">
                                  <p:stCondLst>
                                    <p:cond delay="0"/>
                                  </p:stCondLst>
                                  <p:childTnLst>
                                    <p:set>
                                      <p:cBhvr>
                                        <p:cTn id="25" dur="1" fill="hold">
                                          <p:stCondLst>
                                            <p:cond delay="0"/>
                                          </p:stCondLst>
                                        </p:cTn>
                                        <p:tgtEl>
                                          <p:spTgt spid="31"/>
                                        </p:tgtEl>
                                        <p:attrNameLst>
                                          <p:attrName>style.visibility</p:attrName>
                                        </p:attrNameLst>
                                      </p:cBhvr>
                                      <p:to>
                                        <p:strVal val="hidden"/>
                                      </p:to>
                                    </p:set>
                                  </p:childTnLst>
                                </p:cTn>
                              </p:par>
                              <p:par>
                                <p:cTn id="26" presetID="19" presetClass="emph" presetSubtype="0" fill="hold" nodeType="withEffect">
                                  <p:stCondLst>
                                    <p:cond delay="0"/>
                                  </p:stCondLst>
                                  <p:childTnLst>
                                    <p:animClr clrSpc="rgb" dir="cw">
                                      <p:cBhvr override="childStyle">
                                        <p:cTn id="27" dur="500" fill="hold"/>
                                        <p:tgtEl>
                                          <p:spTgt spid="9">
                                            <p:txEl>
                                              <p:pRg st="0" end="0"/>
                                            </p:txEl>
                                          </p:spTgt>
                                        </p:tgtEl>
                                        <p:attrNameLst>
                                          <p:attrName>style.color</p:attrName>
                                        </p:attrNameLst>
                                      </p:cBhvr>
                                      <p:to>
                                        <a:srgbClr val="000000"/>
                                      </p:to>
                                    </p:animClr>
                                    <p:animClr clrSpc="rgb" dir="cw">
                                      <p:cBhvr>
                                        <p:cTn id="28" dur="500" fill="hold"/>
                                        <p:tgtEl>
                                          <p:spTgt spid="9">
                                            <p:txEl>
                                              <p:pRg st="0" end="0"/>
                                            </p:txEl>
                                          </p:spTgt>
                                        </p:tgtEl>
                                        <p:attrNameLst>
                                          <p:attrName>fillcolor</p:attrName>
                                        </p:attrNameLst>
                                      </p:cBhvr>
                                      <p:to>
                                        <a:srgbClr val="000000"/>
                                      </p:to>
                                    </p:animClr>
                                    <p:set>
                                      <p:cBhvr>
                                        <p:cTn id="29" dur="500" fill="hold"/>
                                        <p:tgtEl>
                                          <p:spTgt spid="9">
                                            <p:txEl>
                                              <p:pRg st="0" end="0"/>
                                            </p:txEl>
                                          </p:spTgt>
                                        </p:tgtEl>
                                        <p:attrNameLst>
                                          <p:attrName>fill.type</p:attrName>
                                        </p:attrNameLst>
                                      </p:cBhvr>
                                      <p:to>
                                        <p:strVal val="solid"/>
                                      </p:to>
                                    </p:set>
                                    <p:set>
                                      <p:cBhvr>
                                        <p:cTn id="30" dur="500" fill="hold"/>
                                        <p:tgtEl>
                                          <p:spTgt spid="9">
                                            <p:txEl>
                                              <p:pRg st="0" end="0"/>
                                            </p:txEl>
                                          </p:spTgt>
                                        </p:tgtEl>
                                        <p:attrNameLst>
                                          <p:attrName>fill.on</p:attrName>
                                        </p:attrNameLst>
                                      </p:cBhvr>
                                      <p:to>
                                        <p:strVal val="true"/>
                                      </p:to>
                                    </p:set>
                                  </p:childTnLst>
                                </p:cTn>
                              </p:par>
                              <p:par>
                                <p:cTn id="31" presetID="1" presetClass="exit" presetSubtype="0" fill="hold" grpId="1" nodeType="withEffect">
                                  <p:stCondLst>
                                    <p:cond delay="0"/>
                                  </p:stCondLst>
                                  <p:childTnLst>
                                    <p:set>
                                      <p:cBhvr>
                                        <p:cTn id="32" dur="1" fill="hold">
                                          <p:stCondLst>
                                            <p:cond delay="0"/>
                                          </p:stCondLst>
                                        </p:cTn>
                                        <p:tgtEl>
                                          <p:spTgt spid="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27"/>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33"/>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hidden"/>
                                      </p:to>
                                    </p:set>
                                  </p:childTnLst>
                                </p:cTn>
                              </p:par>
                              <p:par>
                                <p:cTn id="49" presetID="1" presetClass="exit" presetSubtype="0" fill="hold" grpId="0" nodeType="withEffect">
                                  <p:stCondLst>
                                    <p:cond delay="0"/>
                                  </p:stCondLst>
                                  <p:childTnLst>
                                    <p:set>
                                      <p:cBhvr>
                                        <p:cTn id="50" dur="1" fill="hold">
                                          <p:stCondLst>
                                            <p:cond delay="0"/>
                                          </p:stCondLst>
                                        </p:cTn>
                                        <p:tgtEl>
                                          <p:spTgt spid="11"/>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29"/>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par>
                                <p:cTn id="55" presetID="1" presetClass="exit" presetSubtype="0" fill="hold" nodeType="withEffect">
                                  <p:stCondLst>
                                    <p:cond delay="0"/>
                                  </p:stCondLst>
                                  <p:childTnLst>
                                    <p:set>
                                      <p:cBhvr>
                                        <p:cTn id="56" dur="1" fill="hold">
                                          <p:stCondLst>
                                            <p:cond delay="0"/>
                                          </p:stCondLst>
                                        </p:cTn>
                                        <p:tgtEl>
                                          <p:spTgt spid="9">
                                            <p:txEl>
                                              <p:pRg st="0" end="0"/>
                                            </p:txEl>
                                          </p:spTgt>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0" nodeType="clickEffect">
                                  <p:stCondLst>
                                    <p:cond delay="0"/>
                                  </p:stCondLst>
                                  <p:childTnLst>
                                    <p:set>
                                      <p:cBhvr>
                                        <p:cTn id="68" dur="1" fill="hold">
                                          <p:stCondLst>
                                            <p:cond delay="0"/>
                                          </p:stCondLst>
                                        </p:cTn>
                                        <p:tgtEl>
                                          <p:spTgt spid="17"/>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5126"/>
                                        </p:tgtEl>
                                        <p:attrNameLst>
                                          <p:attrName>style.visibility</p:attrName>
                                        </p:attrNameLst>
                                      </p:cBhvr>
                                      <p:to>
                                        <p:strVal val="hidden"/>
                                      </p:to>
                                    </p:set>
                                  </p:childTnLst>
                                </p:cTn>
                              </p:par>
                              <p:par>
                                <p:cTn id="71" presetID="1" presetClass="entr" presetSubtype="0" fill="hold" grpId="0" nodeType="with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par>
                                <p:cTn id="73" presetID="1" presetClass="exit" presetSubtype="0" fill="hold" grpId="1" nodeType="withEffect">
                                  <p:stCondLst>
                                    <p:cond delay="0"/>
                                  </p:stCondLst>
                                  <p:childTnLst>
                                    <p:set>
                                      <p:cBhvr>
                                        <p:cTn id="74" dur="1" fill="hold">
                                          <p:stCondLst>
                                            <p:cond delay="0"/>
                                          </p:stCondLst>
                                        </p:cTn>
                                        <p:tgtEl>
                                          <p:spTgt spid="35"/>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5121"/>
                                        </p:tgtEl>
                                        <p:attrNameLst>
                                          <p:attrName>style.visibility</p:attrName>
                                        </p:attrNameLst>
                                      </p:cBhvr>
                                      <p:to>
                                        <p:strVal val="hidden"/>
                                      </p:to>
                                    </p:set>
                                  </p:childTnLst>
                                </p:cTn>
                              </p:par>
                              <p:par>
                                <p:cTn id="87" presetID="1" presetClass="exit" presetSubtype="0" fill="hold" grpId="0" nodeType="withEffect">
                                  <p:stCondLst>
                                    <p:cond delay="0"/>
                                  </p:stCondLst>
                                  <p:childTnLst>
                                    <p:set>
                                      <p:cBhvr>
                                        <p:cTn id="88" dur="1" fill="hold">
                                          <p:stCondLst>
                                            <p:cond delay="0"/>
                                          </p:stCondLst>
                                        </p:cTn>
                                        <p:tgtEl>
                                          <p:spTgt spid="16"/>
                                        </p:tgtEl>
                                        <p:attrNameLst>
                                          <p:attrName>style.visibility</p:attrName>
                                        </p:attrNameLst>
                                      </p:cBhvr>
                                      <p:to>
                                        <p:strVal val="hidden"/>
                                      </p:to>
                                    </p:set>
                                  </p:childTnLst>
                                </p:cTn>
                              </p:par>
                              <p:par>
                                <p:cTn id="89" presetID="1" presetClass="exit" presetSubtype="0" fill="hold" grpId="0" nodeType="withEffect">
                                  <p:stCondLst>
                                    <p:cond delay="0"/>
                                  </p:stCondLst>
                                  <p:childTnLst>
                                    <p:set>
                                      <p:cBhvr>
                                        <p:cTn id="90" dur="1" fill="hold">
                                          <p:stCondLst>
                                            <p:cond delay="0"/>
                                          </p:stCondLst>
                                        </p:cTn>
                                        <p:tgtEl>
                                          <p:spTgt spid="8"/>
                                        </p:tgtEl>
                                        <p:attrNameLst>
                                          <p:attrName>style.visibility</p:attrName>
                                        </p:attrNameLst>
                                      </p:cBhvr>
                                      <p:to>
                                        <p:strVal val="hidden"/>
                                      </p:to>
                                    </p:set>
                                  </p:childTnLst>
                                </p:cTn>
                              </p:par>
                              <p:par>
                                <p:cTn id="91" presetID="1" presetClass="exit" presetSubtype="0" fill="hold" nodeType="withEffect">
                                  <p:stCondLst>
                                    <p:cond delay="0"/>
                                  </p:stCondLst>
                                  <p:childTnLst>
                                    <p:set>
                                      <p:cBhvr>
                                        <p:cTn id="92" dur="1" fill="hold">
                                          <p:stCondLst>
                                            <p:cond delay="0"/>
                                          </p:stCondLst>
                                        </p:cTn>
                                        <p:tgtEl>
                                          <p:spTgt spid="23"/>
                                        </p:tgtEl>
                                        <p:attrNameLst>
                                          <p:attrName>style.visibility</p:attrName>
                                        </p:attrNameLst>
                                      </p:cBhvr>
                                      <p:to>
                                        <p:strVal val="hidden"/>
                                      </p:to>
                                    </p:set>
                                  </p:childTnLst>
                                </p:cTn>
                              </p:par>
                              <p:par>
                                <p:cTn id="93" presetID="1" presetClass="entr" presetSubtype="0" fill="hold" grpId="0" nodeType="withEffect">
                                  <p:stCondLst>
                                    <p:cond delay="0"/>
                                  </p:stCondLst>
                                  <p:childTnLst>
                                    <p:set>
                                      <p:cBhvr>
                                        <p:cTn id="94" dur="1" fill="hold">
                                          <p:stCondLst>
                                            <p:cond delay="0"/>
                                          </p:stCondLst>
                                        </p:cTn>
                                        <p:tgtEl>
                                          <p:spTgt spid="41"/>
                                        </p:tgtEl>
                                        <p:attrNameLst>
                                          <p:attrName>style.visibility</p:attrName>
                                        </p:attrNameLst>
                                      </p:cBhvr>
                                      <p:to>
                                        <p:strVal val="visible"/>
                                      </p:to>
                                    </p:set>
                                  </p:childTnLst>
                                </p:cTn>
                              </p:par>
                              <p:par>
                                <p:cTn id="95" presetID="1" presetClass="exit" presetSubtype="0" fill="hold" grpId="1" nodeType="withEffect">
                                  <p:stCondLst>
                                    <p:cond delay="0"/>
                                  </p:stCondLst>
                                  <p:childTnLst>
                                    <p:set>
                                      <p:cBhvr>
                                        <p:cTn id="96" dur="1" fill="hold">
                                          <p:stCondLst>
                                            <p:cond delay="0"/>
                                          </p:stCondLst>
                                        </p:cTn>
                                        <p:tgtEl>
                                          <p:spTgt spid="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5" grpId="0" animBg="1"/>
      <p:bldP spid="16" grpId="0" animBg="1"/>
      <p:bldP spid="17" grpId="0" animBg="1"/>
      <p:bldP spid="2" grpId="0" animBg="1"/>
      <p:bldP spid="2" grpId="1" animBg="1"/>
      <p:bldP spid="32" grpId="0" animBg="1"/>
      <p:bldP spid="33" grpId="0" animBg="1"/>
      <p:bldP spid="33" grpId="1" animBg="1"/>
      <p:bldP spid="34" grpId="0" animBg="1"/>
      <p:bldP spid="4" grpId="0" animBg="1"/>
      <p:bldP spid="35" grpId="0" animBg="1"/>
      <p:bldP spid="35" grpId="1" animBg="1"/>
      <p:bldP spid="36" grpId="0" animBg="1"/>
      <p:bldP spid="37" grpId="0" animBg="1"/>
      <p:bldP spid="37" grpId="1" animBg="1"/>
      <p:bldP spid="38" grpId="0" animBg="1"/>
      <p:bldP spid="39" grpId="0" animBg="1"/>
      <p:bldP spid="40" grpId="0" animBg="1"/>
      <p:bldP spid="4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Demokratien und Krieg</a:t>
            </a:r>
          </a:p>
        </p:txBody>
      </p:sp>
      <p:pic>
        <p:nvPicPr>
          <p:cNvPr id="5" name="Grafik 4">
            <a:extLst>
              <a:ext uri="{FF2B5EF4-FFF2-40B4-BE49-F238E27FC236}">
                <a16:creationId xmlns:a16="http://schemas.microsoft.com/office/drawing/2014/main" id="{93FE18C3-B70E-411B-AC06-E65CA41F0B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982" y="2132856"/>
            <a:ext cx="4032448" cy="4032448"/>
          </a:xfrm>
          <a:prstGeom prst="rect">
            <a:avLst/>
          </a:prstGeom>
        </p:spPr>
      </p:pic>
      <p:sp>
        <p:nvSpPr>
          <p:cNvPr id="3" name="Textfeld 2">
            <a:extLst>
              <a:ext uri="{FF2B5EF4-FFF2-40B4-BE49-F238E27FC236}">
                <a16:creationId xmlns:a16="http://schemas.microsoft.com/office/drawing/2014/main" id="{43C65492-C40A-48D1-B9BB-4509E3E86351}"/>
              </a:ext>
            </a:extLst>
          </p:cNvPr>
          <p:cNvSpPr txBox="1"/>
          <p:nvPr/>
        </p:nvSpPr>
        <p:spPr>
          <a:xfrm>
            <a:off x="4941954" y="3212976"/>
            <a:ext cx="3302979" cy="830997"/>
          </a:xfrm>
          <a:prstGeom prst="rect">
            <a:avLst/>
          </a:prstGeom>
          <a:noFill/>
        </p:spPr>
        <p:txBody>
          <a:bodyPr wrap="square" rtlCol="0">
            <a:spAutoFit/>
          </a:bodyPr>
          <a:lstStyle/>
          <a:p>
            <a:r>
              <a:rPr lang="de-CH" sz="4800" dirty="0">
                <a:latin typeface="Apercu" panose="02000506040000020004" pitchFamily="50" charset="0"/>
              </a:rPr>
              <a:t>DENK MAL!</a:t>
            </a:r>
          </a:p>
        </p:txBody>
      </p:sp>
      <p:graphicFrame>
        <p:nvGraphicFramePr>
          <p:cNvPr id="4" name="Tabelle 5">
            <a:extLst>
              <a:ext uri="{FF2B5EF4-FFF2-40B4-BE49-F238E27FC236}">
                <a16:creationId xmlns:a16="http://schemas.microsoft.com/office/drawing/2014/main" id="{5548FCC8-4E0B-4DCE-85B3-94798BC8E6BB}"/>
              </a:ext>
            </a:extLst>
          </p:cNvPr>
          <p:cNvGraphicFramePr>
            <a:graphicFrameLocks noGrp="1"/>
          </p:cNvGraphicFramePr>
          <p:nvPr>
            <p:extLst>
              <p:ext uri="{D42A27DB-BD31-4B8C-83A1-F6EECF244321}">
                <p14:modId xmlns:p14="http://schemas.microsoft.com/office/powerpoint/2010/main" val="3315127934"/>
              </p:ext>
            </p:extLst>
          </p:nvPr>
        </p:nvGraphicFramePr>
        <p:xfrm>
          <a:off x="5220072" y="4167187"/>
          <a:ext cx="3647727" cy="2387600"/>
        </p:xfrm>
        <a:graphic>
          <a:graphicData uri="http://schemas.openxmlformats.org/drawingml/2006/table">
            <a:tbl>
              <a:tblPr firstRow="1" bandRow="1">
                <a:tableStyleId>{5940675A-B579-460E-94D1-54222C63F5DA}</a:tableStyleId>
              </a:tblPr>
              <a:tblGrid>
                <a:gridCol w="1215909">
                  <a:extLst>
                    <a:ext uri="{9D8B030D-6E8A-4147-A177-3AD203B41FA5}">
                      <a16:colId xmlns:a16="http://schemas.microsoft.com/office/drawing/2014/main" val="1646820349"/>
                    </a:ext>
                  </a:extLst>
                </a:gridCol>
                <a:gridCol w="1215909">
                  <a:extLst>
                    <a:ext uri="{9D8B030D-6E8A-4147-A177-3AD203B41FA5}">
                      <a16:colId xmlns:a16="http://schemas.microsoft.com/office/drawing/2014/main" val="3606189962"/>
                    </a:ext>
                  </a:extLst>
                </a:gridCol>
                <a:gridCol w="1215909">
                  <a:extLst>
                    <a:ext uri="{9D8B030D-6E8A-4147-A177-3AD203B41FA5}">
                      <a16:colId xmlns:a16="http://schemas.microsoft.com/office/drawing/2014/main" val="3232972422"/>
                    </a:ext>
                  </a:extLst>
                </a:gridCol>
              </a:tblGrid>
              <a:tr h="370840">
                <a:tc>
                  <a:txBody>
                    <a:bodyPr/>
                    <a:lstStyle/>
                    <a:p>
                      <a:pPr algn="ctr"/>
                      <a:r>
                        <a:rPr lang="de-CH" sz="1050" dirty="0">
                          <a:latin typeface="Apercu Light" panose="02000506030000020004" pitchFamily="50" charset="0"/>
                        </a:rPr>
                        <a:t>Nutzen</a:t>
                      </a:r>
                    </a:p>
                  </a:txBody>
                  <a:tcPr anchor="ctr"/>
                </a:tc>
                <a:tc>
                  <a:txBody>
                    <a:bodyPr/>
                    <a:lstStyle/>
                    <a:p>
                      <a:pPr algn="ctr"/>
                      <a:r>
                        <a:rPr lang="de-CH" sz="1050" dirty="0">
                          <a:latin typeface="Apercu Light" panose="02000506030000020004" pitchFamily="50" charset="0"/>
                        </a:rPr>
                        <a:t>Demokratie</a:t>
                      </a:r>
                    </a:p>
                  </a:txBody>
                  <a:tcPr anchor="ctr"/>
                </a:tc>
                <a:tc>
                  <a:txBody>
                    <a:bodyPr/>
                    <a:lstStyle/>
                    <a:p>
                      <a:pPr algn="ctr"/>
                      <a:r>
                        <a:rPr lang="de-CH" sz="1050" dirty="0">
                          <a:latin typeface="Apercu Light" panose="02000506030000020004" pitchFamily="50" charset="0"/>
                        </a:rPr>
                        <a:t>Autokratie</a:t>
                      </a:r>
                    </a:p>
                  </a:txBody>
                  <a:tcPr anchor="ctr"/>
                </a:tc>
                <a:extLst>
                  <a:ext uri="{0D108BD9-81ED-4DB2-BD59-A6C34878D82A}">
                    <a16:rowId xmlns:a16="http://schemas.microsoft.com/office/drawing/2014/main" val="1999010896"/>
                  </a:ext>
                </a:extLst>
              </a:tr>
              <a:tr h="370840">
                <a:tc>
                  <a:txBody>
                    <a:bodyPr/>
                    <a:lstStyle/>
                    <a:p>
                      <a:r>
                        <a:rPr lang="de-CH" sz="1050" dirty="0">
                          <a:latin typeface="Apercu Light" panose="02000506030000020004" pitchFamily="50" charset="0"/>
                        </a:rPr>
                        <a:t>Verhandeln</a:t>
                      </a:r>
                    </a:p>
                  </a:txBody>
                  <a:tcPr anchor="ctr"/>
                </a:tc>
                <a:tc>
                  <a:txBody>
                    <a:bodyPr/>
                    <a:lstStyle/>
                    <a:p>
                      <a:pPr algn="ctr"/>
                      <a:r>
                        <a:rPr lang="de-CH" sz="1050" dirty="0">
                          <a:latin typeface="Apercu Light" panose="02000506030000020004" pitchFamily="50" charset="0"/>
                        </a:rPr>
                        <a:t>5</a:t>
                      </a:r>
                    </a:p>
                  </a:txBody>
                  <a:tcPr anchor="ctr"/>
                </a:tc>
                <a:tc>
                  <a:txBody>
                    <a:bodyPr/>
                    <a:lstStyle/>
                    <a:p>
                      <a:pPr algn="ctr"/>
                      <a:r>
                        <a:rPr lang="de-CH" sz="1050" dirty="0">
                          <a:latin typeface="Apercu Light" panose="02000506030000020004" pitchFamily="50" charset="0"/>
                        </a:rPr>
                        <a:t>4</a:t>
                      </a:r>
                    </a:p>
                  </a:txBody>
                  <a:tcPr anchor="ctr"/>
                </a:tc>
                <a:extLst>
                  <a:ext uri="{0D108BD9-81ED-4DB2-BD59-A6C34878D82A}">
                    <a16:rowId xmlns:a16="http://schemas.microsoft.com/office/drawing/2014/main" val="1622041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1050" dirty="0">
                          <a:latin typeface="Apercu Light" panose="02000506030000020004" pitchFamily="50" charset="0"/>
                        </a:rPr>
                        <a:t>Kapitulation Autokratie</a:t>
                      </a:r>
                    </a:p>
                  </a:txBody>
                  <a:tcPr anchor="ctr"/>
                </a:tc>
                <a:tc>
                  <a:txBody>
                    <a:bodyPr/>
                    <a:lstStyle/>
                    <a:p>
                      <a:pPr algn="ctr"/>
                      <a:r>
                        <a:rPr lang="de-CH" sz="1050" dirty="0">
                          <a:latin typeface="Apercu Light" panose="02000506030000020004" pitchFamily="50" charset="0"/>
                        </a:rPr>
                        <a:t>4</a:t>
                      </a:r>
                    </a:p>
                  </a:txBody>
                  <a:tcPr anchor="ctr"/>
                </a:tc>
                <a:tc>
                  <a:txBody>
                    <a:bodyPr/>
                    <a:lstStyle/>
                    <a:p>
                      <a:pPr algn="ctr"/>
                      <a:r>
                        <a:rPr lang="de-CH" sz="1050" dirty="0">
                          <a:latin typeface="Apercu Light" panose="02000506030000020004" pitchFamily="50" charset="0"/>
                        </a:rPr>
                        <a:t>1</a:t>
                      </a:r>
                    </a:p>
                  </a:txBody>
                  <a:tcPr anchor="ctr"/>
                </a:tc>
                <a:extLst>
                  <a:ext uri="{0D108BD9-81ED-4DB2-BD59-A6C34878D82A}">
                    <a16:rowId xmlns:a16="http://schemas.microsoft.com/office/drawing/2014/main" val="23130624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1050" dirty="0">
                          <a:latin typeface="Apercu Light" panose="02000506030000020004" pitchFamily="50" charset="0"/>
                        </a:rPr>
                        <a:t>Krieg initiiert von Demokratie</a:t>
                      </a:r>
                    </a:p>
                  </a:txBody>
                  <a:tcPr anchor="ctr"/>
                </a:tc>
                <a:tc>
                  <a:txBody>
                    <a:bodyPr/>
                    <a:lstStyle/>
                    <a:p>
                      <a:pPr algn="ctr"/>
                      <a:r>
                        <a:rPr lang="de-CH" sz="1050" dirty="0">
                          <a:latin typeface="Apercu Light" panose="02000506030000020004" pitchFamily="50" charset="0"/>
                        </a:rPr>
                        <a:t>3</a:t>
                      </a:r>
                    </a:p>
                  </a:txBody>
                  <a:tcPr anchor="ctr"/>
                </a:tc>
                <a:tc>
                  <a:txBody>
                    <a:bodyPr/>
                    <a:lstStyle/>
                    <a:p>
                      <a:pPr algn="ctr"/>
                      <a:r>
                        <a:rPr lang="de-CH" sz="1050" dirty="0">
                          <a:latin typeface="Apercu Light" panose="02000506030000020004" pitchFamily="50" charset="0"/>
                        </a:rPr>
                        <a:t>2</a:t>
                      </a:r>
                    </a:p>
                  </a:txBody>
                  <a:tcPr anchor="ctr"/>
                </a:tc>
                <a:extLst>
                  <a:ext uri="{0D108BD9-81ED-4DB2-BD59-A6C34878D82A}">
                    <a16:rowId xmlns:a16="http://schemas.microsoft.com/office/drawing/2014/main" val="1031203528"/>
                  </a:ext>
                </a:extLst>
              </a:tr>
              <a:tr h="370840">
                <a:tc>
                  <a:txBody>
                    <a:bodyPr/>
                    <a:lstStyle/>
                    <a:p>
                      <a:r>
                        <a:rPr lang="de-CH" sz="1050" dirty="0">
                          <a:latin typeface="Apercu Light" panose="02000506030000020004" pitchFamily="50" charset="0"/>
                        </a:rPr>
                        <a:t>Kapitulation Demokratie</a:t>
                      </a:r>
                    </a:p>
                  </a:txBody>
                  <a:tcPr anchor="ctr"/>
                </a:tc>
                <a:tc>
                  <a:txBody>
                    <a:bodyPr/>
                    <a:lstStyle/>
                    <a:p>
                      <a:pPr algn="ctr"/>
                      <a:r>
                        <a:rPr lang="de-CH" sz="1050" dirty="0">
                          <a:latin typeface="Apercu Light" panose="02000506030000020004" pitchFamily="50" charset="0"/>
                        </a:rPr>
                        <a:t>2</a:t>
                      </a:r>
                    </a:p>
                  </a:txBody>
                  <a:tcPr anchor="ctr"/>
                </a:tc>
                <a:tc>
                  <a:txBody>
                    <a:bodyPr/>
                    <a:lstStyle/>
                    <a:p>
                      <a:pPr algn="ctr"/>
                      <a:r>
                        <a:rPr lang="de-CH" sz="1050" dirty="0">
                          <a:latin typeface="Apercu Light" panose="02000506030000020004" pitchFamily="50" charset="0"/>
                        </a:rPr>
                        <a:t>5</a:t>
                      </a:r>
                    </a:p>
                  </a:txBody>
                  <a:tcPr anchor="ctr"/>
                </a:tc>
                <a:extLst>
                  <a:ext uri="{0D108BD9-81ED-4DB2-BD59-A6C34878D82A}">
                    <a16:rowId xmlns:a16="http://schemas.microsoft.com/office/drawing/2014/main" val="12415175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1050" dirty="0">
                          <a:latin typeface="Apercu Light" panose="02000506030000020004" pitchFamily="50" charset="0"/>
                        </a:rPr>
                        <a:t>Krieg initiiert von Autokratie</a:t>
                      </a:r>
                    </a:p>
                  </a:txBody>
                  <a:tcPr anchor="ctr"/>
                </a:tc>
                <a:tc>
                  <a:txBody>
                    <a:bodyPr/>
                    <a:lstStyle/>
                    <a:p>
                      <a:pPr algn="ctr"/>
                      <a:r>
                        <a:rPr lang="de-CH" sz="1050" dirty="0">
                          <a:latin typeface="Apercu Light" panose="02000506030000020004" pitchFamily="50" charset="0"/>
                        </a:rPr>
                        <a:t>1</a:t>
                      </a:r>
                    </a:p>
                  </a:txBody>
                  <a:tcPr anchor="ctr"/>
                </a:tc>
                <a:tc>
                  <a:txBody>
                    <a:bodyPr/>
                    <a:lstStyle/>
                    <a:p>
                      <a:pPr algn="ctr"/>
                      <a:r>
                        <a:rPr lang="de-CH" sz="1050" dirty="0">
                          <a:latin typeface="Apercu Light" panose="02000506030000020004" pitchFamily="50" charset="0"/>
                        </a:rPr>
                        <a:t>3</a:t>
                      </a:r>
                    </a:p>
                  </a:txBody>
                  <a:tcPr anchor="ctr"/>
                </a:tc>
                <a:extLst>
                  <a:ext uri="{0D108BD9-81ED-4DB2-BD59-A6C34878D82A}">
                    <a16:rowId xmlns:a16="http://schemas.microsoft.com/office/drawing/2014/main" val="835223726"/>
                  </a:ext>
                </a:extLst>
              </a:tr>
            </a:tbl>
          </a:graphicData>
        </a:graphic>
      </p:graphicFrame>
      <p:sp>
        <p:nvSpPr>
          <p:cNvPr id="6" name="Rechteck 5">
            <a:extLst>
              <a:ext uri="{FF2B5EF4-FFF2-40B4-BE49-F238E27FC236}">
                <a16:creationId xmlns:a16="http://schemas.microsoft.com/office/drawing/2014/main" id="{C584FC77-0BD2-4BA0-8B0E-4F2B0A556C3B}"/>
              </a:ext>
            </a:extLst>
          </p:cNvPr>
          <p:cNvSpPr/>
          <p:nvPr/>
        </p:nvSpPr>
        <p:spPr bwMode="auto">
          <a:xfrm>
            <a:off x="5076056" y="4139795"/>
            <a:ext cx="2592288" cy="262538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
        <p:nvSpPr>
          <p:cNvPr id="8" name="Rechteck 7">
            <a:extLst>
              <a:ext uri="{FF2B5EF4-FFF2-40B4-BE49-F238E27FC236}">
                <a16:creationId xmlns:a16="http://schemas.microsoft.com/office/drawing/2014/main" id="{E8D4B56C-624A-4AD1-8C40-3368C50B6CE6}"/>
              </a:ext>
            </a:extLst>
          </p:cNvPr>
          <p:cNvSpPr/>
          <p:nvPr/>
        </p:nvSpPr>
        <p:spPr bwMode="auto">
          <a:xfrm>
            <a:off x="7659200" y="4123771"/>
            <a:ext cx="1430246" cy="262538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Tree>
    <p:extLst>
      <p:ext uri="{BB962C8B-B14F-4D97-AF65-F5344CB8AC3E}">
        <p14:creationId xmlns:p14="http://schemas.microsoft.com/office/powerpoint/2010/main" val="52555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32" presetClass="emph" presetSubtype="0" fill="hold" grpId="1" nodeType="withEffect">
                                  <p:stCondLst>
                                    <p:cond delay="0"/>
                                  </p:stCondLst>
                                  <p:childTnLst>
                                    <p:animRot by="120000">
                                      <p:cBhvr>
                                        <p:cTn id="10" dur="100" fill="hold">
                                          <p:stCondLst>
                                            <p:cond delay="0"/>
                                          </p:stCondLst>
                                        </p:cTn>
                                        <p:tgtEl>
                                          <p:spTgt spid="3"/>
                                        </p:tgtEl>
                                        <p:attrNameLst>
                                          <p:attrName>r</p:attrName>
                                        </p:attrNameLst>
                                      </p:cBhvr>
                                    </p:animRot>
                                    <p:animRot by="-240000">
                                      <p:cBhvr>
                                        <p:cTn id="11" dur="200" fill="hold">
                                          <p:stCondLst>
                                            <p:cond delay="200"/>
                                          </p:stCondLst>
                                        </p:cTn>
                                        <p:tgtEl>
                                          <p:spTgt spid="3"/>
                                        </p:tgtEl>
                                        <p:attrNameLst>
                                          <p:attrName>r</p:attrName>
                                        </p:attrNameLst>
                                      </p:cBhvr>
                                    </p:animRot>
                                    <p:animRot by="240000">
                                      <p:cBhvr>
                                        <p:cTn id="12" dur="200" fill="hold">
                                          <p:stCondLst>
                                            <p:cond delay="400"/>
                                          </p:stCondLst>
                                        </p:cTn>
                                        <p:tgtEl>
                                          <p:spTgt spid="3"/>
                                        </p:tgtEl>
                                        <p:attrNameLst>
                                          <p:attrName>r</p:attrName>
                                        </p:attrNameLst>
                                      </p:cBhvr>
                                    </p:animRot>
                                    <p:animRot by="-240000">
                                      <p:cBhvr>
                                        <p:cTn id="13" dur="200" fill="hold">
                                          <p:stCondLst>
                                            <p:cond delay="600"/>
                                          </p:stCondLst>
                                        </p:cTn>
                                        <p:tgtEl>
                                          <p:spTgt spid="3"/>
                                        </p:tgtEl>
                                        <p:attrNameLst>
                                          <p:attrName>r</p:attrName>
                                        </p:attrNameLst>
                                      </p:cBhvr>
                                    </p:animRot>
                                    <p:animRot by="120000">
                                      <p:cBhvr>
                                        <p:cTn id="14" dur="200" fill="hold">
                                          <p:stCondLst>
                                            <p:cond delay="800"/>
                                          </p:stCondLst>
                                        </p:cTn>
                                        <p:tgtEl>
                                          <p:spTgt spid="3"/>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27088" y="1412875"/>
            <a:ext cx="7239000" cy="1795463"/>
          </a:xfrm>
        </p:spPr>
        <p:txBody>
          <a:bodyPr/>
          <a:lstStyle/>
          <a:p>
            <a:pPr algn="ctr" eaLnBrk="1" hangingPunct="1"/>
            <a:r>
              <a:rPr lang="de-CH" dirty="0">
                <a:solidFill>
                  <a:schemeClr val="tx1"/>
                </a:solidFill>
              </a:rPr>
              <a:t>Einführung in die Politikwissenschaft</a:t>
            </a:r>
          </a:p>
        </p:txBody>
      </p:sp>
      <p:sp>
        <p:nvSpPr>
          <p:cNvPr id="3075" name="Rectangle 3"/>
          <p:cNvSpPr>
            <a:spLocks noGrp="1" noChangeArrowheads="1"/>
          </p:cNvSpPr>
          <p:nvPr>
            <p:ph type="subTitle" idx="1"/>
          </p:nvPr>
        </p:nvSpPr>
        <p:spPr>
          <a:xfrm>
            <a:off x="900113" y="3836988"/>
            <a:ext cx="7239000" cy="1752600"/>
          </a:xfrm>
        </p:spPr>
        <p:txBody>
          <a:bodyPr/>
          <a:lstStyle/>
          <a:p>
            <a:pPr algn="ctr" eaLnBrk="1" hangingPunct="1">
              <a:lnSpc>
                <a:spcPct val="80000"/>
              </a:lnSpc>
            </a:pPr>
            <a:endParaRPr lang="de-CH" sz="1800" dirty="0"/>
          </a:p>
          <a:p>
            <a:pPr algn="ctr" eaLnBrk="1" hangingPunct="1">
              <a:lnSpc>
                <a:spcPct val="80000"/>
              </a:lnSpc>
            </a:pPr>
            <a:endParaRPr lang="de-CH" sz="1800" dirty="0"/>
          </a:p>
          <a:p>
            <a:pPr algn="ctr" eaLnBrk="1" hangingPunct="1">
              <a:lnSpc>
                <a:spcPct val="80000"/>
              </a:lnSpc>
            </a:pPr>
            <a:r>
              <a:rPr lang="de-CH" sz="1800" dirty="0">
                <a:solidFill>
                  <a:srgbClr val="C00000"/>
                </a:solidFill>
              </a:rPr>
              <a:t>Prof. Dr. Marc Bühlmann</a:t>
            </a:r>
          </a:p>
          <a:p>
            <a:pPr algn="ctr" eaLnBrk="1" hangingPunct="1">
              <a:lnSpc>
                <a:spcPct val="80000"/>
              </a:lnSpc>
            </a:pPr>
            <a:r>
              <a:rPr lang="de-CH" sz="1800" dirty="0">
                <a:solidFill>
                  <a:srgbClr val="C00000"/>
                </a:solidFill>
              </a:rPr>
              <a:t>Année Politique Suisse</a:t>
            </a:r>
          </a:p>
          <a:p>
            <a:pPr algn="ctr" eaLnBrk="1" hangingPunct="1">
              <a:lnSpc>
                <a:spcPct val="80000"/>
              </a:lnSpc>
            </a:pPr>
            <a:r>
              <a:rPr lang="de-CH" sz="1800" dirty="0">
                <a:solidFill>
                  <a:srgbClr val="C00000"/>
                </a:solidFill>
              </a:rPr>
              <a:t>Institut für Politikwissenschaft</a:t>
            </a:r>
          </a:p>
          <a:p>
            <a:pPr algn="ctr" eaLnBrk="1" hangingPunct="1">
              <a:lnSpc>
                <a:spcPct val="80000"/>
              </a:lnSpc>
            </a:pPr>
            <a:r>
              <a:rPr lang="de-CH" sz="1800" dirty="0">
                <a:solidFill>
                  <a:srgbClr val="C00000"/>
                </a:solidFill>
              </a:rPr>
              <a:t>Universität Bern</a:t>
            </a:r>
          </a:p>
        </p:txBody>
      </p:sp>
      <p:pic>
        <p:nvPicPr>
          <p:cNvPr id="4" name="Grafik 3"/>
          <p:cNvPicPr>
            <a:picLocks noChangeAspect="1"/>
          </p:cNvPicPr>
          <p:nvPr/>
        </p:nvPicPr>
        <p:blipFill>
          <a:blip r:embed="rId3"/>
          <a:stretch>
            <a:fillRect/>
          </a:stretch>
        </p:blipFill>
        <p:spPr>
          <a:xfrm>
            <a:off x="7726820" y="176314"/>
            <a:ext cx="1193498" cy="60965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563888" y="2420888"/>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 </a:t>
            </a:r>
          </a:p>
        </p:txBody>
      </p:sp>
      <p:sp>
        <p:nvSpPr>
          <p:cNvPr id="7" name="Textfeld 6"/>
          <p:cNvSpPr txBox="1"/>
          <p:nvPr/>
        </p:nvSpPr>
        <p:spPr>
          <a:xfrm>
            <a:off x="1187624" y="3212976"/>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Autokratie </a:t>
            </a:r>
          </a:p>
        </p:txBody>
      </p:sp>
      <p:sp>
        <p:nvSpPr>
          <p:cNvPr id="8" name="Textfeld 7"/>
          <p:cNvSpPr txBox="1"/>
          <p:nvPr/>
        </p:nvSpPr>
        <p:spPr>
          <a:xfrm>
            <a:off x="6444208" y="3212976"/>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Autokratie</a:t>
            </a:r>
          </a:p>
        </p:txBody>
      </p:sp>
      <p:sp>
        <p:nvSpPr>
          <p:cNvPr id="9" name="Textfeld 8"/>
          <p:cNvSpPr txBox="1"/>
          <p:nvPr/>
        </p:nvSpPr>
        <p:spPr>
          <a:xfrm>
            <a:off x="2987824" y="4221088"/>
            <a:ext cx="2016224"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Demokratie</a:t>
            </a:r>
          </a:p>
        </p:txBody>
      </p:sp>
      <p:sp>
        <p:nvSpPr>
          <p:cNvPr id="10" name="Textfeld 9"/>
          <p:cNvSpPr txBox="1"/>
          <p:nvPr/>
        </p:nvSpPr>
        <p:spPr>
          <a:xfrm>
            <a:off x="323528" y="5229200"/>
            <a:ext cx="1512168" cy="523220"/>
          </a:xfrm>
          <a:prstGeom prst="rect">
            <a:avLst/>
          </a:prstGeom>
          <a:noFill/>
          <a:ln>
            <a:solidFill>
              <a:schemeClr val="tx1"/>
            </a:solidFill>
          </a:ln>
        </p:spPr>
        <p:txBody>
          <a:bodyPr wrap="square" rtlCol="0">
            <a:spAutoFit/>
          </a:bodyPr>
          <a:lstStyle/>
          <a:p>
            <a:r>
              <a:rPr lang="de-CH" sz="1400" dirty="0">
                <a:latin typeface="Apercu Light" panose="02000506030000020004" pitchFamily="50" charset="0"/>
              </a:rPr>
              <a:t>Verhandeln</a:t>
            </a:r>
          </a:p>
          <a:p>
            <a:endParaRPr lang="de-CH" sz="1400" dirty="0">
              <a:latin typeface="Apercu Light" panose="02000506030000020004" pitchFamily="50" charset="0"/>
            </a:endParaRPr>
          </a:p>
        </p:txBody>
      </p:sp>
      <p:sp>
        <p:nvSpPr>
          <p:cNvPr id="11" name="Textfeld 10"/>
          <p:cNvSpPr txBox="1"/>
          <p:nvPr/>
        </p:nvSpPr>
        <p:spPr>
          <a:xfrm>
            <a:off x="2429301" y="5229200"/>
            <a:ext cx="1566635" cy="523220"/>
          </a:xfrm>
          <a:prstGeom prst="rect">
            <a:avLst/>
          </a:prstGeom>
          <a:noFill/>
          <a:ln>
            <a:solidFill>
              <a:schemeClr val="tx1"/>
            </a:solidFill>
          </a:ln>
        </p:spPr>
        <p:txBody>
          <a:bodyPr wrap="square" rtlCol="0">
            <a:spAutoFit/>
          </a:bodyPr>
          <a:lstStyle/>
          <a:p>
            <a:r>
              <a:rPr lang="de-CH" sz="1400" dirty="0">
                <a:latin typeface="Apercu Light" panose="02000506030000020004" pitchFamily="50" charset="0"/>
              </a:rPr>
              <a:t>Kapitulation Demokratie</a:t>
            </a:r>
          </a:p>
        </p:txBody>
      </p:sp>
      <p:sp>
        <p:nvSpPr>
          <p:cNvPr id="15" name="Textfeld 14"/>
          <p:cNvSpPr txBox="1"/>
          <p:nvPr/>
        </p:nvSpPr>
        <p:spPr>
          <a:xfrm>
            <a:off x="4067944" y="5229200"/>
            <a:ext cx="1566635" cy="523220"/>
          </a:xfrm>
          <a:prstGeom prst="rect">
            <a:avLst/>
          </a:prstGeom>
          <a:noFill/>
          <a:ln>
            <a:solidFill>
              <a:schemeClr val="tx1"/>
            </a:solidFill>
          </a:ln>
        </p:spPr>
        <p:txBody>
          <a:bodyPr wrap="square" rtlCol="0">
            <a:spAutoFit/>
          </a:bodyPr>
          <a:lstStyle/>
          <a:p>
            <a:r>
              <a:rPr lang="de-CH" sz="1400" dirty="0">
                <a:latin typeface="Apercu Light" panose="02000506030000020004" pitchFamily="50" charset="0"/>
              </a:rPr>
              <a:t>Krieg initiiert von Autokratie</a:t>
            </a:r>
          </a:p>
        </p:txBody>
      </p:sp>
      <p:sp>
        <p:nvSpPr>
          <p:cNvPr id="16" name="Textfeld 15"/>
          <p:cNvSpPr txBox="1"/>
          <p:nvPr/>
        </p:nvSpPr>
        <p:spPr>
          <a:xfrm>
            <a:off x="5813677" y="5229200"/>
            <a:ext cx="1566635" cy="523220"/>
          </a:xfrm>
          <a:prstGeom prst="rect">
            <a:avLst/>
          </a:prstGeom>
          <a:noFill/>
          <a:ln>
            <a:solidFill>
              <a:schemeClr val="tx1"/>
            </a:solidFill>
          </a:ln>
        </p:spPr>
        <p:txBody>
          <a:bodyPr wrap="square" rtlCol="0">
            <a:spAutoFit/>
          </a:bodyPr>
          <a:lstStyle/>
          <a:p>
            <a:r>
              <a:rPr lang="de-CH" sz="1400" dirty="0">
                <a:latin typeface="Apercu Light" panose="02000506030000020004" pitchFamily="50" charset="0"/>
              </a:rPr>
              <a:t>Kapitulation Autokratie</a:t>
            </a:r>
          </a:p>
        </p:txBody>
      </p:sp>
      <p:sp>
        <p:nvSpPr>
          <p:cNvPr id="17" name="Textfeld 16"/>
          <p:cNvSpPr txBox="1"/>
          <p:nvPr/>
        </p:nvSpPr>
        <p:spPr>
          <a:xfrm>
            <a:off x="7452320" y="5229200"/>
            <a:ext cx="1691680" cy="523220"/>
          </a:xfrm>
          <a:prstGeom prst="rect">
            <a:avLst/>
          </a:prstGeom>
          <a:noFill/>
          <a:ln>
            <a:solidFill>
              <a:schemeClr val="tx1"/>
            </a:solidFill>
          </a:ln>
        </p:spPr>
        <p:txBody>
          <a:bodyPr wrap="square" rtlCol="0">
            <a:spAutoFit/>
          </a:bodyPr>
          <a:lstStyle/>
          <a:p>
            <a:r>
              <a:rPr lang="de-CH" sz="1400" dirty="0">
                <a:latin typeface="Apercu Light" panose="02000506030000020004" pitchFamily="50" charset="0"/>
              </a:rPr>
              <a:t>Krieg initiiert von Demokratie</a:t>
            </a:r>
          </a:p>
        </p:txBody>
      </p:sp>
      <p:sp>
        <p:nvSpPr>
          <p:cNvPr id="18" name="Textfeld 17"/>
          <p:cNvSpPr txBox="1"/>
          <p:nvPr/>
        </p:nvSpPr>
        <p:spPr>
          <a:xfrm>
            <a:off x="323528"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5 / </a:t>
            </a:r>
            <a:r>
              <a:rPr lang="de-CH" b="1" dirty="0">
                <a:solidFill>
                  <a:srgbClr val="FF0000"/>
                </a:solidFill>
                <a:latin typeface="Apercu Light" panose="02000506030000020004" pitchFamily="50" charset="0"/>
              </a:rPr>
              <a:t>4</a:t>
            </a:r>
          </a:p>
        </p:txBody>
      </p:sp>
      <p:sp>
        <p:nvSpPr>
          <p:cNvPr id="19" name="Textfeld 18"/>
          <p:cNvSpPr txBox="1"/>
          <p:nvPr/>
        </p:nvSpPr>
        <p:spPr>
          <a:xfrm>
            <a:off x="2483768"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2 / </a:t>
            </a:r>
            <a:r>
              <a:rPr lang="de-CH" b="1" dirty="0">
                <a:solidFill>
                  <a:srgbClr val="FF0000"/>
                </a:solidFill>
                <a:latin typeface="Apercu Light" panose="02000506030000020004" pitchFamily="50" charset="0"/>
              </a:rPr>
              <a:t>5</a:t>
            </a:r>
          </a:p>
        </p:txBody>
      </p:sp>
      <p:sp>
        <p:nvSpPr>
          <p:cNvPr id="20" name="Textfeld 19"/>
          <p:cNvSpPr txBox="1"/>
          <p:nvPr/>
        </p:nvSpPr>
        <p:spPr>
          <a:xfrm>
            <a:off x="4067944"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1 / </a:t>
            </a:r>
            <a:r>
              <a:rPr lang="de-CH" b="1" dirty="0">
                <a:solidFill>
                  <a:srgbClr val="FF0000"/>
                </a:solidFill>
                <a:latin typeface="Apercu Light" panose="02000506030000020004" pitchFamily="50" charset="0"/>
              </a:rPr>
              <a:t>3</a:t>
            </a:r>
          </a:p>
        </p:txBody>
      </p:sp>
      <p:sp>
        <p:nvSpPr>
          <p:cNvPr id="21" name="Textfeld 20"/>
          <p:cNvSpPr txBox="1"/>
          <p:nvPr/>
        </p:nvSpPr>
        <p:spPr>
          <a:xfrm>
            <a:off x="5868144"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4 / </a:t>
            </a:r>
            <a:r>
              <a:rPr lang="de-CH" b="1" dirty="0">
                <a:solidFill>
                  <a:srgbClr val="FF0000"/>
                </a:solidFill>
                <a:latin typeface="Apercu Light" panose="02000506030000020004" pitchFamily="50" charset="0"/>
              </a:rPr>
              <a:t>1</a:t>
            </a:r>
          </a:p>
        </p:txBody>
      </p:sp>
      <p:sp>
        <p:nvSpPr>
          <p:cNvPr id="22" name="Textfeld 21"/>
          <p:cNvSpPr txBox="1"/>
          <p:nvPr/>
        </p:nvSpPr>
        <p:spPr>
          <a:xfrm>
            <a:off x="7524328" y="6021288"/>
            <a:ext cx="1512168" cy="369332"/>
          </a:xfrm>
          <a:prstGeom prst="rect">
            <a:avLst/>
          </a:prstGeom>
          <a:noFill/>
          <a:ln>
            <a:solidFill>
              <a:schemeClr val="tx1"/>
            </a:solidFill>
          </a:ln>
        </p:spPr>
        <p:txBody>
          <a:bodyPr wrap="square" rtlCol="0">
            <a:spAutoFit/>
          </a:bodyPr>
          <a:lstStyle/>
          <a:p>
            <a:r>
              <a:rPr lang="de-CH" dirty="0">
                <a:latin typeface="Apercu Light" panose="02000506030000020004" pitchFamily="50" charset="0"/>
              </a:rPr>
              <a:t>3 / </a:t>
            </a:r>
            <a:r>
              <a:rPr lang="de-CH" b="1" dirty="0">
                <a:solidFill>
                  <a:srgbClr val="FF0000"/>
                </a:solidFill>
                <a:latin typeface="Apercu Light" panose="02000506030000020004" pitchFamily="50" charset="0"/>
              </a:rPr>
              <a:t>2</a:t>
            </a:r>
          </a:p>
        </p:txBody>
      </p:sp>
      <p:cxnSp>
        <p:nvCxnSpPr>
          <p:cNvPr id="5" name="Gerade Verbindung mit Pfeil 4"/>
          <p:cNvCxnSpPr>
            <a:stCxn id="3" idx="2"/>
            <a:endCxn id="7" idx="0"/>
          </p:cNvCxnSpPr>
          <p:nvPr/>
        </p:nvCxnSpPr>
        <p:spPr bwMode="auto">
          <a:xfrm flipH="1">
            <a:off x="2195736" y="2790220"/>
            <a:ext cx="2376264" cy="422756"/>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a:stCxn id="3" idx="2"/>
            <a:endCxn id="8" idx="0"/>
          </p:cNvCxnSpPr>
          <p:nvPr/>
        </p:nvCxnSpPr>
        <p:spPr bwMode="auto">
          <a:xfrm>
            <a:off x="4572000" y="2790220"/>
            <a:ext cx="2880320" cy="422756"/>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a:stCxn id="7" idx="2"/>
            <a:endCxn id="10" idx="0"/>
          </p:cNvCxnSpPr>
          <p:nvPr/>
        </p:nvCxnSpPr>
        <p:spPr bwMode="auto">
          <a:xfrm flipH="1">
            <a:off x="1079612" y="3582308"/>
            <a:ext cx="1116124" cy="164689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a:stCxn id="7" idx="2"/>
            <a:endCxn id="9" idx="0"/>
          </p:cNvCxnSpPr>
          <p:nvPr/>
        </p:nvCxnSpPr>
        <p:spPr bwMode="auto">
          <a:xfrm>
            <a:off x="2195736" y="3582308"/>
            <a:ext cx="1800200" cy="638780"/>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mit Pfeil 28"/>
          <p:cNvCxnSpPr>
            <a:stCxn id="9" idx="2"/>
            <a:endCxn id="11" idx="0"/>
          </p:cNvCxnSpPr>
          <p:nvPr/>
        </p:nvCxnSpPr>
        <p:spPr bwMode="auto">
          <a:xfrm flipH="1">
            <a:off x="3212619" y="4590420"/>
            <a:ext cx="783317" cy="63878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mit Pfeil 30"/>
          <p:cNvCxnSpPr>
            <a:stCxn id="9" idx="2"/>
            <a:endCxn id="15" idx="0"/>
          </p:cNvCxnSpPr>
          <p:nvPr/>
        </p:nvCxnSpPr>
        <p:spPr bwMode="auto">
          <a:xfrm>
            <a:off x="3995936" y="4590420"/>
            <a:ext cx="855326" cy="638780"/>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1" name="Gerade Verbindung mit Pfeil 5120"/>
          <p:cNvCxnSpPr>
            <a:stCxn id="8" idx="2"/>
            <a:endCxn id="16" idx="0"/>
          </p:cNvCxnSpPr>
          <p:nvPr/>
        </p:nvCxnSpPr>
        <p:spPr bwMode="auto">
          <a:xfrm flipH="1">
            <a:off x="6596995" y="3582308"/>
            <a:ext cx="855325" cy="164689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6" name="Gerade Verbindung mit Pfeil 5125"/>
          <p:cNvCxnSpPr>
            <a:stCxn id="8" idx="2"/>
            <a:endCxn id="17" idx="0"/>
          </p:cNvCxnSpPr>
          <p:nvPr/>
        </p:nvCxnSpPr>
        <p:spPr bwMode="auto">
          <a:xfrm>
            <a:off x="7452320" y="3582308"/>
            <a:ext cx="845840" cy="1646892"/>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8" name="Gerade Verbindung mit Pfeil 5127"/>
          <p:cNvCxnSpPr/>
          <p:nvPr/>
        </p:nvCxnSpPr>
        <p:spPr bwMode="auto">
          <a:xfrm>
            <a:off x="6516216" y="404664"/>
            <a:ext cx="648072"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9" name="Textfeld 5128"/>
          <p:cNvSpPr txBox="1"/>
          <p:nvPr/>
        </p:nvSpPr>
        <p:spPr>
          <a:xfrm>
            <a:off x="7308304" y="260648"/>
            <a:ext cx="1728192" cy="369332"/>
          </a:xfrm>
          <a:prstGeom prst="rect">
            <a:avLst/>
          </a:prstGeom>
          <a:noFill/>
        </p:spPr>
        <p:txBody>
          <a:bodyPr wrap="square" rtlCol="0">
            <a:spAutoFit/>
          </a:bodyPr>
          <a:lstStyle/>
          <a:p>
            <a:pPr algn="l"/>
            <a:r>
              <a:rPr lang="de-CH" dirty="0">
                <a:latin typeface="Apercu Light" panose="02000506030000020004" pitchFamily="50" charset="0"/>
              </a:rPr>
              <a:t>Keine Gewalt</a:t>
            </a:r>
          </a:p>
        </p:txBody>
      </p:sp>
      <p:cxnSp>
        <p:nvCxnSpPr>
          <p:cNvPr id="42" name="Gerade Verbindung mit Pfeil 41"/>
          <p:cNvCxnSpPr/>
          <p:nvPr/>
        </p:nvCxnSpPr>
        <p:spPr bwMode="auto">
          <a:xfrm>
            <a:off x="6516216" y="980728"/>
            <a:ext cx="648072" cy="0"/>
          </a:xfrm>
          <a:prstGeom prst="straightConnector1">
            <a:avLst/>
          </a:prstGeom>
          <a:solidFill>
            <a:schemeClr val="accent1"/>
          </a:solidFill>
          <a:ln w="28575"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feld 42"/>
          <p:cNvSpPr txBox="1"/>
          <p:nvPr/>
        </p:nvSpPr>
        <p:spPr>
          <a:xfrm>
            <a:off x="7308304" y="836712"/>
            <a:ext cx="1728192" cy="369332"/>
          </a:xfrm>
          <a:prstGeom prst="rect">
            <a:avLst/>
          </a:prstGeom>
          <a:noFill/>
        </p:spPr>
        <p:txBody>
          <a:bodyPr wrap="square" rtlCol="0">
            <a:spAutoFit/>
          </a:bodyPr>
          <a:lstStyle/>
          <a:p>
            <a:pPr algn="l"/>
            <a:r>
              <a:rPr lang="de-CH" dirty="0">
                <a:latin typeface="Apercu Light" panose="02000506030000020004" pitchFamily="50" charset="0"/>
              </a:rPr>
              <a:t>Gewalt</a:t>
            </a:r>
          </a:p>
        </p:txBody>
      </p:sp>
      <p:sp>
        <p:nvSpPr>
          <p:cNvPr id="32" name="Ellipse 31"/>
          <p:cNvSpPr/>
          <p:nvPr/>
        </p:nvSpPr>
        <p:spPr bwMode="auto">
          <a:xfrm>
            <a:off x="2843808"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3" name="Ellipse 32"/>
          <p:cNvSpPr/>
          <p:nvPr/>
        </p:nvSpPr>
        <p:spPr bwMode="auto">
          <a:xfrm>
            <a:off x="4427984"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5" name="Ellipse 34"/>
          <p:cNvSpPr/>
          <p:nvPr/>
        </p:nvSpPr>
        <p:spPr bwMode="auto">
          <a:xfrm>
            <a:off x="3275856"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6" name="Ellipse 35"/>
          <p:cNvSpPr/>
          <p:nvPr/>
        </p:nvSpPr>
        <p:spPr bwMode="auto">
          <a:xfrm>
            <a:off x="1115616"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 name="Rechteck 3"/>
          <p:cNvSpPr/>
          <p:nvPr/>
        </p:nvSpPr>
        <p:spPr bwMode="auto">
          <a:xfrm>
            <a:off x="179512" y="5877272"/>
            <a:ext cx="1872208" cy="720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7" name="Rechteck 36"/>
          <p:cNvSpPr/>
          <p:nvPr/>
        </p:nvSpPr>
        <p:spPr bwMode="auto">
          <a:xfrm>
            <a:off x="4031906" y="5886564"/>
            <a:ext cx="1584176" cy="720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8" name="Ellipse 37"/>
          <p:cNvSpPr/>
          <p:nvPr/>
        </p:nvSpPr>
        <p:spPr bwMode="auto">
          <a:xfrm>
            <a:off x="6660232"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39" name="Ellipse 38"/>
          <p:cNvSpPr/>
          <p:nvPr/>
        </p:nvSpPr>
        <p:spPr bwMode="auto">
          <a:xfrm>
            <a:off x="8316416"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0" name="Rechteck 39"/>
          <p:cNvSpPr/>
          <p:nvPr/>
        </p:nvSpPr>
        <p:spPr bwMode="auto">
          <a:xfrm>
            <a:off x="5850728" y="5877272"/>
            <a:ext cx="1584176" cy="720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1" name="Ellipse 40"/>
          <p:cNvSpPr/>
          <p:nvPr/>
        </p:nvSpPr>
        <p:spPr bwMode="auto">
          <a:xfrm>
            <a:off x="7885512"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4" name="Ellipse 43"/>
          <p:cNvSpPr/>
          <p:nvPr/>
        </p:nvSpPr>
        <p:spPr bwMode="auto">
          <a:xfrm>
            <a:off x="2843808" y="6021288"/>
            <a:ext cx="360040" cy="432048"/>
          </a:xfrm>
          <a:prstGeom prst="ellipse">
            <a:avLst/>
          </a:prstGeom>
          <a:noFill/>
          <a:ln w="9525" cap="flat" cmpd="sng" algn="ctr">
            <a:solidFill>
              <a:srgbClr val="FF33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5" name="Rechteck 44"/>
          <p:cNvSpPr/>
          <p:nvPr/>
        </p:nvSpPr>
        <p:spPr bwMode="auto">
          <a:xfrm>
            <a:off x="2178320" y="5877272"/>
            <a:ext cx="1872208" cy="72008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Apercu Light" panose="02000506030000020004" pitchFamily="50" charset="0"/>
              <a:cs typeface="Arial" pitchFamily="34" charset="0"/>
            </a:endParaRPr>
          </a:p>
        </p:txBody>
      </p:sp>
      <p:sp>
        <p:nvSpPr>
          <p:cNvPr id="46" name="Rectangle 2">
            <a:extLst>
              <a:ext uri="{FF2B5EF4-FFF2-40B4-BE49-F238E27FC236}">
                <a16:creationId xmlns:a16="http://schemas.microsoft.com/office/drawing/2014/main" id="{C739185D-B20B-4B60-9B36-2E0AA43A9C0B}"/>
              </a:ext>
            </a:extLst>
          </p:cNvPr>
          <p:cNvSpPr>
            <a:spLocks noGrp="1" noChangeArrowheads="1"/>
          </p:cNvSpPr>
          <p:nvPr>
            <p:ph type="title"/>
          </p:nvPr>
        </p:nvSpPr>
        <p:spPr>
          <a:xfrm>
            <a:off x="915194" y="836613"/>
            <a:ext cx="7313613" cy="1143000"/>
          </a:xfrm>
        </p:spPr>
        <p:txBody>
          <a:bodyPr/>
          <a:lstStyle/>
          <a:p>
            <a:pPr eaLnBrk="1" hangingPunct="1"/>
            <a:r>
              <a:rPr lang="de-CH" u="none" dirty="0"/>
              <a:t>Demokratien und Krieg</a:t>
            </a:r>
          </a:p>
        </p:txBody>
      </p:sp>
    </p:spTree>
    <p:extLst>
      <p:ext uri="{BB962C8B-B14F-4D97-AF65-F5344CB8AC3E}">
        <p14:creationId xmlns:p14="http://schemas.microsoft.com/office/powerpoint/2010/main" val="4078229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31"/>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3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25"/>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xit" presetSubtype="0" fill="hold" grpId="1" nodeType="withEffect">
                                  <p:stCondLst>
                                    <p:cond delay="0"/>
                                  </p:stCondLst>
                                  <p:childTnLst>
                                    <p:set>
                                      <p:cBhvr>
                                        <p:cTn id="38" dur="1" fill="hold">
                                          <p:stCondLst>
                                            <p:cond delay="0"/>
                                          </p:stCondLst>
                                        </p:cTn>
                                        <p:tgtEl>
                                          <p:spTgt spid="35"/>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5121"/>
                                        </p:tgtEl>
                                        <p:attrNameLst>
                                          <p:attrName>style.visibility</p:attrName>
                                        </p:attrNameLst>
                                      </p:cBhvr>
                                      <p:to>
                                        <p:strVal val="hidden"/>
                                      </p:to>
                                    </p:set>
                                  </p:childTnLst>
                                </p:cTn>
                              </p:par>
                              <p:par>
                                <p:cTn id="51" presetID="1" presetClass="exit"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par>
                                <p:cTn id="55" presetID="1" presetClass="exit" presetSubtype="0" fill="hold" grpId="1" nodeType="withEffect">
                                  <p:stCondLst>
                                    <p:cond delay="0"/>
                                  </p:stCondLst>
                                  <p:childTnLst>
                                    <p:set>
                                      <p:cBhvr>
                                        <p:cTn id="56" dur="1" fill="hold">
                                          <p:stCondLst>
                                            <p:cond delay="0"/>
                                          </p:stCondLst>
                                        </p:cTn>
                                        <p:tgtEl>
                                          <p:spTgt spid="39"/>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nodeType="clickEffect">
                                  <p:stCondLst>
                                    <p:cond delay="0"/>
                                  </p:stCondLst>
                                  <p:childTnLst>
                                    <p:set>
                                      <p:cBhvr>
                                        <p:cTn id="68" dur="1" fill="hold">
                                          <p:stCondLst>
                                            <p:cond delay="0"/>
                                          </p:stCondLst>
                                        </p:cTn>
                                        <p:tgtEl>
                                          <p:spTgt spid="5"/>
                                        </p:tgtEl>
                                        <p:attrNameLst>
                                          <p:attrName>style.visibility</p:attrName>
                                        </p:attrNameLst>
                                      </p:cBhvr>
                                      <p:to>
                                        <p:strVal val="hidden"/>
                                      </p:to>
                                    </p:set>
                                  </p:childTnLst>
                                </p:cTn>
                              </p:par>
                              <p:par>
                                <p:cTn id="69" presetID="1" presetClass="exit" presetSubtype="0" fill="hold" grpId="0" nodeType="withEffect">
                                  <p:stCondLst>
                                    <p:cond delay="0"/>
                                  </p:stCondLst>
                                  <p:childTnLst>
                                    <p:set>
                                      <p:cBhvr>
                                        <p:cTn id="70" dur="1" fill="hold">
                                          <p:stCondLst>
                                            <p:cond delay="0"/>
                                          </p:stCondLst>
                                        </p:cTn>
                                        <p:tgtEl>
                                          <p:spTgt spid="7"/>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27"/>
                                        </p:tgtEl>
                                        <p:attrNameLst>
                                          <p:attrName>style.visibility</p:attrName>
                                        </p:attrNameLst>
                                      </p:cBhvr>
                                      <p:to>
                                        <p:strVal val="hidden"/>
                                      </p:to>
                                    </p:set>
                                  </p:childTnLst>
                                </p:cTn>
                              </p:par>
                              <p:par>
                                <p:cTn id="73" presetID="1" presetClass="exit" presetSubtype="0" fill="hold" grpId="0" nodeType="withEffect">
                                  <p:stCondLst>
                                    <p:cond delay="0"/>
                                  </p:stCondLst>
                                  <p:childTnLst>
                                    <p:set>
                                      <p:cBhvr>
                                        <p:cTn id="74" dur="1" fill="hold">
                                          <p:stCondLst>
                                            <p:cond delay="0"/>
                                          </p:stCondLst>
                                        </p:cTn>
                                        <p:tgtEl>
                                          <p:spTgt spid="9"/>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29"/>
                                        </p:tgtEl>
                                        <p:attrNameLst>
                                          <p:attrName>style.visibility</p:attrName>
                                        </p:attrNameLst>
                                      </p:cBhvr>
                                      <p:to>
                                        <p:strVal val="hidden"/>
                                      </p:to>
                                    </p:set>
                                  </p:childTnLst>
                                </p:cTn>
                              </p:par>
                              <p:par>
                                <p:cTn id="77" presetID="1" presetClass="exit" presetSubtype="0" fill="hold" grpId="0" nodeType="withEffect">
                                  <p:stCondLst>
                                    <p:cond delay="0"/>
                                  </p:stCondLst>
                                  <p:childTnLst>
                                    <p:set>
                                      <p:cBhvr>
                                        <p:cTn id="78" dur="1" fill="hold">
                                          <p:stCondLst>
                                            <p:cond delay="0"/>
                                          </p:stCondLst>
                                        </p:cTn>
                                        <p:tgtEl>
                                          <p:spTgt spid="11"/>
                                        </p:tgtEl>
                                        <p:attrNameLst>
                                          <p:attrName>style.visibility</p:attrName>
                                        </p:attrNameLst>
                                      </p:cBhvr>
                                      <p:to>
                                        <p:strVal val="hidden"/>
                                      </p:to>
                                    </p:set>
                                  </p:childTnLst>
                                </p:cTn>
                              </p:par>
                              <p:par>
                                <p:cTn id="79" presetID="1" presetClass="entr" presetSubtype="0" fill="hold" grpId="0" nodeType="withEffect">
                                  <p:stCondLst>
                                    <p:cond delay="0"/>
                                  </p:stCondLst>
                                  <p:childTnLst>
                                    <p:set>
                                      <p:cBhvr>
                                        <p:cTn id="80" dur="1" fill="hold">
                                          <p:stCondLst>
                                            <p:cond delay="0"/>
                                          </p:stCondLst>
                                        </p:cTn>
                                        <p:tgtEl>
                                          <p:spTgt spid="45"/>
                                        </p:tgtEl>
                                        <p:attrNameLst>
                                          <p:attrName>style.visibility</p:attrName>
                                        </p:attrNameLst>
                                      </p:cBhvr>
                                      <p:to>
                                        <p:strVal val="visible"/>
                                      </p:to>
                                    </p:set>
                                  </p:childTnLst>
                                </p:cTn>
                              </p:par>
                              <p:par>
                                <p:cTn id="81" presetID="1" presetClass="exit" presetSubtype="0" fill="hold" grpId="1" nodeType="withEffect">
                                  <p:stCondLst>
                                    <p:cond delay="0"/>
                                  </p:stCondLst>
                                  <p:childTnLst>
                                    <p:set>
                                      <p:cBhvr>
                                        <p:cTn id="82"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5" grpId="0" animBg="1"/>
      <p:bldP spid="16" grpId="0" animBg="1"/>
      <p:bldP spid="32" grpId="0" animBg="1"/>
      <p:bldP spid="32" grpId="1" animBg="1"/>
      <p:bldP spid="33" grpId="0" animBg="1"/>
      <p:bldP spid="35" grpId="0" animBg="1"/>
      <p:bldP spid="35" grpId="1" animBg="1"/>
      <p:bldP spid="36" grpId="0" animBg="1"/>
      <p:bldP spid="4" grpId="0" animBg="1"/>
      <p:bldP spid="37" grpId="0" animBg="1"/>
      <p:bldP spid="38" grpId="0" animBg="1"/>
      <p:bldP spid="39" grpId="0" animBg="1"/>
      <p:bldP spid="39" grpId="1" animBg="1"/>
      <p:bldP spid="40" grpId="0" animBg="1"/>
      <p:bldP spid="41" grpId="0" animBg="1"/>
      <p:bldP spid="41" grpId="1" animBg="1"/>
      <p:bldP spid="44" grpId="0" animBg="1"/>
      <p:bldP spid="4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539552" y="1700808"/>
            <a:ext cx="8034258" cy="4104000"/>
          </a:xfrm>
          <a:prstGeom prst="rect">
            <a:avLst/>
          </a:prstGeom>
        </p:spPr>
      </p:pic>
    </p:spTree>
    <p:extLst>
      <p:ext uri="{BB962C8B-B14F-4D97-AF65-F5344CB8AC3E}">
        <p14:creationId xmlns:p14="http://schemas.microsoft.com/office/powerpoint/2010/main" val="2458088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3"/>
                                        </p:tgtEl>
                                      </p:cBhvr>
                                      <p:by x="15000" y="15000"/>
                                    </p:animScale>
                                  </p:childTnLst>
                                </p:cTn>
                              </p:par>
                              <p:par>
                                <p:cTn id="7" presetID="56" presetClass="path" presetSubtype="0" accel="50000" decel="50000" fill="hold" nodeType="withEffect">
                                  <p:stCondLst>
                                    <p:cond delay="0"/>
                                  </p:stCondLst>
                                  <p:childTnLst>
                                    <p:animMotion origin="layout" path="M -3.88889E-6 -2.22222E-6 L 0.41129 -0.47778 " pathEditMode="relative" rAng="0" ptsTypes="AA">
                                      <p:cBhvr>
                                        <p:cTn id="8" dur="2000" fill="hold"/>
                                        <p:tgtEl>
                                          <p:spTgt spid="3"/>
                                        </p:tgtEl>
                                        <p:attrNameLst>
                                          <p:attrName>ppt_x</p:attrName>
                                          <p:attrName>ppt_y</p:attrName>
                                        </p:attrNameLst>
                                      </p:cBhvr>
                                      <p:rCtr x="20556" y="-238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Quellen	</a:t>
            </a:r>
          </a:p>
        </p:txBody>
      </p:sp>
      <p:sp>
        <p:nvSpPr>
          <p:cNvPr id="5124" name="Rectangle 3"/>
          <p:cNvSpPr>
            <a:spLocks noGrp="1" noChangeArrowheads="1"/>
          </p:cNvSpPr>
          <p:nvPr>
            <p:ph idx="1"/>
          </p:nvPr>
        </p:nvSpPr>
        <p:spPr>
          <a:xfrm>
            <a:off x="893506" y="2204864"/>
            <a:ext cx="7313612" cy="3665538"/>
          </a:xfrm>
        </p:spPr>
        <p:txBody>
          <a:bodyPr/>
          <a:lstStyle/>
          <a:p>
            <a:pPr marL="0" indent="0">
              <a:buNone/>
            </a:pPr>
            <a:r>
              <a:rPr lang="de-CH" sz="1000" dirty="0">
                <a:latin typeface="Apercu Light" panose="02000506030000020004" pitchFamily="50" charset="0"/>
              </a:rPr>
              <a:t>Quellen der auf den Folien verwendeten Abbildungen</a:t>
            </a:r>
          </a:p>
          <a:p>
            <a:pPr>
              <a:buFontTx/>
              <a:buChar char="-"/>
            </a:pPr>
            <a:r>
              <a:rPr lang="de-CH" sz="1000" dirty="0">
                <a:latin typeface="Apercu Light" panose="02000506030000020004" pitchFamily="50" charset="0"/>
              </a:rPr>
              <a:t>Titelfolie: </a:t>
            </a:r>
            <a:r>
              <a:rPr lang="de-CH" sz="1000" dirty="0" err="1">
                <a:latin typeface="Apercu Light" panose="02000506030000020004" pitchFamily="50" charset="0"/>
              </a:rPr>
              <a:t>Wordle</a:t>
            </a:r>
            <a:r>
              <a:rPr lang="de-CH" sz="1000" dirty="0">
                <a:latin typeface="Apercu Light" panose="02000506030000020004" pitchFamily="50" charset="0"/>
              </a:rPr>
              <a:t> aus Zitatenschatz (Definitionen von Politik)</a:t>
            </a:r>
          </a:p>
          <a:p>
            <a:pPr>
              <a:buFontTx/>
              <a:buChar char="-"/>
            </a:pPr>
            <a:r>
              <a:rPr lang="de-CH" sz="1000" dirty="0">
                <a:latin typeface="Apercu Light" panose="02000506030000020004" pitchFamily="50" charset="0"/>
              </a:rPr>
              <a:t>Kriegshäufigkeiten: </a:t>
            </a:r>
            <a:r>
              <a:rPr lang="de-CH" sz="1000" dirty="0">
                <a:latin typeface="Apercu Light" panose="02000506030000020004" pitchFamily="50" charset="0"/>
                <a:hlinkClick r:id="rId3"/>
              </a:rPr>
              <a:t>https://www.bpb.de/internationales/weltweit/innerstaatliche-konflikte/54508/innerstaatliche-kriege-seit-1945</a:t>
            </a:r>
            <a:endParaRPr lang="de-CH" sz="1000" dirty="0">
              <a:latin typeface="Apercu Light" panose="02000506030000020004" pitchFamily="50" charset="0"/>
            </a:endParaRPr>
          </a:p>
          <a:p>
            <a:pPr>
              <a:buFontTx/>
              <a:buChar char="-"/>
            </a:pPr>
            <a:r>
              <a:rPr lang="de-CH" sz="1000" dirty="0">
                <a:latin typeface="Apercu Light" panose="02000506030000020004" pitchFamily="50" charset="0"/>
              </a:rPr>
              <a:t>Wellen der Demokratisierung: https://www.swissinfo.ch/ger/direktedemokratie/globale-demokratie_-autokratisierung-bringt-die-demokratien-in-gefahr-/44799490</a:t>
            </a:r>
          </a:p>
          <a:p>
            <a:pPr>
              <a:buFontTx/>
              <a:buChar char="-"/>
            </a:pPr>
            <a:r>
              <a:rPr lang="de-CH" sz="1000" dirty="0">
                <a:latin typeface="Apercu Light" panose="02000506030000020004" pitchFamily="50" charset="0"/>
              </a:rPr>
              <a:t>Innerstaatliche Kriege nach Regionen: https://www.bpb.de/internationales/weltweit/innerstaatliche-konflikte/54508/innerstaatliche-kriege-seit-1945</a:t>
            </a:r>
          </a:p>
          <a:p>
            <a:pPr>
              <a:buFontTx/>
              <a:buChar char="-"/>
            </a:pPr>
            <a:r>
              <a:rPr lang="de-CH" sz="1000" dirty="0">
                <a:latin typeface="Apercu Light" panose="02000506030000020004" pitchFamily="50" charset="0"/>
              </a:rPr>
              <a:t>Cover Thomas R. </a:t>
            </a:r>
            <a:r>
              <a:rPr lang="de-CH" sz="1000" dirty="0" err="1">
                <a:latin typeface="Apercu Light" panose="02000506030000020004" pitchFamily="50" charset="0"/>
              </a:rPr>
              <a:t>Dye</a:t>
            </a:r>
            <a:r>
              <a:rPr lang="de-CH" sz="1000" dirty="0">
                <a:latin typeface="Apercu Light" panose="02000506030000020004" pitchFamily="50" charset="0"/>
              </a:rPr>
              <a:t>: https://www.amazon.de/Policy-Analysis-Governments-Difference-Makes/dp/0817348352</a:t>
            </a:r>
          </a:p>
          <a:p>
            <a:pPr>
              <a:buFontTx/>
              <a:buChar char="-"/>
            </a:pPr>
            <a:r>
              <a:rPr lang="de-CH" sz="1000" dirty="0">
                <a:latin typeface="Apercu Light" panose="02000506030000020004" pitchFamily="50" charset="0"/>
              </a:rPr>
              <a:t>Rodin: Le </a:t>
            </a:r>
            <a:r>
              <a:rPr lang="de-CH" sz="1000" dirty="0" err="1">
                <a:latin typeface="Apercu Light" panose="02000506030000020004" pitchFamily="50" charset="0"/>
              </a:rPr>
              <a:t>Penseur</a:t>
            </a:r>
            <a:r>
              <a:rPr lang="de-CH" sz="1000" dirty="0">
                <a:latin typeface="Apercu Light" panose="02000506030000020004" pitchFamily="50" charset="0"/>
              </a:rPr>
              <a:t> (Spinner </a:t>
            </a:r>
            <a:r>
              <a:rPr lang="de-CH" sz="1000" dirty="0" err="1">
                <a:latin typeface="Apercu Light" panose="02000506030000020004" pitchFamily="50" charset="0"/>
              </a:rPr>
              <a:t>Gif</a:t>
            </a:r>
            <a:r>
              <a:rPr lang="de-CH" sz="1000" dirty="0">
                <a:latin typeface="Apercu Light" panose="02000506030000020004" pitchFamily="50" charset="0"/>
              </a:rPr>
              <a:t> </a:t>
            </a:r>
            <a:r>
              <a:rPr lang="de-CH" sz="1000" dirty="0" err="1">
                <a:latin typeface="Apercu Light" panose="02000506030000020004" pitchFamily="50" charset="0"/>
              </a:rPr>
              <a:t>by</a:t>
            </a:r>
            <a:r>
              <a:rPr lang="de-CH" sz="1000" dirty="0">
                <a:latin typeface="Apercu Light" panose="02000506030000020004" pitchFamily="50" charset="0"/>
              </a:rPr>
              <a:t> Tobias Rothe)</a:t>
            </a:r>
          </a:p>
          <a:p>
            <a:pPr>
              <a:buFontTx/>
              <a:buChar char="-"/>
            </a:pPr>
            <a:endParaRPr lang="de-CH"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marL="0" indent="0">
              <a:buNone/>
            </a:pPr>
            <a:endParaRPr lang="de-CH" sz="1000" dirty="0">
              <a:latin typeface="Apercu Light" panose="02000506030000020004" pitchFamily="50" charset="0"/>
            </a:endParaRPr>
          </a:p>
        </p:txBody>
      </p:sp>
    </p:spTree>
    <p:extLst>
      <p:ext uri="{BB962C8B-B14F-4D97-AF65-F5344CB8AC3E}">
        <p14:creationId xmlns:p14="http://schemas.microsoft.com/office/powerpoint/2010/main" val="2693051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sz="6600" dirty="0"/>
              <a:t>Lernvideo 13.2</a:t>
            </a:r>
          </a:p>
        </p:txBody>
      </p:sp>
      <p:sp>
        <p:nvSpPr>
          <p:cNvPr id="4099" name="Rectangle 5"/>
          <p:cNvSpPr>
            <a:spLocks noGrp="1" noChangeArrowheads="1"/>
          </p:cNvSpPr>
          <p:nvPr>
            <p:ph type="subTitle" idx="1"/>
          </p:nvPr>
        </p:nvSpPr>
        <p:spPr>
          <a:xfrm>
            <a:off x="827584" y="3141663"/>
            <a:ext cx="7488832" cy="1752600"/>
          </a:xfrm>
        </p:spPr>
        <p:txBody>
          <a:bodyPr/>
          <a:lstStyle/>
          <a:p>
            <a:pPr algn="ctr" eaLnBrk="1" hangingPunct="1"/>
            <a:endParaRPr lang="de-CH" dirty="0"/>
          </a:p>
          <a:p>
            <a:pPr algn="ctr" eaLnBrk="1" hangingPunct="1"/>
            <a:r>
              <a:rPr lang="de-CH" sz="4000" dirty="0"/>
              <a:t>Internationale Beziehungen – </a:t>
            </a:r>
            <a:br>
              <a:rPr lang="de-CH" sz="4000" dirty="0"/>
            </a:br>
            <a:r>
              <a:rPr lang="de-CH" sz="4000" dirty="0"/>
              <a:t>Krieg</a:t>
            </a:r>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1240601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Wo wir uns befinden…</a:t>
            </a:r>
          </a:p>
        </p:txBody>
      </p:sp>
      <p:graphicFrame>
        <p:nvGraphicFramePr>
          <p:cNvPr id="7" name="Diagramm 6">
            <a:extLst>
              <a:ext uri="{FF2B5EF4-FFF2-40B4-BE49-F238E27FC236}">
                <a16:creationId xmlns:a16="http://schemas.microsoft.com/office/drawing/2014/main" id="{F0C0EE38-D09D-4AB3-BC16-FB5B44AD7847}"/>
              </a:ext>
            </a:extLst>
          </p:cNvPr>
          <p:cNvGraphicFramePr/>
          <p:nvPr/>
        </p:nvGraphicFramePr>
        <p:xfrm>
          <a:off x="323528" y="2132856"/>
          <a:ext cx="864096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feld 7">
            <a:extLst>
              <a:ext uri="{FF2B5EF4-FFF2-40B4-BE49-F238E27FC236}">
                <a16:creationId xmlns:a16="http://schemas.microsoft.com/office/drawing/2014/main" id="{4A7BC130-A1CE-48D5-9940-ACBD125C473C}"/>
              </a:ext>
            </a:extLst>
          </p:cNvPr>
          <p:cNvSpPr txBox="1"/>
          <p:nvPr/>
        </p:nvSpPr>
        <p:spPr>
          <a:xfrm>
            <a:off x="1907704" y="2380238"/>
            <a:ext cx="936104" cy="369332"/>
          </a:xfrm>
          <a:prstGeom prst="rect">
            <a:avLst/>
          </a:prstGeom>
          <a:noFill/>
        </p:spPr>
        <p:txBody>
          <a:bodyPr wrap="square" rtlCol="0">
            <a:spAutoFit/>
          </a:bodyPr>
          <a:lstStyle/>
          <a:p>
            <a:r>
              <a:rPr lang="de-CH" dirty="0">
                <a:solidFill>
                  <a:srgbClr val="C00000"/>
                </a:solidFill>
              </a:rPr>
              <a:t>1-4</a:t>
            </a:r>
          </a:p>
        </p:txBody>
      </p:sp>
      <p:sp>
        <p:nvSpPr>
          <p:cNvPr id="9" name="Textfeld 8">
            <a:extLst>
              <a:ext uri="{FF2B5EF4-FFF2-40B4-BE49-F238E27FC236}">
                <a16:creationId xmlns:a16="http://schemas.microsoft.com/office/drawing/2014/main" id="{52001893-483D-4F39-A834-01F6EE00C685}"/>
              </a:ext>
            </a:extLst>
          </p:cNvPr>
          <p:cNvSpPr txBox="1"/>
          <p:nvPr/>
        </p:nvSpPr>
        <p:spPr>
          <a:xfrm>
            <a:off x="7236296" y="2380238"/>
            <a:ext cx="936104" cy="369332"/>
          </a:xfrm>
          <a:prstGeom prst="rect">
            <a:avLst/>
          </a:prstGeom>
          <a:noFill/>
        </p:spPr>
        <p:txBody>
          <a:bodyPr wrap="square" rtlCol="0">
            <a:spAutoFit/>
          </a:bodyPr>
          <a:lstStyle/>
          <a:p>
            <a:r>
              <a:rPr lang="de-CH" dirty="0">
                <a:solidFill>
                  <a:srgbClr val="C00000"/>
                </a:solidFill>
              </a:rPr>
              <a:t>5</a:t>
            </a:r>
          </a:p>
        </p:txBody>
      </p:sp>
      <p:sp>
        <p:nvSpPr>
          <p:cNvPr id="10" name="Textfeld 9">
            <a:extLst>
              <a:ext uri="{FF2B5EF4-FFF2-40B4-BE49-F238E27FC236}">
                <a16:creationId xmlns:a16="http://schemas.microsoft.com/office/drawing/2014/main" id="{ED53CFD9-A265-426B-A078-F77C86B685AD}"/>
              </a:ext>
            </a:extLst>
          </p:cNvPr>
          <p:cNvSpPr txBox="1"/>
          <p:nvPr/>
        </p:nvSpPr>
        <p:spPr>
          <a:xfrm>
            <a:off x="7236296" y="3068960"/>
            <a:ext cx="936104" cy="369332"/>
          </a:xfrm>
          <a:prstGeom prst="rect">
            <a:avLst/>
          </a:prstGeom>
          <a:noFill/>
        </p:spPr>
        <p:txBody>
          <a:bodyPr wrap="square" rtlCol="0">
            <a:spAutoFit/>
          </a:bodyPr>
          <a:lstStyle/>
          <a:p>
            <a:r>
              <a:rPr lang="de-CH" dirty="0">
                <a:solidFill>
                  <a:srgbClr val="C00000"/>
                </a:solidFill>
              </a:rPr>
              <a:t>6</a:t>
            </a:r>
          </a:p>
        </p:txBody>
      </p:sp>
      <p:sp>
        <p:nvSpPr>
          <p:cNvPr id="11" name="Textfeld 10">
            <a:extLst>
              <a:ext uri="{FF2B5EF4-FFF2-40B4-BE49-F238E27FC236}">
                <a16:creationId xmlns:a16="http://schemas.microsoft.com/office/drawing/2014/main" id="{13B6F648-89C8-4DA6-8EC1-7255440C8D80}"/>
              </a:ext>
            </a:extLst>
          </p:cNvPr>
          <p:cNvSpPr txBox="1"/>
          <p:nvPr/>
        </p:nvSpPr>
        <p:spPr>
          <a:xfrm>
            <a:off x="7236296" y="3511084"/>
            <a:ext cx="936104" cy="369332"/>
          </a:xfrm>
          <a:prstGeom prst="rect">
            <a:avLst/>
          </a:prstGeom>
          <a:noFill/>
        </p:spPr>
        <p:txBody>
          <a:bodyPr wrap="square" rtlCol="0">
            <a:spAutoFit/>
          </a:bodyPr>
          <a:lstStyle/>
          <a:p>
            <a:r>
              <a:rPr lang="de-CH" dirty="0">
                <a:solidFill>
                  <a:srgbClr val="C00000"/>
                </a:solidFill>
              </a:rPr>
              <a:t>7</a:t>
            </a:r>
          </a:p>
        </p:txBody>
      </p:sp>
      <p:sp>
        <p:nvSpPr>
          <p:cNvPr id="12" name="Textfeld 11">
            <a:extLst>
              <a:ext uri="{FF2B5EF4-FFF2-40B4-BE49-F238E27FC236}">
                <a16:creationId xmlns:a16="http://schemas.microsoft.com/office/drawing/2014/main" id="{CFD4AE01-D42E-460F-AFCE-068A213286AC}"/>
              </a:ext>
            </a:extLst>
          </p:cNvPr>
          <p:cNvSpPr txBox="1"/>
          <p:nvPr/>
        </p:nvSpPr>
        <p:spPr>
          <a:xfrm>
            <a:off x="7236296" y="4005064"/>
            <a:ext cx="936104" cy="369332"/>
          </a:xfrm>
          <a:prstGeom prst="rect">
            <a:avLst/>
          </a:prstGeom>
          <a:noFill/>
        </p:spPr>
        <p:txBody>
          <a:bodyPr wrap="square" rtlCol="0">
            <a:spAutoFit/>
          </a:bodyPr>
          <a:lstStyle/>
          <a:p>
            <a:r>
              <a:rPr lang="de-CH" dirty="0">
                <a:solidFill>
                  <a:srgbClr val="C00000"/>
                </a:solidFill>
              </a:rPr>
              <a:t>8</a:t>
            </a:r>
          </a:p>
        </p:txBody>
      </p:sp>
      <p:sp>
        <p:nvSpPr>
          <p:cNvPr id="13" name="Textfeld 12">
            <a:extLst>
              <a:ext uri="{FF2B5EF4-FFF2-40B4-BE49-F238E27FC236}">
                <a16:creationId xmlns:a16="http://schemas.microsoft.com/office/drawing/2014/main" id="{16D9D0D0-E397-4B36-ABA6-4FA071B34AE2}"/>
              </a:ext>
            </a:extLst>
          </p:cNvPr>
          <p:cNvSpPr txBox="1"/>
          <p:nvPr/>
        </p:nvSpPr>
        <p:spPr>
          <a:xfrm>
            <a:off x="7236296" y="4509120"/>
            <a:ext cx="936104" cy="369332"/>
          </a:xfrm>
          <a:prstGeom prst="rect">
            <a:avLst/>
          </a:prstGeom>
          <a:noFill/>
        </p:spPr>
        <p:txBody>
          <a:bodyPr wrap="square" rtlCol="0">
            <a:spAutoFit/>
          </a:bodyPr>
          <a:lstStyle/>
          <a:p>
            <a:r>
              <a:rPr lang="de-CH" dirty="0">
                <a:solidFill>
                  <a:srgbClr val="C00000"/>
                </a:solidFill>
              </a:rPr>
              <a:t>9</a:t>
            </a:r>
          </a:p>
        </p:txBody>
      </p:sp>
      <p:sp>
        <p:nvSpPr>
          <p:cNvPr id="14" name="Textfeld 13">
            <a:extLst>
              <a:ext uri="{FF2B5EF4-FFF2-40B4-BE49-F238E27FC236}">
                <a16:creationId xmlns:a16="http://schemas.microsoft.com/office/drawing/2014/main" id="{F25C6D16-BA26-4CB7-8710-5FE0A48738B5}"/>
              </a:ext>
            </a:extLst>
          </p:cNvPr>
          <p:cNvSpPr txBox="1"/>
          <p:nvPr/>
        </p:nvSpPr>
        <p:spPr>
          <a:xfrm>
            <a:off x="7236296" y="4878452"/>
            <a:ext cx="936104" cy="369332"/>
          </a:xfrm>
          <a:prstGeom prst="rect">
            <a:avLst/>
          </a:prstGeom>
          <a:noFill/>
        </p:spPr>
        <p:txBody>
          <a:bodyPr wrap="square" rtlCol="0">
            <a:spAutoFit/>
          </a:bodyPr>
          <a:lstStyle/>
          <a:p>
            <a:r>
              <a:rPr lang="de-CH" dirty="0">
                <a:solidFill>
                  <a:srgbClr val="C00000"/>
                </a:solidFill>
              </a:rPr>
              <a:t>10</a:t>
            </a:r>
          </a:p>
        </p:txBody>
      </p:sp>
      <p:sp>
        <p:nvSpPr>
          <p:cNvPr id="15" name="Textfeld 14">
            <a:extLst>
              <a:ext uri="{FF2B5EF4-FFF2-40B4-BE49-F238E27FC236}">
                <a16:creationId xmlns:a16="http://schemas.microsoft.com/office/drawing/2014/main" id="{92B388EA-4CE2-4CFC-BD0A-EDD0D9E4D69B}"/>
              </a:ext>
            </a:extLst>
          </p:cNvPr>
          <p:cNvSpPr txBox="1"/>
          <p:nvPr/>
        </p:nvSpPr>
        <p:spPr>
          <a:xfrm>
            <a:off x="7236296" y="5373216"/>
            <a:ext cx="936104" cy="369332"/>
          </a:xfrm>
          <a:prstGeom prst="rect">
            <a:avLst/>
          </a:prstGeom>
          <a:noFill/>
        </p:spPr>
        <p:txBody>
          <a:bodyPr wrap="square" rtlCol="0">
            <a:spAutoFit/>
          </a:bodyPr>
          <a:lstStyle/>
          <a:p>
            <a:r>
              <a:rPr lang="de-CH" dirty="0">
                <a:solidFill>
                  <a:srgbClr val="C00000"/>
                </a:solidFill>
              </a:rPr>
              <a:t>11</a:t>
            </a:r>
          </a:p>
        </p:txBody>
      </p:sp>
      <p:sp>
        <p:nvSpPr>
          <p:cNvPr id="16" name="Textfeld 15">
            <a:extLst>
              <a:ext uri="{FF2B5EF4-FFF2-40B4-BE49-F238E27FC236}">
                <a16:creationId xmlns:a16="http://schemas.microsoft.com/office/drawing/2014/main" id="{FF4E1BBB-7633-4481-934A-D3C00E71CEAC}"/>
              </a:ext>
            </a:extLst>
          </p:cNvPr>
          <p:cNvSpPr txBox="1"/>
          <p:nvPr/>
        </p:nvSpPr>
        <p:spPr>
          <a:xfrm>
            <a:off x="5724128" y="5744696"/>
            <a:ext cx="936104" cy="369332"/>
          </a:xfrm>
          <a:prstGeom prst="rect">
            <a:avLst/>
          </a:prstGeom>
          <a:noFill/>
        </p:spPr>
        <p:txBody>
          <a:bodyPr wrap="square" rtlCol="0">
            <a:spAutoFit/>
          </a:bodyPr>
          <a:lstStyle/>
          <a:p>
            <a:r>
              <a:rPr lang="de-CH" dirty="0">
                <a:solidFill>
                  <a:srgbClr val="C00000"/>
                </a:solidFill>
              </a:rPr>
              <a:t>12</a:t>
            </a:r>
          </a:p>
        </p:txBody>
      </p:sp>
      <p:sp>
        <p:nvSpPr>
          <p:cNvPr id="17" name="Textfeld 16">
            <a:extLst>
              <a:ext uri="{FF2B5EF4-FFF2-40B4-BE49-F238E27FC236}">
                <a16:creationId xmlns:a16="http://schemas.microsoft.com/office/drawing/2014/main" id="{D66865C4-2894-4312-A3B9-7986A24CBC68}"/>
              </a:ext>
            </a:extLst>
          </p:cNvPr>
          <p:cNvSpPr txBox="1"/>
          <p:nvPr/>
        </p:nvSpPr>
        <p:spPr>
          <a:xfrm>
            <a:off x="5724128" y="6119356"/>
            <a:ext cx="936104" cy="369332"/>
          </a:xfrm>
          <a:prstGeom prst="rect">
            <a:avLst/>
          </a:prstGeom>
          <a:noFill/>
        </p:spPr>
        <p:txBody>
          <a:bodyPr wrap="square" rtlCol="0">
            <a:spAutoFit/>
          </a:bodyPr>
          <a:lstStyle/>
          <a:p>
            <a:r>
              <a:rPr lang="de-CH" dirty="0">
                <a:solidFill>
                  <a:srgbClr val="C00000"/>
                </a:solidFill>
              </a:rPr>
              <a:t>13</a:t>
            </a:r>
          </a:p>
        </p:txBody>
      </p:sp>
      <p:sp>
        <p:nvSpPr>
          <p:cNvPr id="19" name="Ellipse 18">
            <a:extLst>
              <a:ext uri="{FF2B5EF4-FFF2-40B4-BE49-F238E27FC236}">
                <a16:creationId xmlns:a16="http://schemas.microsoft.com/office/drawing/2014/main" id="{AFAA93B9-4E0A-4854-8045-22CDAE2E7586}"/>
              </a:ext>
            </a:extLst>
          </p:cNvPr>
          <p:cNvSpPr/>
          <p:nvPr/>
        </p:nvSpPr>
        <p:spPr bwMode="auto">
          <a:xfrm rot="5400000">
            <a:off x="4733750" y="5606975"/>
            <a:ext cx="396579" cy="129614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Tree>
    <p:extLst>
      <p:ext uri="{BB962C8B-B14F-4D97-AF65-F5344CB8AC3E}">
        <p14:creationId xmlns:p14="http://schemas.microsoft.com/office/powerpoint/2010/main" val="13592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dirty="0"/>
              <a:t>Inhalt </a:t>
            </a:r>
          </a:p>
        </p:txBody>
      </p:sp>
      <p:sp>
        <p:nvSpPr>
          <p:cNvPr id="4099" name="Rectangle 5"/>
          <p:cNvSpPr>
            <a:spLocks noGrp="1" noChangeArrowheads="1"/>
          </p:cNvSpPr>
          <p:nvPr>
            <p:ph type="subTitle" idx="1"/>
          </p:nvPr>
        </p:nvSpPr>
        <p:spPr>
          <a:xfrm>
            <a:off x="952500" y="3141663"/>
            <a:ext cx="7239000" cy="1752600"/>
          </a:xfrm>
        </p:spPr>
        <p:txBody>
          <a:bodyPr/>
          <a:lstStyle/>
          <a:p>
            <a:pPr marL="342900" indent="-342900">
              <a:buClr>
                <a:srgbClr val="C00000"/>
              </a:buClr>
              <a:buFont typeface="Courier New" panose="02070309020205020404" pitchFamily="49" charset="0"/>
              <a:buChar char="o"/>
            </a:pPr>
            <a:r>
              <a:rPr lang="de-CH" dirty="0"/>
              <a:t>Krieg</a:t>
            </a:r>
          </a:p>
          <a:p>
            <a:pPr marL="342900" indent="-342900">
              <a:buClr>
                <a:srgbClr val="C00000"/>
              </a:buClr>
              <a:buFont typeface="Courier New" panose="02070309020205020404" pitchFamily="49" charset="0"/>
              <a:buChar char="o"/>
            </a:pPr>
            <a:r>
              <a:rPr lang="de-CH" dirty="0"/>
              <a:t>Erklärungen für Krieg</a:t>
            </a:r>
          </a:p>
          <a:p>
            <a:pPr marL="342900" indent="-342900">
              <a:buClr>
                <a:srgbClr val="C00000"/>
              </a:buClr>
              <a:buFont typeface="Courier New" panose="02070309020205020404" pitchFamily="49" charset="0"/>
              <a:buChar char="o"/>
            </a:pPr>
            <a:r>
              <a:rPr lang="de-CH" dirty="0"/>
              <a:t>Demokratien und Krieg</a:t>
            </a:r>
          </a:p>
          <a:p>
            <a:pPr eaLnBrk="1" hangingPunct="1"/>
            <a:endParaRPr lang="de-CH" dirty="0"/>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15731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9" presetClass="emph" presetSubtype="0" fill="hold" nodeType="clickEffect">
                                  <p:stCondLst>
                                    <p:cond delay="0"/>
                                  </p:stCondLst>
                                  <p:childTnLst>
                                    <p:animClr clrSpc="rgb" dir="cw">
                                      <p:cBhvr override="childStyle">
                                        <p:cTn id="18" dur="500" fill="hold"/>
                                        <p:tgtEl>
                                          <p:spTgt spid="4099">
                                            <p:txEl>
                                              <p:pRg st="0" end="0"/>
                                            </p:txEl>
                                          </p:spTgt>
                                        </p:tgtEl>
                                        <p:attrNameLst>
                                          <p:attrName>style.color</p:attrName>
                                        </p:attrNameLst>
                                      </p:cBhvr>
                                      <p:to>
                                        <a:srgbClr val="C00000"/>
                                      </p:to>
                                    </p:animClr>
                                    <p:animClr clrSpc="rgb" dir="cw">
                                      <p:cBhvr>
                                        <p:cTn id="19" dur="500" fill="hold"/>
                                        <p:tgtEl>
                                          <p:spTgt spid="4099">
                                            <p:txEl>
                                              <p:pRg st="0" end="0"/>
                                            </p:txEl>
                                          </p:spTgt>
                                        </p:tgtEl>
                                        <p:attrNameLst>
                                          <p:attrName>fillcolor</p:attrName>
                                        </p:attrNameLst>
                                      </p:cBhvr>
                                      <p:to>
                                        <a:srgbClr val="C00000"/>
                                      </p:to>
                                    </p:animClr>
                                    <p:set>
                                      <p:cBhvr>
                                        <p:cTn id="20" dur="500" fill="hold"/>
                                        <p:tgtEl>
                                          <p:spTgt spid="4099">
                                            <p:txEl>
                                              <p:pRg st="0" end="0"/>
                                            </p:txEl>
                                          </p:spTgt>
                                        </p:tgtEl>
                                        <p:attrNameLst>
                                          <p:attrName>fill.type</p:attrName>
                                        </p:attrNameLst>
                                      </p:cBhvr>
                                      <p:to>
                                        <p:strVal val="solid"/>
                                      </p:to>
                                    </p:set>
                                    <p:set>
                                      <p:cBhvr>
                                        <p:cTn id="21" dur="500" fill="hold"/>
                                        <p:tgtEl>
                                          <p:spTgt spid="4099">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Krieg</a:t>
            </a:r>
          </a:p>
        </p:txBody>
      </p:sp>
      <p:sp>
        <p:nvSpPr>
          <p:cNvPr id="5124" name="Rectangle 3"/>
          <p:cNvSpPr>
            <a:spLocks noGrp="1" noChangeArrowheads="1"/>
          </p:cNvSpPr>
          <p:nvPr>
            <p:ph idx="1"/>
          </p:nvPr>
        </p:nvSpPr>
        <p:spPr>
          <a:xfrm>
            <a:off x="915194" y="2492375"/>
            <a:ext cx="7313612" cy="3665538"/>
          </a:xfrm>
        </p:spPr>
        <p:txBody>
          <a:bodyPr/>
          <a:lstStyle/>
          <a:p>
            <a:pPr marL="342900" lvl="1" indent="-342900">
              <a:buFont typeface="Courier New" panose="02070309020205020404" pitchFamily="49" charset="0"/>
              <a:buChar char="o"/>
            </a:pPr>
            <a:r>
              <a:rPr lang="de-CH" sz="1800" dirty="0">
                <a:latin typeface="Apercu Light" panose="02000506030000020004" pitchFamily="50" charset="0"/>
                <a:ea typeface="+mn-ea"/>
                <a:cs typeface="+mn-cs"/>
              </a:rPr>
              <a:t>Krieg: «Schwerer Konflikt, der über einen längeren Zeitraum hinweg gewaltsam ausgetragen wird, einen hohen Blutzoll fordert und von mindestens zwei bewaffneten, durch ein grösseres Mass an zentral gelenkter Organisation gekennzeichneten Streitkräften geführt wird, von denen mindestens eine Partei aus regulären staatlichen oder paramilitärischen Streitkräften besteht» (Schmidt, Wörterbuch zur Politik; S. 440).</a:t>
            </a:r>
          </a:p>
          <a:p>
            <a:pPr marL="342900" lvl="1" indent="-342900">
              <a:buFont typeface="Courier New" panose="02070309020205020404" pitchFamily="49" charset="0"/>
              <a:buChar char="o"/>
            </a:pPr>
            <a:r>
              <a:rPr lang="de-CH" sz="1800" dirty="0">
                <a:latin typeface="Apercu Light" panose="02000506030000020004" pitchFamily="50" charset="0"/>
                <a:ea typeface="+mn-ea"/>
                <a:cs typeface="+mn-cs"/>
              </a:rPr>
              <a:t>Zwischenstaatliche Kriege</a:t>
            </a:r>
          </a:p>
          <a:p>
            <a:pPr marL="342900" lvl="1" indent="-342900">
              <a:buFont typeface="Courier New" panose="02070309020205020404" pitchFamily="49" charset="0"/>
              <a:buChar char="o"/>
            </a:pPr>
            <a:r>
              <a:rPr lang="de-CH" sz="1800" dirty="0">
                <a:latin typeface="Apercu Light" panose="02000506030000020004" pitchFamily="50" charset="0"/>
                <a:ea typeface="+mn-ea"/>
                <a:cs typeface="+mn-cs"/>
              </a:rPr>
              <a:t>Innerstaatliche Kriege:</a:t>
            </a:r>
          </a:p>
          <a:p>
            <a:pPr marL="742950" lvl="2" indent="-342900">
              <a:buFont typeface="Courier New" panose="02070309020205020404" pitchFamily="49" charset="0"/>
              <a:buChar char="o"/>
            </a:pPr>
            <a:r>
              <a:rPr lang="de-CH" sz="1600" dirty="0">
                <a:latin typeface="Apercu Light" panose="02000506030000020004" pitchFamily="50" charset="0"/>
                <a:ea typeface="+mn-ea"/>
                <a:cs typeface="+mn-cs"/>
              </a:rPr>
              <a:t>Sezessionskrieg</a:t>
            </a:r>
          </a:p>
          <a:p>
            <a:pPr marL="742950" lvl="2" indent="-342900">
              <a:buFont typeface="Courier New" panose="02070309020205020404" pitchFamily="49" charset="0"/>
              <a:buChar char="o"/>
            </a:pPr>
            <a:r>
              <a:rPr lang="de-CH" sz="1600" dirty="0">
                <a:latin typeface="Apercu Light" panose="02000506030000020004" pitchFamily="50" charset="0"/>
                <a:ea typeface="+mn-ea"/>
                <a:cs typeface="+mn-cs"/>
              </a:rPr>
              <a:t>Antiregime-Krieg</a:t>
            </a:r>
          </a:p>
          <a:p>
            <a:pPr marL="742950" lvl="2" indent="-342900">
              <a:buFont typeface="Courier New" panose="02070309020205020404" pitchFamily="49" charset="0"/>
              <a:buChar char="o"/>
            </a:pPr>
            <a:r>
              <a:rPr lang="de-CH" sz="1600" dirty="0">
                <a:latin typeface="Apercu Light" panose="02000506030000020004" pitchFamily="50" charset="0"/>
                <a:ea typeface="+mn-ea"/>
                <a:cs typeface="+mn-cs"/>
              </a:rPr>
              <a:t>Dekolonisationskrieg</a:t>
            </a:r>
          </a:p>
          <a:p>
            <a:pPr marL="742950" lvl="2" indent="-342900">
              <a:buFont typeface="Courier New" panose="02070309020205020404" pitchFamily="49" charset="0"/>
              <a:buChar char="o"/>
            </a:pPr>
            <a:r>
              <a:rPr lang="de-CH" sz="1600" dirty="0">
                <a:latin typeface="Apercu Light" panose="02000506030000020004" pitchFamily="50" charset="0"/>
                <a:ea typeface="+mn-ea"/>
                <a:cs typeface="+mn-cs"/>
              </a:rPr>
              <a:t>Internationalisierte Kriege (extrasystemisch, </a:t>
            </a:r>
            <a:r>
              <a:rPr lang="de-CH" sz="1600" dirty="0" err="1">
                <a:latin typeface="Apercu Light" panose="02000506030000020004" pitchFamily="50" charset="0"/>
                <a:ea typeface="+mn-ea"/>
                <a:cs typeface="+mn-cs"/>
              </a:rPr>
              <a:t>Stellverterterkriege</a:t>
            </a:r>
            <a:r>
              <a:rPr lang="de-CH" sz="1600" dirty="0">
                <a:latin typeface="Apercu Light" panose="02000506030000020004" pitchFamily="50" charset="0"/>
                <a:ea typeface="+mn-ea"/>
                <a:cs typeface="+mn-cs"/>
              </a:rPr>
              <a:t>)</a:t>
            </a:r>
          </a:p>
          <a:p>
            <a:pPr marL="342900" lvl="1" indent="-342900">
              <a:buFont typeface="Courier New" panose="02070309020205020404" pitchFamily="49" charset="0"/>
              <a:buChar char="o"/>
            </a:pPr>
            <a:endParaRPr lang="de-CH" sz="1800" dirty="0">
              <a:latin typeface="Apercu Light" panose="02000506030000020004" pitchFamily="50" charset="0"/>
              <a:ea typeface="+mn-ea"/>
              <a:cs typeface="+mn-cs"/>
            </a:endParaRPr>
          </a:p>
          <a:p>
            <a:pPr lvl="1">
              <a:buFont typeface="Courier New" panose="02070309020205020404" pitchFamily="49" charset="0"/>
              <a:buChar char="o"/>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14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307243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dirty="0"/>
              <a:t>Inhalt </a:t>
            </a:r>
          </a:p>
        </p:txBody>
      </p:sp>
      <p:sp>
        <p:nvSpPr>
          <p:cNvPr id="4099" name="Rectangle 5"/>
          <p:cNvSpPr>
            <a:spLocks noGrp="1" noChangeArrowheads="1"/>
          </p:cNvSpPr>
          <p:nvPr>
            <p:ph type="subTitle" idx="1"/>
          </p:nvPr>
        </p:nvSpPr>
        <p:spPr>
          <a:xfrm>
            <a:off x="952500" y="3141663"/>
            <a:ext cx="7239000" cy="1752600"/>
          </a:xfrm>
        </p:spPr>
        <p:txBody>
          <a:bodyPr/>
          <a:lstStyle/>
          <a:p>
            <a:pPr marL="342900" indent="-342900">
              <a:buClr>
                <a:srgbClr val="C00000"/>
              </a:buClr>
              <a:buFont typeface="Courier New" panose="02070309020205020404" pitchFamily="49" charset="0"/>
              <a:buChar char="o"/>
            </a:pPr>
            <a:r>
              <a:rPr lang="de-CH" dirty="0"/>
              <a:t>Krieg</a:t>
            </a:r>
          </a:p>
          <a:p>
            <a:pPr marL="342900" indent="-342900">
              <a:buClr>
                <a:srgbClr val="C00000"/>
              </a:buClr>
              <a:buFont typeface="Courier New" panose="02070309020205020404" pitchFamily="49" charset="0"/>
              <a:buChar char="o"/>
            </a:pPr>
            <a:r>
              <a:rPr lang="de-CH" dirty="0"/>
              <a:t>Erklärungen für Krieg</a:t>
            </a:r>
          </a:p>
          <a:p>
            <a:pPr marL="342900" indent="-342900">
              <a:buClr>
                <a:srgbClr val="C00000"/>
              </a:buClr>
              <a:buFont typeface="Courier New" panose="02070309020205020404" pitchFamily="49" charset="0"/>
              <a:buChar char="o"/>
            </a:pPr>
            <a:r>
              <a:rPr lang="de-CH" dirty="0"/>
              <a:t>Demokratien und Krieg</a:t>
            </a:r>
          </a:p>
          <a:p>
            <a:pPr eaLnBrk="1" hangingPunct="1"/>
            <a:endParaRPr lang="de-CH" dirty="0"/>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409853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4099">
                                            <p:txEl>
                                              <p:pRg st="1" end="1"/>
                                            </p:txEl>
                                          </p:spTgt>
                                        </p:tgtEl>
                                        <p:attrNameLst>
                                          <p:attrName>style.color</p:attrName>
                                        </p:attrNameLst>
                                      </p:cBhvr>
                                      <p:to>
                                        <a:srgbClr val="C00000"/>
                                      </p:to>
                                    </p:animClr>
                                    <p:animClr clrSpc="rgb" dir="cw">
                                      <p:cBhvr>
                                        <p:cTn id="7" dur="500" fill="hold"/>
                                        <p:tgtEl>
                                          <p:spTgt spid="4099">
                                            <p:txEl>
                                              <p:pRg st="1" end="1"/>
                                            </p:txEl>
                                          </p:spTgt>
                                        </p:tgtEl>
                                        <p:attrNameLst>
                                          <p:attrName>fillcolor</p:attrName>
                                        </p:attrNameLst>
                                      </p:cBhvr>
                                      <p:to>
                                        <a:srgbClr val="C00000"/>
                                      </p:to>
                                    </p:animClr>
                                    <p:set>
                                      <p:cBhvr>
                                        <p:cTn id="8" dur="500" fill="hold"/>
                                        <p:tgtEl>
                                          <p:spTgt spid="4099">
                                            <p:txEl>
                                              <p:pRg st="1" end="1"/>
                                            </p:txEl>
                                          </p:spTgt>
                                        </p:tgtEl>
                                        <p:attrNameLst>
                                          <p:attrName>fill.type</p:attrName>
                                        </p:attrNameLst>
                                      </p:cBhvr>
                                      <p:to>
                                        <p:strVal val="solid"/>
                                      </p:to>
                                    </p:set>
                                    <p:set>
                                      <p:cBhvr>
                                        <p:cTn id="9" dur="500" fill="hold"/>
                                        <p:tgtEl>
                                          <p:spTgt spid="4099">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Erklärungen für Krieg</a:t>
            </a:r>
          </a:p>
        </p:txBody>
      </p:sp>
      <p:graphicFrame>
        <p:nvGraphicFramePr>
          <p:cNvPr id="5" name="Diagramm 4">
            <a:extLst>
              <a:ext uri="{FF2B5EF4-FFF2-40B4-BE49-F238E27FC236}">
                <a16:creationId xmlns:a16="http://schemas.microsoft.com/office/drawing/2014/main" id="{DB011EE2-B553-4236-8DCF-2758C6F6D8DB}"/>
              </a:ext>
            </a:extLst>
          </p:cNvPr>
          <p:cNvGraphicFramePr>
            <a:graphicFrameLocks/>
          </p:cNvGraphicFramePr>
          <p:nvPr>
            <p:extLst>
              <p:ext uri="{D42A27DB-BD31-4B8C-83A1-F6EECF244321}">
                <p14:modId xmlns:p14="http://schemas.microsoft.com/office/powerpoint/2010/main" val="845776462"/>
              </p:ext>
            </p:extLst>
          </p:nvPr>
        </p:nvGraphicFramePr>
        <p:xfrm>
          <a:off x="827584" y="2324893"/>
          <a:ext cx="7100889" cy="3983832"/>
        </p:xfrm>
        <a:graphic>
          <a:graphicData uri="http://schemas.openxmlformats.org/drawingml/2006/chart">
            <c:chart xmlns:c="http://schemas.openxmlformats.org/drawingml/2006/chart" xmlns:r="http://schemas.openxmlformats.org/officeDocument/2006/relationships" r:id="rId3"/>
          </a:graphicData>
        </a:graphic>
      </p:graphicFrame>
      <p:sp>
        <p:nvSpPr>
          <p:cNvPr id="3" name="Rechteck 2">
            <a:extLst>
              <a:ext uri="{FF2B5EF4-FFF2-40B4-BE49-F238E27FC236}">
                <a16:creationId xmlns:a16="http://schemas.microsoft.com/office/drawing/2014/main" id="{70F51C70-5900-4E9F-A594-D89A82324165}"/>
              </a:ext>
            </a:extLst>
          </p:cNvPr>
          <p:cNvSpPr/>
          <p:nvPr/>
        </p:nvSpPr>
        <p:spPr bwMode="auto">
          <a:xfrm>
            <a:off x="4283968" y="5877272"/>
            <a:ext cx="1872208" cy="431453"/>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
        <p:nvSpPr>
          <p:cNvPr id="9" name="Rechteck 8">
            <a:extLst>
              <a:ext uri="{FF2B5EF4-FFF2-40B4-BE49-F238E27FC236}">
                <a16:creationId xmlns:a16="http://schemas.microsoft.com/office/drawing/2014/main" id="{EBA1680B-2B30-416C-AE6A-57F19357689A}"/>
              </a:ext>
            </a:extLst>
          </p:cNvPr>
          <p:cNvSpPr/>
          <p:nvPr/>
        </p:nvSpPr>
        <p:spPr bwMode="auto">
          <a:xfrm>
            <a:off x="2655686" y="5877272"/>
            <a:ext cx="1552081" cy="431453"/>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
        <p:nvSpPr>
          <p:cNvPr id="10" name="Rechteck 9">
            <a:extLst>
              <a:ext uri="{FF2B5EF4-FFF2-40B4-BE49-F238E27FC236}">
                <a16:creationId xmlns:a16="http://schemas.microsoft.com/office/drawing/2014/main" id="{EBFB4B4C-C103-4E59-B88B-DEE9EB4B06DB}"/>
              </a:ext>
            </a:extLst>
          </p:cNvPr>
          <p:cNvSpPr/>
          <p:nvPr/>
        </p:nvSpPr>
        <p:spPr bwMode="auto">
          <a:xfrm>
            <a:off x="5868144" y="2564904"/>
            <a:ext cx="1440160" cy="3096344"/>
          </a:xfrm>
          <a:prstGeom prst="rect">
            <a:avLst/>
          </a:pr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Tree>
    <p:extLst>
      <p:ext uri="{BB962C8B-B14F-4D97-AF65-F5344CB8AC3E}">
        <p14:creationId xmlns:p14="http://schemas.microsoft.com/office/powerpoint/2010/main" val="299109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Erklärungen für Krieg</a:t>
            </a:r>
          </a:p>
        </p:txBody>
      </p:sp>
      <p:sp>
        <p:nvSpPr>
          <p:cNvPr id="5124" name="Rectangle 3"/>
          <p:cNvSpPr>
            <a:spLocks noGrp="1" noChangeArrowheads="1"/>
          </p:cNvSpPr>
          <p:nvPr>
            <p:ph idx="1"/>
          </p:nvPr>
        </p:nvSpPr>
        <p:spPr>
          <a:xfrm>
            <a:off x="915194" y="2492375"/>
            <a:ext cx="7313612" cy="3665538"/>
          </a:xfrm>
        </p:spPr>
        <p:txBody>
          <a:bodyPr/>
          <a:lstStyle/>
          <a:p>
            <a:pPr marL="0" indent="0">
              <a:buNone/>
            </a:pPr>
            <a:r>
              <a:rPr lang="de-CH" sz="1800" dirty="0">
                <a:latin typeface="Apercu Light" panose="02000506030000020004" pitchFamily="50" charset="0"/>
                <a:sym typeface="Wingdings" pitchFamily="2" charset="2"/>
              </a:rPr>
              <a:t>Realismus</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Nicht überwindbare Anarchie</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Sicherheitsdilemma </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Machtgleichgewicht </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Machtkonzentration und Machttransition</a:t>
            </a:r>
            <a:endParaRPr lang="de-CH" sz="1800" dirty="0">
              <a:latin typeface="Apercu Light" panose="02000506030000020004" pitchFamily="50" charset="0"/>
              <a:sym typeface="Wingdings" pitchFamily="2" charset="2"/>
            </a:endParaRPr>
          </a:p>
          <a:p>
            <a:pPr marL="0" indent="0">
              <a:buNone/>
            </a:pPr>
            <a:r>
              <a:rPr lang="de-CH" sz="1800" dirty="0">
                <a:latin typeface="Apercu Light" panose="02000506030000020004" pitchFamily="50" charset="0"/>
                <a:sym typeface="Wingdings" pitchFamily="2" charset="2"/>
              </a:rPr>
              <a:t>Liberalismus</a:t>
            </a:r>
          </a:p>
          <a:p>
            <a:pPr marL="457200" lvl="1" indent="0">
              <a:buNone/>
            </a:pPr>
            <a:r>
              <a:rPr lang="de-CH" sz="1600" dirty="0">
                <a:latin typeface="Apercu Light" panose="02000506030000020004" pitchFamily="50" charset="0"/>
                <a:sym typeface="Wingdings" pitchFamily="2" charset="2"/>
              </a:rPr>
              <a:t> </a:t>
            </a:r>
          </a:p>
          <a:p>
            <a:pPr marL="457200" lvl="1" indent="0">
              <a:buNone/>
            </a:pPr>
            <a:r>
              <a:rPr lang="de-CH" sz="1600" dirty="0">
                <a:latin typeface="Apercu Light" panose="02000506030000020004" pitchFamily="50" charset="0"/>
                <a:sym typeface="Wingdings" pitchFamily="2" charset="2"/>
              </a:rPr>
              <a:t> </a:t>
            </a:r>
          </a:p>
          <a:p>
            <a:pPr marL="457200" lvl="1" indent="0">
              <a:buNone/>
            </a:pPr>
            <a:r>
              <a:rPr lang="de-CH" sz="1600" dirty="0">
                <a:latin typeface="Apercu Light" panose="02000506030000020004" pitchFamily="50" charset="0"/>
                <a:sym typeface="Wingdings" pitchFamily="2" charset="2"/>
              </a:rPr>
              <a:t> </a:t>
            </a:r>
          </a:p>
          <a:p>
            <a:pPr marL="0" indent="0">
              <a:buNone/>
            </a:pPr>
            <a:r>
              <a:rPr lang="de-CH" sz="1800" dirty="0">
                <a:latin typeface="Apercu Light" panose="02000506030000020004" pitchFamily="50" charset="0"/>
                <a:sym typeface="Wingdings" pitchFamily="2" charset="2"/>
              </a:rPr>
              <a:t>Konstruktivismus</a:t>
            </a:r>
          </a:p>
          <a:p>
            <a:pPr>
              <a:buFont typeface="Courier New" panose="02070309020205020404" pitchFamily="49" charset="0"/>
              <a:buChar char="o"/>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14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233594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sign_Vorlesung 2016">
  <a:themeElements>
    <a:clrScheme name="marc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marc1">
      <a:majorFont>
        <a:latin typeface="Antique Olive"/>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CH" sz="1800" b="0" i="0"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CH" sz="1800" b="0" i="0"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marc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marc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marc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marc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marc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marc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marc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marc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marc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marc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sign_Vorlesung 2016" id="{B266834F-8465-41C3-833D-819A09614F50}" vid="{6EDB6DF2-C371-4F8C-9E18-661A2925CC77}"/>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blaue kreise</Template>
  <TotalTime>0</TotalTime>
  <Words>606</Words>
  <Application>Microsoft Office PowerPoint</Application>
  <PresentationFormat>Bildschirmpräsentation (4:3)</PresentationFormat>
  <Paragraphs>218</Paragraphs>
  <Slides>22</Slides>
  <Notes>16</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22</vt:i4>
      </vt:variant>
    </vt:vector>
  </HeadingPairs>
  <TitlesOfParts>
    <vt:vector size="30" baseType="lpstr">
      <vt:lpstr>Antique Olive</vt:lpstr>
      <vt:lpstr>Apercu</vt:lpstr>
      <vt:lpstr>Apercu Light</vt:lpstr>
      <vt:lpstr>Arial</vt:lpstr>
      <vt:lpstr>Courier New</vt:lpstr>
      <vt:lpstr>Verdana</vt:lpstr>
      <vt:lpstr>Wingdings</vt:lpstr>
      <vt:lpstr>Design_Vorlesung 2016</vt:lpstr>
      <vt:lpstr>PowerPoint-Präsentation</vt:lpstr>
      <vt:lpstr>Einführung in die Politikwissenschaft</vt:lpstr>
      <vt:lpstr>Lernvideo 13.2</vt:lpstr>
      <vt:lpstr>Wo wir uns befinden…</vt:lpstr>
      <vt:lpstr>Inhalt </vt:lpstr>
      <vt:lpstr>Krieg</vt:lpstr>
      <vt:lpstr>Inhalt </vt:lpstr>
      <vt:lpstr>Erklärungen für Krieg</vt:lpstr>
      <vt:lpstr>Erklärungen für Krieg</vt:lpstr>
      <vt:lpstr>Erklärungen für Krieg</vt:lpstr>
      <vt:lpstr>Erklärungen für Krieg</vt:lpstr>
      <vt:lpstr>Erklärungen für Krieg</vt:lpstr>
      <vt:lpstr>Erklärungen für Krieg</vt:lpstr>
      <vt:lpstr>Erklärungen für Krieg</vt:lpstr>
      <vt:lpstr>Inhalt </vt:lpstr>
      <vt:lpstr>Demokratien und Krieg</vt:lpstr>
      <vt:lpstr>Demokratien und Krieg</vt:lpstr>
      <vt:lpstr>Demokratien und Krieg</vt:lpstr>
      <vt:lpstr>Demokratien und Krieg</vt:lpstr>
      <vt:lpstr>Demokratien und Krieg</vt:lpstr>
      <vt:lpstr>PowerPoint-Präsentation</vt:lpstr>
      <vt:lpstr>Quellen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Vom Dilemma zum Trilemma: tiefe, ungleiche und unqualifizierte Partizipation</dc:title>
  <dc:creator>Marc Bühlmann</dc:creator>
  <cp:lastModifiedBy>Marc Bühlmann</cp:lastModifiedBy>
  <cp:revision>857</cp:revision>
  <dcterms:created xsi:type="dcterms:W3CDTF">2008-11-14T10:19:50Z</dcterms:created>
  <dcterms:modified xsi:type="dcterms:W3CDTF">2021-12-04T10:36:33Z</dcterms:modified>
</cp:coreProperties>
</file>