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slideLayouts/slideLayout3.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tags/tag6.xml" ContentType="application/vnd.openxmlformats-officedocument.presentationml.tags+xml"/>
  <Override PartName="/ppt/slideLayouts/slideLayout9.xml" ContentType="application/vnd.openxmlformats-officedocument.presentationml.slideLayout+xml"/>
  <Override PartName="/ppt/theme/theme5.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6.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heme/theme7.xml" ContentType="application/vnd.openxmlformats-officedocument.theme+xml"/>
  <Override PartName="/ppt/theme/theme8.xml" ContentType="application/vnd.openxmlformats-officedocument.them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5"/>
    <p:sldMasterId id="2147483748" r:id="rId6"/>
    <p:sldMasterId id="2147483755" r:id="rId7"/>
    <p:sldMasterId id="2147483682" r:id="rId8"/>
    <p:sldMasterId id="2147483769" r:id="rId9"/>
    <p:sldMasterId id="2147483692" r:id="rId10"/>
  </p:sldMasterIdLst>
  <p:notesMasterIdLst>
    <p:notesMasterId r:id="rId33"/>
  </p:notesMasterIdLst>
  <p:handoutMasterIdLst>
    <p:handoutMasterId r:id="rId34"/>
  </p:handoutMasterIdLst>
  <p:sldIdLst>
    <p:sldId id="295" r:id="rId11"/>
    <p:sldId id="304" r:id="rId12"/>
    <p:sldId id="353" r:id="rId13"/>
    <p:sldId id="356" r:id="rId14"/>
    <p:sldId id="354" r:id="rId15"/>
    <p:sldId id="357" r:id="rId16"/>
    <p:sldId id="359" r:id="rId17"/>
    <p:sldId id="360" r:id="rId18"/>
    <p:sldId id="358" r:id="rId19"/>
    <p:sldId id="361" r:id="rId20"/>
    <p:sldId id="373" r:id="rId21"/>
    <p:sldId id="362" r:id="rId22"/>
    <p:sldId id="363" r:id="rId23"/>
    <p:sldId id="364" r:id="rId24"/>
    <p:sldId id="365" r:id="rId25"/>
    <p:sldId id="366" r:id="rId26"/>
    <p:sldId id="351" r:id="rId27"/>
    <p:sldId id="352" r:id="rId28"/>
    <p:sldId id="369" r:id="rId29"/>
    <p:sldId id="370" r:id="rId30"/>
    <p:sldId id="371" r:id="rId31"/>
    <p:sldId id="372" r:id="rId32"/>
  </p:sldIdLst>
  <p:sldSz cx="9144000" cy="5143500" type="screen16x9"/>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llin, Elio (UB)" initials="PE(" lastIdx="2" clrIdx="0">
    <p:extLst>
      <p:ext uri="{19B8F6BF-5375-455C-9EA6-DF929625EA0E}">
        <p15:presenceInfo xmlns:p15="http://schemas.microsoft.com/office/powerpoint/2012/main" userId="S-1-5-21-1442852101-4018948630-3783845812-630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6002E"/>
    <a:srgbClr val="E6002F"/>
    <a:srgbClr val="000000"/>
    <a:srgbClr val="EE1F3C"/>
    <a:srgbClr val="7F7F7F"/>
    <a:srgbClr val="DB3943"/>
    <a:srgbClr val="EF1D3B"/>
    <a:srgbClr val="DB3842"/>
    <a:srgbClr val="414042"/>
    <a:srgbClr val="81C6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2" autoAdjust="0"/>
    <p:restoredTop sz="95289" autoAdjust="0"/>
  </p:normalViewPr>
  <p:slideViewPr>
    <p:cSldViewPr>
      <p:cViewPr varScale="1">
        <p:scale>
          <a:sx n="85" d="100"/>
          <a:sy n="85" d="100"/>
        </p:scale>
        <p:origin x="60" y="-372"/>
      </p:cViewPr>
      <p:guideLst/>
    </p:cSldViewPr>
  </p:slideViewPr>
  <p:outlineViewPr>
    <p:cViewPr>
      <p:scale>
        <a:sx n="33" d="100"/>
        <a:sy n="33" d="100"/>
      </p:scale>
      <p:origin x="0" y="0"/>
    </p:cViewPr>
  </p:outlineViewPr>
  <p:notesTextViewPr>
    <p:cViewPr>
      <p:scale>
        <a:sx n="110" d="100"/>
        <a:sy n="11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tableStyles" Target="tableStyles.xml"/><Relationship Id="rId21" Type="http://schemas.openxmlformats.org/officeDocument/2006/relationships/slide" Target="slides/slide11.xml"/><Relationship Id="rId34" Type="http://schemas.openxmlformats.org/officeDocument/2006/relationships/handoutMaster" Target="handoutMasters/handoutMaster1.xml"/><Relationship Id="rId7" Type="http://schemas.openxmlformats.org/officeDocument/2006/relationships/slideMaster" Target="slideMasters/slideMaster3.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presProps" Target="presProps.xml"/><Relationship Id="rId10" Type="http://schemas.openxmlformats.org/officeDocument/2006/relationships/slideMaster" Target="slideMasters/slideMaster6.xml"/><Relationship Id="rId19" Type="http://schemas.openxmlformats.org/officeDocument/2006/relationships/slide" Target="slides/slide9.xml"/><Relationship Id="rId31" Type="http://schemas.openxmlformats.org/officeDocument/2006/relationships/slide" Target="slides/slide21.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commentAuthors" Target="commentAuthors.xml"/><Relationship Id="rId8" Type="http://schemas.openxmlformats.org/officeDocument/2006/relationships/slideMaster" Target="slideMasters/slideMaster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973A2117-7156-464B-A32B-D11C422FB451}"/>
              </a:ext>
            </a:extLst>
          </p:cNvPr>
          <p:cNvSpPr>
            <a:spLocks noGrp="1"/>
          </p:cNvSpPr>
          <p:nvPr>
            <p:ph type="hdr" sz="quarter"/>
          </p:nvPr>
        </p:nvSpPr>
        <p:spPr>
          <a:xfrm>
            <a:off x="0" y="0"/>
            <a:ext cx="2971800" cy="459317"/>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id="{4B84AC69-FC3C-E14B-9D9D-00936CAFF64F}"/>
              </a:ext>
            </a:extLst>
          </p:cNvPr>
          <p:cNvSpPr>
            <a:spLocks noGrp="1"/>
          </p:cNvSpPr>
          <p:nvPr>
            <p:ph type="dt" sz="quarter" idx="1"/>
          </p:nvPr>
        </p:nvSpPr>
        <p:spPr>
          <a:xfrm>
            <a:off x="3885010" y="0"/>
            <a:ext cx="2971800" cy="459317"/>
          </a:xfrm>
          <a:prstGeom prst="rect">
            <a:avLst/>
          </a:prstGeom>
        </p:spPr>
        <p:txBody>
          <a:bodyPr vert="horz" lIns="91440" tIns="45720" rIns="91440" bIns="45720" rtlCol="0"/>
          <a:lstStyle>
            <a:lvl1pPr algn="r">
              <a:defRPr sz="1200"/>
            </a:lvl1pPr>
          </a:lstStyle>
          <a:p>
            <a:fld id="{A70AE70C-D509-4E4B-9352-79C3D11520D1}" type="datetimeFigureOut">
              <a:rPr lang="de-DE" smtClean="0"/>
              <a:t>24.03.2022</a:t>
            </a:fld>
            <a:endParaRPr lang="de-DE"/>
          </a:p>
        </p:txBody>
      </p:sp>
      <p:sp>
        <p:nvSpPr>
          <p:cNvPr id="4" name="Fußzeilenplatzhalter 3">
            <a:extLst>
              <a:ext uri="{FF2B5EF4-FFF2-40B4-BE49-F238E27FC236}">
                <a16:creationId xmlns:a16="http://schemas.microsoft.com/office/drawing/2014/main" id="{9FFC5A2D-F8EA-2A48-B4F9-46DA29E7F731}"/>
              </a:ext>
            </a:extLst>
          </p:cNvPr>
          <p:cNvSpPr>
            <a:spLocks noGrp="1"/>
          </p:cNvSpPr>
          <p:nvPr>
            <p:ph type="ftr" sz="quarter" idx="2"/>
          </p:nvPr>
        </p:nvSpPr>
        <p:spPr>
          <a:xfrm>
            <a:off x="0" y="8684685"/>
            <a:ext cx="2971800" cy="459316"/>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id="{8A313281-26CF-9F44-9054-48901392330E}"/>
              </a:ext>
            </a:extLst>
          </p:cNvPr>
          <p:cNvSpPr>
            <a:spLocks noGrp="1"/>
          </p:cNvSpPr>
          <p:nvPr>
            <p:ph type="sldNum" sz="quarter" idx="3"/>
          </p:nvPr>
        </p:nvSpPr>
        <p:spPr>
          <a:xfrm>
            <a:off x="3885010" y="8684685"/>
            <a:ext cx="2971800" cy="459316"/>
          </a:xfrm>
          <a:prstGeom prst="rect">
            <a:avLst/>
          </a:prstGeom>
        </p:spPr>
        <p:txBody>
          <a:bodyPr vert="horz" lIns="91440" tIns="45720" rIns="91440" bIns="45720" rtlCol="0" anchor="b"/>
          <a:lstStyle>
            <a:lvl1pPr algn="r">
              <a:defRPr sz="1200"/>
            </a:lvl1pPr>
          </a:lstStyle>
          <a:p>
            <a:fld id="{78E837A5-4E29-AD49-B1D8-E1C9E0E444DD}" type="slidenum">
              <a:rPr lang="de-DE" smtClean="0"/>
              <a:t>‹Nr.›</a:t>
            </a:fld>
            <a:endParaRPr lang="de-DE"/>
          </a:p>
        </p:txBody>
      </p:sp>
    </p:spTree>
    <p:extLst>
      <p:ext uri="{BB962C8B-B14F-4D97-AF65-F5344CB8AC3E}">
        <p14:creationId xmlns:p14="http://schemas.microsoft.com/office/powerpoint/2010/main" val="171081190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CH" dirty="0"/>
          </a:p>
        </p:txBody>
      </p:sp>
      <p:sp>
        <p:nvSpPr>
          <p:cNvPr id="3" name="Datumsplatzhalter 2"/>
          <p:cNvSpPr>
            <a:spLocks noGrp="1"/>
          </p:cNvSpPr>
          <p:nvPr>
            <p:ph type="dt" idx="1"/>
          </p:nvPr>
        </p:nvSpPr>
        <p:spPr>
          <a:xfrm>
            <a:off x="3885010" y="0"/>
            <a:ext cx="2971800" cy="457200"/>
          </a:xfrm>
          <a:prstGeom prst="rect">
            <a:avLst/>
          </a:prstGeom>
        </p:spPr>
        <p:txBody>
          <a:bodyPr vert="horz" lIns="91440" tIns="45720" rIns="91440" bIns="45720" rtlCol="0"/>
          <a:lstStyle>
            <a:lvl1pPr algn="r">
              <a:defRPr sz="1200"/>
            </a:lvl1pPr>
          </a:lstStyle>
          <a:p>
            <a:fld id="{B77602DA-7CEE-4298-AF4B-1C87D65BAB06}" type="datetimeFigureOut">
              <a:rPr lang="de-CH" smtClean="0"/>
              <a:t>24.03.2022</a:t>
            </a:fld>
            <a:endParaRPr lang="de-CH" dirty="0"/>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CH"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a:defRPr sz="1200"/>
            </a:lvl1pPr>
          </a:lstStyle>
          <a:p>
            <a:endParaRPr lang="de-CH" dirty="0"/>
          </a:p>
        </p:txBody>
      </p:sp>
      <p:sp>
        <p:nvSpPr>
          <p:cNvPr id="7" name="Foliennummernplatzhalter 6"/>
          <p:cNvSpPr>
            <a:spLocks noGrp="1"/>
          </p:cNvSpPr>
          <p:nvPr>
            <p:ph type="sldNum" sz="quarter" idx="5"/>
          </p:nvPr>
        </p:nvSpPr>
        <p:spPr>
          <a:xfrm>
            <a:off x="3885010" y="8684684"/>
            <a:ext cx="2971800" cy="457200"/>
          </a:xfrm>
          <a:prstGeom prst="rect">
            <a:avLst/>
          </a:prstGeom>
        </p:spPr>
        <p:txBody>
          <a:bodyPr vert="horz" lIns="91440" tIns="45720" rIns="91440" bIns="45720" rtlCol="0" anchor="b"/>
          <a:lstStyle>
            <a:lvl1pPr algn="r">
              <a:defRPr sz="1200"/>
            </a:lvl1pPr>
          </a:lstStyle>
          <a:p>
            <a:fld id="{B2B24C57-7758-4EF8-8A0E-FE171C8C1817}" type="slidenum">
              <a:rPr lang="de-CH" smtClean="0"/>
              <a:t>‹Nr.›</a:t>
            </a:fld>
            <a:endParaRPr lang="de-CH" dirty="0"/>
          </a:p>
        </p:txBody>
      </p:sp>
    </p:spTree>
    <p:extLst>
      <p:ext uri="{BB962C8B-B14F-4D97-AF65-F5344CB8AC3E}">
        <p14:creationId xmlns:p14="http://schemas.microsoft.com/office/powerpoint/2010/main" val="145543469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slideMaster" Target="../slideMasters/slideMaster6.xml"/><Relationship Id="rId4" Type="http://schemas.openxmlformats.org/officeDocument/2006/relationships/tags" Target="../tags/tag15.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8" Type="http://schemas.openxmlformats.org/officeDocument/2006/relationships/slideMaster" Target="../slideMasters/slideMaster6.xml"/><Relationship Id="rId3" Type="http://schemas.openxmlformats.org/officeDocument/2006/relationships/tags" Target="../tags/tag21.xml"/><Relationship Id="rId7" Type="http://schemas.openxmlformats.org/officeDocument/2006/relationships/tags" Target="../tags/tag25.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tags" Target="../tags/tag24.xml"/><Relationship Id="rId5" Type="http://schemas.openxmlformats.org/officeDocument/2006/relationships/tags" Target="../tags/tag23.xml"/><Relationship Id="rId10" Type="http://schemas.openxmlformats.org/officeDocument/2006/relationships/image" Target="../media/image3.jpeg"/><Relationship Id="rId4" Type="http://schemas.openxmlformats.org/officeDocument/2006/relationships/tags" Target="../tags/tag22.xml"/><Relationship Id="rId9"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 Titel-Folie mit Bi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8F220F-AF24-8D49-BCE6-4B7754B66C9B}"/>
              </a:ext>
            </a:extLst>
          </p:cNvPr>
          <p:cNvSpPr>
            <a:spLocks noGrp="1"/>
          </p:cNvSpPr>
          <p:nvPr>
            <p:ph type="title" hasCustomPrompt="1"/>
          </p:nvPr>
        </p:nvSpPr>
        <p:spPr>
          <a:xfrm>
            <a:off x="540000" y="187200"/>
            <a:ext cx="7020000" cy="410369"/>
          </a:xfrm>
        </p:spPr>
        <p:txBody>
          <a:bodyPr anchor="b" anchorCtr="0"/>
          <a:lstStyle>
            <a:lvl1pPr>
              <a:defRPr>
                <a:solidFill>
                  <a:srgbClr val="E6002E"/>
                </a:solidFill>
              </a:defRPr>
            </a:lvl1pPr>
          </a:lstStyle>
          <a:p>
            <a:r>
              <a:rPr lang="de-DE" dirty="0"/>
              <a:t>Titel A (Arial 28pt., rot, max. 1 Zeile) </a:t>
            </a:r>
          </a:p>
        </p:txBody>
      </p:sp>
      <p:sp>
        <p:nvSpPr>
          <p:cNvPr id="3" name="Textplatzhalter 2">
            <a:extLst>
              <a:ext uri="{FF2B5EF4-FFF2-40B4-BE49-F238E27FC236}">
                <a16:creationId xmlns:a16="http://schemas.microsoft.com/office/drawing/2014/main" id="{1659C5DC-671B-6A4E-BD0B-CCB6129F84B8}"/>
              </a:ext>
            </a:extLst>
          </p:cNvPr>
          <p:cNvSpPr>
            <a:spLocks noGrp="1"/>
          </p:cNvSpPr>
          <p:nvPr>
            <p:ph type="body" idx="10" hasCustomPrompt="1"/>
          </p:nvPr>
        </p:nvSpPr>
        <p:spPr>
          <a:xfrm>
            <a:off x="540000" y="1306722"/>
            <a:ext cx="7020000" cy="180000"/>
          </a:xfrm>
          <a:prstGeom prst="rect">
            <a:avLst/>
          </a:prstGeom>
        </p:spPr>
        <p:txBody>
          <a:bodyPr lIns="0" tIns="0" rIns="0" bIns="0" anchor="t">
            <a:noAutofit/>
          </a:bodyPr>
          <a:lstStyle>
            <a:lvl1pPr marL="0" indent="0">
              <a:buNone/>
              <a:defRPr sz="1400" b="1" i="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Moderator und Organisationseinheit (Arial Fett 14pt., max. 1 Zeile)</a:t>
            </a:r>
          </a:p>
        </p:txBody>
      </p:sp>
      <p:sp>
        <p:nvSpPr>
          <p:cNvPr id="4" name="Textplatzhalter 2">
            <a:extLst>
              <a:ext uri="{FF2B5EF4-FFF2-40B4-BE49-F238E27FC236}">
                <a16:creationId xmlns:a16="http://schemas.microsoft.com/office/drawing/2014/main" id="{99D0CF73-16BC-EE47-A2F6-63380649FC8F}"/>
              </a:ext>
            </a:extLst>
          </p:cNvPr>
          <p:cNvSpPr>
            <a:spLocks noGrp="1"/>
          </p:cNvSpPr>
          <p:nvPr>
            <p:ph type="body" idx="12" hasCustomPrompt="1"/>
          </p:nvPr>
        </p:nvSpPr>
        <p:spPr>
          <a:xfrm>
            <a:off x="540000" y="1576800"/>
            <a:ext cx="7020000" cy="180000"/>
          </a:xfrm>
          <a:prstGeom prst="rect">
            <a:avLst/>
          </a:prstGeom>
        </p:spPr>
        <p:txBody>
          <a:bodyPr lIns="0" tIns="0" rIns="0" bIns="0" anchor="t">
            <a:noAutofit/>
          </a:bodyPr>
          <a:lstStyle>
            <a:lvl1pPr marL="0" indent="0">
              <a:buNone/>
              <a:defRPr sz="1200" b="0" i="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Datum und Präsentationsort (Arial 12pt., max. 1 Zeile)</a:t>
            </a:r>
          </a:p>
        </p:txBody>
      </p:sp>
      <p:sp>
        <p:nvSpPr>
          <p:cNvPr id="5" name="Textplatzhalter 2">
            <a:extLst>
              <a:ext uri="{FF2B5EF4-FFF2-40B4-BE49-F238E27FC236}">
                <a16:creationId xmlns:a16="http://schemas.microsoft.com/office/drawing/2014/main" id="{4A7E35E8-11B1-964A-B3B7-ABCDE11750B9}"/>
              </a:ext>
            </a:extLst>
          </p:cNvPr>
          <p:cNvSpPr>
            <a:spLocks noGrp="1"/>
          </p:cNvSpPr>
          <p:nvPr>
            <p:ph type="body" idx="11" hasCustomPrompt="1"/>
          </p:nvPr>
        </p:nvSpPr>
        <p:spPr>
          <a:xfrm>
            <a:off x="540000" y="680400"/>
            <a:ext cx="7020000" cy="410369"/>
          </a:xfrm>
          <a:prstGeom prst="rect">
            <a:avLst/>
          </a:prstGeom>
        </p:spPr>
        <p:txBody>
          <a:bodyPr lIns="0" tIns="0" rIns="0" bIns="0" anchor="t">
            <a:noAutofit/>
          </a:bodyPr>
          <a:lstStyle>
            <a:lvl1pPr marL="0" indent="0">
              <a:lnSpc>
                <a:spcPts val="3200"/>
              </a:lnSpc>
              <a:spcBef>
                <a:spcPts val="0"/>
              </a:spcBef>
              <a:buNone/>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Titel B (Arial 28pt., schwarz, max. 1 Zeile) </a:t>
            </a:r>
          </a:p>
        </p:txBody>
      </p:sp>
      <p:sp>
        <p:nvSpPr>
          <p:cNvPr id="6" name="Inhaltsplatzhalter 2">
            <a:extLst>
              <a:ext uri="{FF2B5EF4-FFF2-40B4-BE49-F238E27FC236}">
                <a16:creationId xmlns:a16="http://schemas.microsoft.com/office/drawing/2014/main" id="{08592F44-7A11-4746-8BCA-D8016987E6BD}"/>
              </a:ext>
            </a:extLst>
          </p:cNvPr>
          <p:cNvSpPr>
            <a:spLocks noGrp="1"/>
          </p:cNvSpPr>
          <p:nvPr>
            <p:ph sz="half" idx="1" hasCustomPrompt="1"/>
          </p:nvPr>
        </p:nvSpPr>
        <p:spPr>
          <a:xfrm>
            <a:off x="0" y="1921500"/>
            <a:ext cx="9144000" cy="3218400"/>
          </a:xfrm>
          <a:prstGeom prst="rect">
            <a:avLst/>
          </a:prstGeom>
          <a:solidFill>
            <a:schemeClr val="bg1">
              <a:lumMod val="85000"/>
            </a:schemeClr>
          </a:solidFill>
        </p:spPr>
        <p:txBody>
          <a:bodyPr lIns="0" tIns="0" rIns="0" bIns="0"/>
          <a:lstStyle>
            <a:lvl1pPr marL="0" indent="0">
              <a:buNone/>
              <a:defRPr sz="2000">
                <a:latin typeface="Arial" panose="020B0604020202020204" pitchFamily="34" charset="0"/>
                <a:cs typeface="Arial" panose="020B0604020202020204" pitchFamily="34" charset="0"/>
              </a:defRPr>
            </a:lvl1pPr>
          </a:lstStyle>
          <a:p>
            <a:pPr lvl="0"/>
            <a:r>
              <a:rPr lang="de-DE" dirty="0"/>
              <a:t>        Media Platzhalter: 25.4 (b) x 8.94 (h) cm </a:t>
            </a:r>
          </a:p>
        </p:txBody>
      </p:sp>
    </p:spTree>
    <p:extLst>
      <p:ext uri="{BB962C8B-B14F-4D97-AF65-F5344CB8AC3E}">
        <p14:creationId xmlns:p14="http://schemas.microsoft.com/office/powerpoint/2010/main" val="3392143640"/>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uildlines: Titel">
    <p:spTree>
      <p:nvGrpSpPr>
        <p:cNvPr id="1" name=""/>
        <p:cNvGrpSpPr/>
        <p:nvPr/>
      </p:nvGrpSpPr>
      <p:grpSpPr>
        <a:xfrm>
          <a:off x="0" y="0"/>
          <a:ext cx="0" cy="0"/>
          <a:chOff x="0" y="0"/>
          <a:chExt cx="0" cy="0"/>
        </a:xfrm>
      </p:grpSpPr>
      <p:sp>
        <p:nvSpPr>
          <p:cNvPr id="3" name="Titel 1">
            <a:extLst>
              <a:ext uri="{FF2B5EF4-FFF2-40B4-BE49-F238E27FC236}">
                <a16:creationId xmlns:a16="http://schemas.microsoft.com/office/drawing/2014/main" id="{14C16497-A32C-7C4C-AA22-3A67A5394F28}"/>
              </a:ext>
            </a:extLst>
          </p:cNvPr>
          <p:cNvSpPr txBox="1">
            <a:spLocks noGrp="1" noSelect="1" noRot="1" noMove="1" noResize="1" noEditPoints="1" noAdjustHandles="1" noChangeArrowheads="1" noChangeShapeType="1" noTextEdit="1"/>
          </p:cNvSpPr>
          <p:nvPr userDrawn="1">
            <p:custDataLst>
              <p:tags r:id="rId1"/>
            </p:custDataLst>
          </p:nvPr>
        </p:nvSpPr>
        <p:spPr>
          <a:xfrm>
            <a:off x="540000" y="1220400"/>
            <a:ext cx="7020000" cy="900000"/>
          </a:xfrm>
          <a:prstGeom prst="rect">
            <a:avLst/>
          </a:prstGeom>
        </p:spPr>
        <p:txBody>
          <a:bodyPr vert="horz" lIns="0" tIns="0" rIns="0" bIns="0" rtlCol="0" anchor="b" anchorCtr="0">
            <a:noAutofit/>
          </a:bodyPr>
          <a:lstStyle>
            <a:lvl1pPr algn="l" defTabSz="914377" rtl="0" eaLnBrk="1" latinLnBrk="0" hangingPunct="1">
              <a:lnSpc>
                <a:spcPts val="3200"/>
              </a:lnSpc>
              <a:spcBef>
                <a:spcPct val="0"/>
              </a:spcBef>
              <a:buNone/>
              <a:defRPr sz="2800" kern="1200">
                <a:solidFill>
                  <a:srgbClr val="E6002E"/>
                </a:solidFill>
                <a:latin typeface="Arial" panose="020B0604020202020204" pitchFamily="34" charset="0"/>
                <a:ea typeface="+mj-ea"/>
                <a:cs typeface="Arial" panose="020B0604020202020204" pitchFamily="34" charset="0"/>
              </a:defRPr>
            </a:lvl1pPr>
          </a:lstStyle>
          <a:p>
            <a:r>
              <a:rPr lang="de-DE" dirty="0" err="1"/>
              <a:t>UniBE</a:t>
            </a:r>
            <a:r>
              <a:rPr lang="de-DE" dirty="0"/>
              <a:t> PowerPoint Präsentation</a:t>
            </a:r>
          </a:p>
        </p:txBody>
      </p:sp>
      <p:sp>
        <p:nvSpPr>
          <p:cNvPr id="7" name="Textfeld 6">
            <a:extLst>
              <a:ext uri="{FF2B5EF4-FFF2-40B4-BE49-F238E27FC236}">
                <a16:creationId xmlns:a16="http://schemas.microsoft.com/office/drawing/2014/main" id="{EC88497A-C10F-C242-9121-2FA1817FF8DE}"/>
              </a:ext>
            </a:extLst>
          </p:cNvPr>
          <p:cNvSpPr txBox="1">
            <a:spLocks noGrp="1" noSelect="1" noRot="1" noMove="1" noResize="1" noEditPoints="1" noAdjustHandles="1" noChangeArrowheads="1" noChangeShapeType="1" noTextEdit="1"/>
          </p:cNvSpPr>
          <p:nvPr userDrawn="1">
            <p:custDataLst>
              <p:tags r:id="rId2"/>
            </p:custDataLst>
          </p:nvPr>
        </p:nvSpPr>
        <p:spPr>
          <a:xfrm>
            <a:off x="540000" y="2203200"/>
            <a:ext cx="7020000" cy="900000"/>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CH" sz="2800" dirty="0">
                <a:latin typeface="Arial" panose="020B0604020202020204" pitchFamily="34" charset="0"/>
                <a:cs typeface="Arial" panose="020B0604020202020204" pitchFamily="34" charset="0"/>
              </a:rPr>
              <a:t>Guidelines und Vorlagen: Mini Version</a:t>
            </a:r>
          </a:p>
        </p:txBody>
      </p:sp>
      <p:sp>
        <p:nvSpPr>
          <p:cNvPr id="8" name="Textfeld 7">
            <a:extLst>
              <a:ext uri="{FF2B5EF4-FFF2-40B4-BE49-F238E27FC236}">
                <a16:creationId xmlns:a16="http://schemas.microsoft.com/office/drawing/2014/main" id="{FB046D8A-2D5D-3944-B02F-74314F7A516F}"/>
              </a:ext>
            </a:extLst>
          </p:cNvPr>
          <p:cNvSpPr txBox="1">
            <a:spLocks noGrp="1" noSelect="1" noRot="1" noMove="1" noResize="1" noEditPoints="1" noAdjustHandles="1" noChangeArrowheads="1" noChangeShapeType="1" noTextEdit="1"/>
          </p:cNvSpPr>
          <p:nvPr userDrawn="1">
            <p:custDataLst>
              <p:tags r:id="rId3"/>
            </p:custDataLst>
          </p:nvPr>
        </p:nvSpPr>
        <p:spPr>
          <a:xfrm>
            <a:off x="540000" y="3564000"/>
            <a:ext cx="7020000" cy="180000"/>
          </a:xfrm>
          <a:prstGeom prst="rect">
            <a:avLst/>
          </a:prstGeom>
          <a:noFill/>
        </p:spPr>
        <p:txBody>
          <a:bodyPr wrap="none" lIns="0" tIns="0" rIns="0" bIns="0"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400" b="1" i="0" dirty="0">
                <a:latin typeface="Arial" panose="020B0604020202020204" pitchFamily="34" charset="0"/>
                <a:cs typeface="Arial" panose="020B0604020202020204" pitchFamily="34" charset="0"/>
              </a:rPr>
              <a:t>Abteilung Marketing und Kommunikation</a:t>
            </a:r>
          </a:p>
        </p:txBody>
      </p:sp>
      <p:sp>
        <p:nvSpPr>
          <p:cNvPr id="9" name="Textfeld 8">
            <a:extLst>
              <a:ext uri="{FF2B5EF4-FFF2-40B4-BE49-F238E27FC236}">
                <a16:creationId xmlns:a16="http://schemas.microsoft.com/office/drawing/2014/main" id="{18769F7C-1529-394B-918C-BF53204833AB}"/>
              </a:ext>
            </a:extLst>
          </p:cNvPr>
          <p:cNvSpPr txBox="1">
            <a:spLocks noGrp="1" noSelect="1" noRot="1" noMove="1" noResize="1" noEditPoints="1" noAdjustHandles="1" noChangeArrowheads="1" noChangeShapeType="1" noTextEdit="1"/>
          </p:cNvSpPr>
          <p:nvPr userDrawn="1">
            <p:custDataLst>
              <p:tags r:id="rId4"/>
            </p:custDataLst>
          </p:nvPr>
        </p:nvSpPr>
        <p:spPr>
          <a:xfrm>
            <a:off x="540000" y="3834000"/>
            <a:ext cx="7020000" cy="180000"/>
          </a:xfrm>
          <a:prstGeom prst="rect">
            <a:avLst/>
          </a:prstGeom>
          <a:noFill/>
        </p:spPr>
        <p:txBody>
          <a:bodyPr wrap="none" lIns="0" tIns="0" rIns="0" bIns="0" rtlCol="0">
            <a:noAutofit/>
          </a:body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de-DE" sz="1200" dirty="0">
                <a:solidFill>
                  <a:schemeClr val="tx1"/>
                </a:solidFill>
                <a:latin typeface="Arial" panose="020B0604020202020204" pitchFamily="34" charset="0"/>
                <a:cs typeface="Arial" panose="020B0604020202020204" pitchFamily="34" charset="0"/>
              </a:rPr>
              <a:t>Kontakt: </a:t>
            </a:r>
            <a:r>
              <a:rPr lang="de-DE" sz="1200" dirty="0" err="1">
                <a:solidFill>
                  <a:schemeClr val="tx1"/>
                </a:solidFill>
                <a:latin typeface="Arial" panose="020B0604020202020204" pitchFamily="34" charset="0"/>
                <a:cs typeface="Arial" panose="020B0604020202020204" pitchFamily="34" charset="0"/>
              </a:rPr>
              <a:t>kommunikation@unibe.ch</a:t>
            </a:r>
            <a:r>
              <a:rPr lang="de-DE" sz="1200" dirty="0">
                <a:solidFill>
                  <a:schemeClr val="tx1"/>
                </a:solidFill>
                <a:latin typeface="Arial" panose="020B0604020202020204" pitchFamily="34" charset="0"/>
                <a:cs typeface="Arial" panose="020B0604020202020204" pitchFamily="34" charset="0"/>
              </a:rPr>
              <a:t>, Tel. +41 31 631 80 44</a:t>
            </a:r>
          </a:p>
        </p:txBody>
      </p:sp>
    </p:spTree>
    <p:extLst>
      <p:ext uri="{BB962C8B-B14F-4D97-AF65-F5344CB8AC3E}">
        <p14:creationId xmlns:p14="http://schemas.microsoft.com/office/powerpoint/2010/main" val="5387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uildlines: Ressourcen">
    <p:spTree>
      <p:nvGrpSpPr>
        <p:cNvPr id="1" name=""/>
        <p:cNvGrpSpPr/>
        <p:nvPr/>
      </p:nvGrpSpPr>
      <p:grpSpPr>
        <a:xfrm>
          <a:off x="0" y="0"/>
          <a:ext cx="0" cy="0"/>
          <a:chOff x="0" y="0"/>
          <a:chExt cx="0" cy="0"/>
        </a:xfrm>
      </p:grpSpPr>
      <p:sp>
        <p:nvSpPr>
          <p:cNvPr id="15" name="Titelplatzhalter 14">
            <a:extLst>
              <a:ext uri="{FF2B5EF4-FFF2-40B4-BE49-F238E27FC236}">
                <a16:creationId xmlns:a16="http://schemas.microsoft.com/office/drawing/2014/main" id="{490FFC40-EB43-8445-ADDB-1EB6EA3CDAFF}"/>
              </a:ext>
            </a:extLst>
          </p:cNvPr>
          <p:cNvSpPr txBox="1">
            <a:spLocks noGrp="1" noSelect="1" noRot="1" noMove="1" noResize="1" noEditPoints="1" noAdjustHandles="1" noChangeArrowheads="1" noChangeShapeType="1" noTextEdit="1"/>
          </p:cNvSpPr>
          <p:nvPr userDrawn="1">
            <p:custDataLst>
              <p:tags r:id="rId1"/>
            </p:custDataLst>
          </p:nvPr>
        </p:nvSpPr>
        <p:spPr>
          <a:xfrm>
            <a:off x="540000" y="187200"/>
            <a:ext cx="7020000" cy="410369"/>
          </a:xfrm>
          <a:prstGeom prst="rect">
            <a:avLst/>
          </a:prstGeom>
        </p:spPr>
        <p:txBody>
          <a:bodyPr vert="horz" lIns="0" tIns="0" rIns="0" bIns="0" rtlCol="0" anchor="t">
            <a:spAutoFit/>
          </a:bodyPr>
          <a:lstStyle>
            <a:lvl1pPr algn="l" defTabSz="914377" rtl="0" eaLnBrk="1" latinLnBrk="0" hangingPunct="1">
              <a:lnSpc>
                <a:spcPts val="3200"/>
              </a:lnSpc>
              <a:spcBef>
                <a:spcPct val="0"/>
              </a:spcBef>
              <a:buNone/>
              <a:defRPr sz="2800" kern="1200">
                <a:solidFill>
                  <a:srgbClr val="E6002F"/>
                </a:solidFill>
                <a:latin typeface="Arial" panose="020B0604020202020204" pitchFamily="34" charset="0"/>
                <a:ea typeface="+mj-ea"/>
                <a:cs typeface="Arial" panose="020B0604020202020204" pitchFamily="34" charset="0"/>
              </a:defRPr>
            </a:lvl1pPr>
          </a:lstStyle>
          <a:p>
            <a:r>
              <a:rPr lang="de-CH" sz="2800" kern="1200" dirty="0">
                <a:solidFill>
                  <a:srgbClr val="E6002E"/>
                </a:solidFill>
                <a:effectLst/>
                <a:latin typeface="Arial" panose="020B0604020202020204" pitchFamily="34" charset="0"/>
                <a:ea typeface="+mj-ea"/>
                <a:cs typeface="Arial" panose="020B0604020202020204" pitchFamily="34" charset="0"/>
              </a:rPr>
              <a:t>Guidelines</a:t>
            </a:r>
          </a:p>
        </p:txBody>
      </p:sp>
      <p:sp>
        <p:nvSpPr>
          <p:cNvPr id="16" name="Titelplatzhalter 14">
            <a:extLst>
              <a:ext uri="{FF2B5EF4-FFF2-40B4-BE49-F238E27FC236}">
                <a16:creationId xmlns:a16="http://schemas.microsoft.com/office/drawing/2014/main" id="{42BFD9EF-F981-634F-ACF1-E740654460D6}"/>
              </a:ext>
            </a:extLst>
          </p:cNvPr>
          <p:cNvSpPr txBox="1">
            <a:spLocks noGrp="1" noSelect="1" noRot="1" noMove="1" noResize="1" noEditPoints="1" noAdjustHandles="1" noChangeArrowheads="1" noChangeShapeType="1" noTextEdit="1"/>
          </p:cNvSpPr>
          <p:nvPr userDrawn="1">
            <p:custDataLst>
              <p:tags r:id="rId2"/>
            </p:custDataLst>
          </p:nvPr>
        </p:nvSpPr>
        <p:spPr>
          <a:xfrm>
            <a:off x="540000" y="680400"/>
            <a:ext cx="7020000" cy="410369"/>
          </a:xfrm>
          <a:prstGeom prst="rect">
            <a:avLst/>
          </a:prstGeom>
        </p:spPr>
        <p:txBody>
          <a:bodyPr vert="horz" lIns="0" tIns="0" rIns="0" bIns="0" rtlCol="0" anchor="t">
            <a:spAutoFit/>
          </a:bodyPr>
          <a:lstStyle>
            <a:lvl1pPr algn="l" defTabSz="914377" rtl="0" eaLnBrk="1" latinLnBrk="0" hangingPunct="1">
              <a:lnSpc>
                <a:spcPts val="3200"/>
              </a:lnSpc>
              <a:spcBef>
                <a:spcPct val="0"/>
              </a:spcBef>
              <a:buNone/>
              <a:defRPr sz="2800" kern="1200">
                <a:solidFill>
                  <a:srgbClr val="E6002F"/>
                </a:solidFill>
                <a:latin typeface="Arial" panose="020B0604020202020204" pitchFamily="34" charset="0"/>
                <a:ea typeface="+mj-ea"/>
                <a:cs typeface="Arial" panose="020B0604020202020204" pitchFamily="34" charset="0"/>
              </a:defRPr>
            </a:lvl1pPr>
          </a:lstStyle>
          <a:p>
            <a:r>
              <a:rPr lang="de-DE" dirty="0">
                <a:solidFill>
                  <a:schemeClr val="tx1"/>
                </a:solidFill>
              </a:rPr>
              <a:t>Auszeichnungen</a:t>
            </a:r>
          </a:p>
        </p:txBody>
      </p:sp>
      <p:sp>
        <p:nvSpPr>
          <p:cNvPr id="18" name="Titelplatzhalter 14">
            <a:extLst>
              <a:ext uri="{FF2B5EF4-FFF2-40B4-BE49-F238E27FC236}">
                <a16:creationId xmlns:a16="http://schemas.microsoft.com/office/drawing/2014/main" id="{5C76C480-E04E-D446-BBD5-9313C9BAB514}"/>
              </a:ext>
            </a:extLst>
          </p:cNvPr>
          <p:cNvSpPr txBox="1">
            <a:spLocks noGrp="1" noSelect="1" noRot="1" noMove="1" noResize="1" noEditPoints="1" noAdjustHandles="1" noChangeArrowheads="1" noChangeShapeType="1" noTextEdit="1"/>
          </p:cNvSpPr>
          <p:nvPr userDrawn="1">
            <p:custDataLst>
              <p:tags r:id="rId3"/>
            </p:custDataLst>
          </p:nvPr>
        </p:nvSpPr>
        <p:spPr>
          <a:xfrm>
            <a:off x="540000" y="1200150"/>
            <a:ext cx="7020000" cy="564257"/>
          </a:xfrm>
          <a:prstGeom prst="rect">
            <a:avLst/>
          </a:prstGeom>
        </p:spPr>
        <p:txBody>
          <a:bodyPr vert="horz" lIns="0" tIns="0" rIns="0" bIns="0" rtlCol="0" anchor="t">
            <a:spAutoFit/>
          </a:bodyPr>
          <a:lstStyle>
            <a:lvl1pPr algn="l" defTabSz="914377" rtl="0" eaLnBrk="1" latinLnBrk="0" hangingPunct="1">
              <a:lnSpc>
                <a:spcPts val="3200"/>
              </a:lnSpc>
              <a:spcBef>
                <a:spcPct val="0"/>
              </a:spcBef>
              <a:buNone/>
              <a:defRPr sz="2800" kern="1200">
                <a:solidFill>
                  <a:srgbClr val="E6002F"/>
                </a:solidFill>
                <a:latin typeface="Arial" panose="020B0604020202020204" pitchFamily="34" charset="0"/>
                <a:ea typeface="+mj-ea"/>
                <a:cs typeface="Arial" panose="020B0604020202020204" pitchFamily="34" charset="0"/>
              </a:defRPr>
            </a:lvl1pPr>
          </a:lstStyle>
          <a:p>
            <a:pPr>
              <a:lnSpc>
                <a:spcPts val="2000"/>
              </a:lnSpc>
            </a:pPr>
            <a:r>
              <a:rPr lang="de-DE" sz="1600" dirty="0">
                <a:solidFill>
                  <a:schemeClr val="tx1"/>
                </a:solidFill>
              </a:rPr>
              <a:t>Kopieren und Einfügen Piktogramme mit/ohne Definition</a:t>
            </a:r>
          </a:p>
          <a:p>
            <a:pPr>
              <a:lnSpc>
                <a:spcPts val="1200"/>
              </a:lnSpc>
            </a:pPr>
            <a:r>
              <a:rPr lang="de-CH" sz="1000" dirty="0">
                <a:solidFill>
                  <a:schemeClr val="tx1"/>
                </a:solidFill>
              </a:rPr>
              <a:t>Wenn Sie einen Inhalt besonders betonen oder sonst hervorheben wollen, stehen Ihnen </a:t>
            </a:r>
          </a:p>
          <a:p>
            <a:pPr>
              <a:lnSpc>
                <a:spcPts val="1200"/>
              </a:lnSpc>
            </a:pPr>
            <a:r>
              <a:rPr lang="de-CH" sz="1000" dirty="0">
                <a:solidFill>
                  <a:schemeClr val="tx1"/>
                </a:solidFill>
              </a:rPr>
              <a:t>folgende Piktogramme zur Verfügung. Sie können sie mit oder ohne Text verwenden.</a:t>
            </a:r>
            <a:endParaRPr lang="de-DE" sz="1000" dirty="0">
              <a:solidFill>
                <a:schemeClr val="tx1"/>
              </a:solidFill>
            </a:endParaRPr>
          </a:p>
        </p:txBody>
      </p:sp>
    </p:spTree>
    <p:extLst>
      <p:ext uri="{BB962C8B-B14F-4D97-AF65-F5344CB8AC3E}">
        <p14:creationId xmlns:p14="http://schemas.microsoft.com/office/powerpoint/2010/main" val="3607737741"/>
      </p:ext>
    </p:extLst>
  </p:cSld>
  <p:clrMapOvr>
    <a:masterClrMapping/>
  </p:clrMapOvr>
  <p:extLst mod="1">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uidlines: Design">
    <p:spTree>
      <p:nvGrpSpPr>
        <p:cNvPr id="1" name=""/>
        <p:cNvGrpSpPr/>
        <p:nvPr/>
      </p:nvGrpSpPr>
      <p:grpSpPr>
        <a:xfrm>
          <a:off x="0" y="0"/>
          <a:ext cx="0" cy="0"/>
          <a:chOff x="0" y="0"/>
          <a:chExt cx="0" cy="0"/>
        </a:xfrm>
      </p:grpSpPr>
      <p:sp>
        <p:nvSpPr>
          <p:cNvPr id="15" name="Titelplatzhalter 14">
            <a:extLst>
              <a:ext uri="{FF2B5EF4-FFF2-40B4-BE49-F238E27FC236}">
                <a16:creationId xmlns:a16="http://schemas.microsoft.com/office/drawing/2014/main" id="{490FFC40-EB43-8445-ADDB-1EB6EA3CDAFF}"/>
              </a:ext>
            </a:extLst>
          </p:cNvPr>
          <p:cNvSpPr txBox="1">
            <a:spLocks noGrp="1" noSelect="1" noRot="1" noMove="1" noResize="1" noEditPoints="1" noAdjustHandles="1" noChangeArrowheads="1" noChangeShapeType="1" noTextEdit="1"/>
          </p:cNvSpPr>
          <p:nvPr userDrawn="1">
            <p:custDataLst>
              <p:tags r:id="rId1"/>
            </p:custDataLst>
          </p:nvPr>
        </p:nvSpPr>
        <p:spPr>
          <a:xfrm>
            <a:off x="540000" y="187200"/>
            <a:ext cx="7020000" cy="410369"/>
          </a:xfrm>
          <a:prstGeom prst="rect">
            <a:avLst/>
          </a:prstGeom>
        </p:spPr>
        <p:txBody>
          <a:bodyPr vert="horz" lIns="0" tIns="0" rIns="0" bIns="0" rtlCol="0" anchor="t">
            <a:spAutoFit/>
          </a:bodyPr>
          <a:lstStyle>
            <a:lvl1pPr algn="l" defTabSz="914377" rtl="0" eaLnBrk="1" latinLnBrk="0" hangingPunct="1">
              <a:lnSpc>
                <a:spcPts val="3200"/>
              </a:lnSpc>
              <a:spcBef>
                <a:spcPct val="0"/>
              </a:spcBef>
              <a:buNone/>
              <a:defRPr sz="2800" kern="1200">
                <a:solidFill>
                  <a:srgbClr val="E6002F"/>
                </a:solidFill>
                <a:latin typeface="Arial" panose="020B0604020202020204" pitchFamily="34" charset="0"/>
                <a:ea typeface="+mj-ea"/>
                <a:cs typeface="Arial" panose="020B0604020202020204" pitchFamily="34" charset="0"/>
              </a:defRPr>
            </a:lvl1pPr>
          </a:lstStyle>
          <a:p>
            <a:r>
              <a:rPr lang="de-CH" sz="2800" kern="1200" dirty="0">
                <a:solidFill>
                  <a:srgbClr val="E6002E"/>
                </a:solidFill>
                <a:effectLst/>
                <a:latin typeface="Arial" panose="020B0604020202020204" pitchFamily="34" charset="0"/>
                <a:ea typeface="+mj-ea"/>
                <a:cs typeface="Arial" panose="020B0604020202020204" pitchFamily="34" charset="0"/>
              </a:rPr>
              <a:t>Inhaltliche Guidelines 3</a:t>
            </a:r>
          </a:p>
        </p:txBody>
      </p:sp>
      <p:sp>
        <p:nvSpPr>
          <p:cNvPr id="5" name="Titelplatzhalter 14">
            <a:extLst>
              <a:ext uri="{FF2B5EF4-FFF2-40B4-BE49-F238E27FC236}">
                <a16:creationId xmlns:a16="http://schemas.microsoft.com/office/drawing/2014/main" id="{E84A9D7B-50BC-C44F-8802-31714A1943F3}"/>
              </a:ext>
            </a:extLst>
          </p:cNvPr>
          <p:cNvSpPr txBox="1">
            <a:spLocks noGrp="1" noSelect="1" noRot="1" noMove="1" noResize="1" noEditPoints="1" noAdjustHandles="1" noChangeArrowheads="1" noChangeShapeType="1" noTextEdit="1"/>
          </p:cNvSpPr>
          <p:nvPr userDrawn="1">
            <p:custDataLst>
              <p:tags r:id="rId2"/>
            </p:custDataLst>
          </p:nvPr>
        </p:nvSpPr>
        <p:spPr>
          <a:xfrm>
            <a:off x="540000" y="680400"/>
            <a:ext cx="7020000" cy="410369"/>
          </a:xfrm>
          <a:prstGeom prst="rect">
            <a:avLst/>
          </a:prstGeom>
        </p:spPr>
        <p:txBody>
          <a:bodyPr vert="horz" lIns="0" tIns="0" rIns="0" bIns="0" rtlCol="0" anchor="t">
            <a:spAutoFit/>
          </a:bodyPr>
          <a:lstStyle>
            <a:lvl1pPr algn="l" defTabSz="914377" rtl="0" eaLnBrk="1" latinLnBrk="0" hangingPunct="1">
              <a:lnSpc>
                <a:spcPts val="3200"/>
              </a:lnSpc>
              <a:spcBef>
                <a:spcPct val="0"/>
              </a:spcBef>
              <a:buNone/>
              <a:defRPr sz="2800" kern="1200">
                <a:solidFill>
                  <a:srgbClr val="E6002F"/>
                </a:solidFill>
                <a:latin typeface="Arial" panose="020B0604020202020204" pitchFamily="34" charset="0"/>
                <a:ea typeface="+mj-ea"/>
                <a:cs typeface="Arial" panose="020B0604020202020204" pitchFamily="34" charset="0"/>
              </a:defRPr>
            </a:lvl1pPr>
          </a:lstStyle>
          <a:p>
            <a:r>
              <a:rPr lang="de-DE" dirty="0">
                <a:solidFill>
                  <a:schemeClr val="tx1"/>
                </a:solidFill>
              </a:rPr>
              <a:t>Logo, Schrift, Farben und Typografie</a:t>
            </a:r>
          </a:p>
        </p:txBody>
      </p:sp>
      <p:sp>
        <p:nvSpPr>
          <p:cNvPr id="6" name="Titelplatzhalter 14">
            <a:extLst>
              <a:ext uri="{FF2B5EF4-FFF2-40B4-BE49-F238E27FC236}">
                <a16:creationId xmlns:a16="http://schemas.microsoft.com/office/drawing/2014/main" id="{EC272DF7-D34D-7546-A5CD-0E955FBF002B}"/>
              </a:ext>
            </a:extLst>
          </p:cNvPr>
          <p:cNvSpPr txBox="1">
            <a:spLocks noGrp="1" noSelect="1" noRot="1" noMove="1" noResize="1" noEditPoints="1" noAdjustHandles="1" noChangeArrowheads="1" noChangeShapeType="1" noTextEdit="1"/>
          </p:cNvSpPr>
          <p:nvPr userDrawn="1">
            <p:custDataLst>
              <p:tags r:id="rId3"/>
            </p:custDataLst>
          </p:nvPr>
        </p:nvSpPr>
        <p:spPr>
          <a:xfrm>
            <a:off x="540000" y="1350000"/>
            <a:ext cx="6480000" cy="3616375"/>
          </a:xfrm>
          <a:prstGeom prst="rect">
            <a:avLst/>
          </a:prstGeom>
        </p:spPr>
        <p:txBody>
          <a:bodyPr vert="horz" lIns="0" tIns="0" rIns="0" bIns="0" rtlCol="0" anchor="t">
            <a:spAutoFit/>
          </a:bodyPr>
          <a:lstStyle>
            <a:lvl1pPr algn="l" defTabSz="914377" rtl="0" eaLnBrk="1" latinLnBrk="0" hangingPunct="1">
              <a:lnSpc>
                <a:spcPts val="3200"/>
              </a:lnSpc>
              <a:spcBef>
                <a:spcPct val="0"/>
              </a:spcBef>
              <a:buNone/>
              <a:defRPr sz="2800" kern="1200">
                <a:solidFill>
                  <a:srgbClr val="E6002F"/>
                </a:solidFill>
                <a:latin typeface="Arial" panose="020B0604020202020204" pitchFamily="34" charset="0"/>
                <a:ea typeface="+mj-ea"/>
                <a:cs typeface="Arial" panose="020B0604020202020204" pitchFamily="34" charset="0"/>
              </a:defRPr>
            </a:lvl1pPr>
          </a:lstStyle>
          <a:p>
            <a:pPr>
              <a:lnSpc>
                <a:spcPts val="2400"/>
              </a:lnSpc>
            </a:pPr>
            <a:r>
              <a:rPr lang="de-DE" sz="1400" dirty="0" err="1">
                <a:solidFill>
                  <a:schemeClr val="tx1"/>
                </a:solidFill>
              </a:rPr>
              <a:t>UniBe</a:t>
            </a:r>
            <a:r>
              <a:rPr lang="de-DE" sz="1400" dirty="0">
                <a:solidFill>
                  <a:schemeClr val="tx1"/>
                </a:solidFill>
              </a:rPr>
              <a:t> Logo ist </a:t>
            </a:r>
            <a:r>
              <a:rPr lang="de-DE" sz="1400" b="1" dirty="0">
                <a:solidFill>
                  <a:schemeClr val="tx1"/>
                </a:solidFill>
              </a:rPr>
              <a:t>immer</a:t>
            </a:r>
            <a:r>
              <a:rPr lang="de-DE" sz="1400" dirty="0">
                <a:solidFill>
                  <a:schemeClr val="tx1"/>
                </a:solidFill>
              </a:rPr>
              <a:t> sichtbar oben rechts auf den Inhalt Folien positioniert</a:t>
            </a:r>
          </a:p>
          <a:p>
            <a:pPr>
              <a:lnSpc>
                <a:spcPts val="2400"/>
              </a:lnSpc>
            </a:pPr>
            <a:r>
              <a:rPr lang="de-DE" sz="1400" dirty="0">
                <a:solidFill>
                  <a:schemeClr val="tx1"/>
                </a:solidFill>
              </a:rPr>
              <a:t>Schrift Familie: Arial</a:t>
            </a:r>
          </a:p>
          <a:p>
            <a:pPr>
              <a:lnSpc>
                <a:spcPts val="2400"/>
              </a:lnSpc>
            </a:pPr>
            <a:r>
              <a:rPr lang="de-DE" sz="1400" dirty="0" err="1">
                <a:solidFill>
                  <a:srgbClr val="E6002E"/>
                </a:solidFill>
              </a:rPr>
              <a:t>UniBe</a:t>
            </a:r>
            <a:r>
              <a:rPr lang="de-DE" sz="1400" dirty="0">
                <a:solidFill>
                  <a:srgbClr val="E6002E"/>
                </a:solidFill>
              </a:rPr>
              <a:t> Rot: R:230 G:0 B:46  |  HEX: #E6002E</a:t>
            </a:r>
          </a:p>
          <a:p>
            <a:pPr>
              <a:lnSpc>
                <a:spcPts val="2400"/>
              </a:lnSpc>
            </a:pPr>
            <a:r>
              <a:rPr lang="de-DE" sz="1400" dirty="0">
                <a:solidFill>
                  <a:schemeClr val="bg1">
                    <a:lumMod val="65000"/>
                  </a:schemeClr>
                </a:solidFill>
              </a:rPr>
              <a:t>Hintergrund Grau: R:217 G:217 B:217</a:t>
            </a:r>
          </a:p>
          <a:p>
            <a:pPr>
              <a:lnSpc>
                <a:spcPts val="2400"/>
              </a:lnSpc>
            </a:pPr>
            <a:r>
              <a:rPr lang="de-DE" sz="1400" dirty="0">
                <a:solidFill>
                  <a:schemeClr val="tx1"/>
                </a:solidFill>
              </a:rPr>
              <a:t>Media Platzhalter 1:1 = 25.4 (b) x 8.5 (h) cm, 144 dpi</a:t>
            </a:r>
          </a:p>
          <a:p>
            <a:pPr>
              <a:lnSpc>
                <a:spcPts val="1800"/>
              </a:lnSpc>
            </a:pPr>
            <a:endParaRPr lang="de-DE" sz="1400" dirty="0">
              <a:solidFill>
                <a:schemeClr val="tx1"/>
              </a:solidFill>
            </a:endParaRPr>
          </a:p>
          <a:p>
            <a:pPr marL="0" marR="0" lvl="0" indent="0" algn="l" defTabSz="914377" rtl="0" eaLnBrk="1" fontAlgn="auto" latinLnBrk="0" hangingPunct="1">
              <a:lnSpc>
                <a:spcPts val="1400"/>
              </a:lnSpc>
              <a:spcBef>
                <a:spcPct val="0"/>
              </a:spcBef>
              <a:spcAft>
                <a:spcPts val="400"/>
              </a:spcAft>
              <a:buClrTx/>
              <a:buSzTx/>
              <a:buFontTx/>
              <a:buNone/>
              <a:tabLst/>
              <a:defRPr/>
            </a:pPr>
            <a:r>
              <a:rPr lang="de-DE" sz="1200" b="1" dirty="0">
                <a:solidFill>
                  <a:schemeClr val="tx1"/>
                </a:solidFill>
              </a:rPr>
              <a:t>Typografie</a:t>
            </a:r>
          </a:p>
          <a:p>
            <a:pPr marL="0" marR="0" lvl="0" indent="0" algn="l" defTabSz="914377" rtl="0" eaLnBrk="1" fontAlgn="auto" latinLnBrk="0" hangingPunct="1">
              <a:lnSpc>
                <a:spcPts val="1400"/>
              </a:lnSpc>
              <a:spcBef>
                <a:spcPct val="0"/>
              </a:spcBef>
              <a:spcAft>
                <a:spcPts val="0"/>
              </a:spcAft>
              <a:buClrTx/>
              <a:buSzTx/>
              <a:buFontTx/>
              <a:buNone/>
              <a:tabLst/>
              <a:defRPr/>
            </a:pPr>
            <a:r>
              <a:rPr lang="de-DE" sz="1200" b="0" dirty="0">
                <a:solidFill>
                  <a:schemeClr val="tx1"/>
                </a:solidFill>
              </a:rPr>
              <a:t>Thema der Präsentation: Arial, 12pt.</a:t>
            </a:r>
          </a:p>
          <a:p>
            <a:pPr>
              <a:lnSpc>
                <a:spcPts val="1400"/>
              </a:lnSpc>
            </a:pPr>
            <a:r>
              <a:rPr lang="de-DE" sz="1200" b="0" dirty="0">
                <a:solidFill>
                  <a:srgbClr val="E6002E"/>
                </a:solidFill>
              </a:rPr>
              <a:t>Titel: Arial, 28/32pt., R:230 G:0 B:46, 1 Zeile</a:t>
            </a:r>
          </a:p>
          <a:p>
            <a:pPr>
              <a:lnSpc>
                <a:spcPts val="1400"/>
              </a:lnSpc>
            </a:pPr>
            <a:r>
              <a:rPr lang="de-DE" sz="1200" b="0" dirty="0">
                <a:solidFill>
                  <a:schemeClr val="tx1"/>
                </a:solidFill>
              </a:rPr>
              <a:t>Untertitel: Arial, 28/32pt., </a:t>
            </a:r>
            <a:r>
              <a:rPr lang="de-DE" sz="1200" b="0" dirty="0">
                <a:solidFill>
                  <a:srgbClr val="000000"/>
                </a:solidFill>
              </a:rPr>
              <a:t>max. 2 Zeilen</a:t>
            </a:r>
          </a:p>
          <a:p>
            <a:pPr>
              <a:lnSpc>
                <a:spcPts val="1400"/>
              </a:lnSpc>
            </a:pPr>
            <a:r>
              <a:rPr lang="de-DE" sz="1200" b="0" dirty="0">
                <a:solidFill>
                  <a:schemeClr val="tx1"/>
                </a:solidFill>
              </a:rPr>
              <a:t>Moderator und Organisationseinheit: Arial Fett, 14pt.</a:t>
            </a:r>
          </a:p>
          <a:p>
            <a:pPr marL="0" marR="0" lvl="0" indent="0" algn="l" defTabSz="914377" rtl="0" eaLnBrk="1" fontAlgn="auto" latinLnBrk="0" hangingPunct="1">
              <a:lnSpc>
                <a:spcPts val="1400"/>
              </a:lnSpc>
              <a:spcBef>
                <a:spcPct val="0"/>
              </a:spcBef>
              <a:spcAft>
                <a:spcPts val="0"/>
              </a:spcAft>
              <a:buClrTx/>
              <a:buSzTx/>
              <a:buFontTx/>
              <a:buNone/>
              <a:tabLst/>
              <a:defRPr/>
            </a:pPr>
            <a:r>
              <a:rPr lang="de-DE" sz="1200" b="0" dirty="0">
                <a:solidFill>
                  <a:schemeClr val="tx1"/>
                </a:solidFill>
              </a:rPr>
              <a:t>Datum und Präsentationsort: Arial, 12pt.</a:t>
            </a:r>
          </a:p>
          <a:p>
            <a:pPr marL="0" marR="0" lvl="0" indent="0" algn="l" defTabSz="914377" rtl="0" eaLnBrk="1" fontAlgn="auto" latinLnBrk="0" hangingPunct="1">
              <a:lnSpc>
                <a:spcPts val="1400"/>
              </a:lnSpc>
              <a:spcBef>
                <a:spcPct val="0"/>
              </a:spcBef>
              <a:spcAft>
                <a:spcPts val="0"/>
              </a:spcAft>
              <a:buClrTx/>
              <a:buSzTx/>
              <a:buFontTx/>
              <a:buNone/>
              <a:tabLst/>
              <a:defRPr/>
            </a:pPr>
            <a:r>
              <a:rPr lang="de-DE" sz="1200" b="0" dirty="0">
                <a:solidFill>
                  <a:schemeClr val="tx1"/>
                </a:solidFill>
              </a:rPr>
              <a:t>Inhalt Nr. XY: Arial, 20/24pt.</a:t>
            </a:r>
          </a:p>
          <a:p>
            <a:pPr marL="0" marR="0" lvl="0" indent="0" algn="l" defTabSz="914377" rtl="0" eaLnBrk="1" fontAlgn="auto" latinLnBrk="0" hangingPunct="1">
              <a:lnSpc>
                <a:spcPts val="1400"/>
              </a:lnSpc>
              <a:spcBef>
                <a:spcPct val="0"/>
              </a:spcBef>
              <a:spcAft>
                <a:spcPts val="0"/>
              </a:spcAft>
              <a:buClrTx/>
              <a:buSzTx/>
              <a:buFontTx/>
              <a:buNone/>
              <a:tabLst/>
              <a:defRPr/>
            </a:pPr>
            <a:r>
              <a:rPr lang="de-DE" sz="1200" b="0" dirty="0">
                <a:solidFill>
                  <a:schemeClr val="tx1"/>
                </a:solidFill>
              </a:rPr>
              <a:t>Aussage XY: Arial Fett, 16/20pt.</a:t>
            </a:r>
          </a:p>
          <a:p>
            <a:pPr marL="0" marR="0" lvl="0" indent="0" algn="l" defTabSz="914377" rtl="0" eaLnBrk="1" fontAlgn="auto" latinLnBrk="0" hangingPunct="1">
              <a:lnSpc>
                <a:spcPts val="1400"/>
              </a:lnSpc>
              <a:spcBef>
                <a:spcPct val="0"/>
              </a:spcBef>
              <a:spcAft>
                <a:spcPts val="0"/>
              </a:spcAft>
              <a:buClrTx/>
              <a:buSzTx/>
              <a:buFontTx/>
              <a:buNone/>
              <a:tabLst/>
              <a:defRPr/>
            </a:pPr>
            <a:r>
              <a:rPr lang="de-DE" sz="1200" b="0" dirty="0" err="1">
                <a:solidFill>
                  <a:schemeClr val="tx1"/>
                </a:solidFill>
              </a:rPr>
              <a:t>Fliesstext</a:t>
            </a:r>
            <a:r>
              <a:rPr lang="de-DE" sz="1200" b="0" dirty="0">
                <a:solidFill>
                  <a:schemeClr val="tx1"/>
                </a:solidFill>
              </a:rPr>
              <a:t> XY: Arial, 16/20pt.</a:t>
            </a:r>
          </a:p>
          <a:p>
            <a:pPr marL="0" marR="0" lvl="0" indent="0" algn="l" defTabSz="914377" rtl="0" eaLnBrk="1" fontAlgn="auto" latinLnBrk="0" hangingPunct="1">
              <a:lnSpc>
                <a:spcPts val="1400"/>
              </a:lnSpc>
              <a:spcBef>
                <a:spcPct val="0"/>
              </a:spcBef>
              <a:spcAft>
                <a:spcPts val="0"/>
              </a:spcAft>
              <a:buClrTx/>
              <a:buSzTx/>
              <a:buFontTx/>
              <a:buNone/>
              <a:tabLst/>
              <a:defRPr/>
            </a:pPr>
            <a:r>
              <a:rPr lang="de-DE" sz="1200" b="0" dirty="0" err="1">
                <a:solidFill>
                  <a:schemeClr val="tx1"/>
                </a:solidFill>
              </a:rPr>
              <a:t>Fliesstext</a:t>
            </a:r>
            <a:r>
              <a:rPr lang="de-DE" sz="1200" b="0" dirty="0">
                <a:solidFill>
                  <a:schemeClr val="tx1"/>
                </a:solidFill>
              </a:rPr>
              <a:t> Ebene: Arial, 20pt., 18pt., 16pt.</a:t>
            </a:r>
          </a:p>
        </p:txBody>
      </p:sp>
      <p:cxnSp>
        <p:nvCxnSpPr>
          <p:cNvPr id="7" name="Gerade Verbindung 6">
            <a:extLst>
              <a:ext uri="{FF2B5EF4-FFF2-40B4-BE49-F238E27FC236}">
                <a16:creationId xmlns:a16="http://schemas.microsoft.com/office/drawing/2014/main" id="{2525E251-FD30-C74A-99DE-8B05E2B3939A}"/>
              </a:ext>
            </a:extLst>
          </p:cNvPr>
          <p:cNvCxnSpPr>
            <a:cxnSpLocks noGrp="1" noSelect="1" noRot="1" noMove="1" noResize="1" noEditPoints="1" noAdjustHandles="1" noChangeArrowheads="1" noChangeShapeType="1"/>
          </p:cNvCxnSpPr>
          <p:nvPr userDrawn="1">
            <p:custDataLst>
              <p:tags r:id="rId4"/>
            </p:custDataLst>
          </p:nvPr>
        </p:nvCxnSpPr>
        <p:spPr>
          <a:xfrm>
            <a:off x="540000" y="2988000"/>
            <a:ext cx="6480000" cy="0"/>
          </a:xfrm>
          <a:prstGeom prst="line">
            <a:avLst/>
          </a:prstGeom>
          <a:ln w="9525">
            <a:solidFill>
              <a:schemeClr val="bg1">
                <a:lumMod val="75000"/>
              </a:schemeClr>
            </a:solidFill>
          </a:ln>
        </p:spPr>
        <p:style>
          <a:lnRef idx="2">
            <a:schemeClr val="accent2"/>
          </a:lnRef>
          <a:fillRef idx="0">
            <a:schemeClr val="accent2"/>
          </a:fillRef>
          <a:effectRef idx="1">
            <a:schemeClr val="accent2"/>
          </a:effectRef>
          <a:fontRef idx="minor">
            <a:schemeClr val="tx1"/>
          </a:fontRef>
        </p:style>
      </p:cxnSp>
      <p:sp>
        <p:nvSpPr>
          <p:cNvPr id="9" name="Titelplatzhalter 14">
            <a:extLst>
              <a:ext uri="{FF2B5EF4-FFF2-40B4-BE49-F238E27FC236}">
                <a16:creationId xmlns:a16="http://schemas.microsoft.com/office/drawing/2014/main" id="{96329C5F-757A-794E-BBCE-F3CC105898C4}"/>
              </a:ext>
            </a:extLst>
          </p:cNvPr>
          <p:cNvSpPr txBox="1">
            <a:spLocks noGrp="1" noSelect="1" noRot="1" noMove="1" noResize="1" noEditPoints="1" noAdjustHandles="1" noChangeArrowheads="1" noChangeShapeType="1" noTextEdit="1"/>
          </p:cNvSpPr>
          <p:nvPr userDrawn="1">
            <p:custDataLst>
              <p:tags r:id="rId5"/>
            </p:custDataLst>
          </p:nvPr>
        </p:nvSpPr>
        <p:spPr>
          <a:xfrm>
            <a:off x="7920000" y="1350000"/>
            <a:ext cx="1219200" cy="888961"/>
          </a:xfrm>
          <a:prstGeom prst="rect">
            <a:avLst/>
          </a:prstGeom>
        </p:spPr>
        <p:txBody>
          <a:bodyPr vert="horz" wrap="square" lIns="0" tIns="0" rIns="0" bIns="0" rtlCol="0" anchor="t">
            <a:spAutoFit/>
          </a:bodyPr>
          <a:lstStyle>
            <a:lvl1pPr algn="l" defTabSz="914377" rtl="0" eaLnBrk="1" latinLnBrk="0" hangingPunct="1">
              <a:lnSpc>
                <a:spcPts val="3200"/>
              </a:lnSpc>
              <a:spcBef>
                <a:spcPct val="0"/>
              </a:spcBef>
              <a:buNone/>
              <a:defRPr sz="2800" kern="1200">
                <a:solidFill>
                  <a:srgbClr val="E6002F"/>
                </a:solidFill>
                <a:latin typeface="Arial" panose="020B0604020202020204" pitchFamily="34" charset="0"/>
                <a:ea typeface="+mj-ea"/>
                <a:cs typeface="Arial" panose="020B0604020202020204" pitchFamily="34" charset="0"/>
              </a:defRPr>
            </a:lvl1pPr>
          </a:lstStyle>
          <a:p>
            <a:pPr>
              <a:lnSpc>
                <a:spcPts val="1000"/>
              </a:lnSpc>
            </a:pPr>
            <a:r>
              <a:rPr lang="de-DE" sz="800" b="1" dirty="0">
                <a:solidFill>
                  <a:schemeClr val="tx1"/>
                </a:solidFill>
              </a:rPr>
              <a:t>Kontakt</a:t>
            </a:r>
            <a:endParaRPr lang="de-DE" sz="800" b="0" dirty="0">
              <a:solidFill>
                <a:schemeClr val="tx1"/>
              </a:solidFill>
            </a:endParaRPr>
          </a:p>
          <a:p>
            <a:pPr>
              <a:lnSpc>
                <a:spcPts val="1000"/>
              </a:lnSpc>
            </a:pPr>
            <a:r>
              <a:rPr lang="de-DE" sz="800" b="0" dirty="0">
                <a:solidFill>
                  <a:schemeClr val="tx1"/>
                </a:solidFill>
              </a:rPr>
              <a:t>Fragen zu den </a:t>
            </a:r>
            <a:r>
              <a:rPr lang="de-DE" sz="800" b="0" dirty="0" err="1">
                <a:solidFill>
                  <a:schemeClr val="tx1"/>
                </a:solidFill>
              </a:rPr>
              <a:t>UniBE</a:t>
            </a:r>
            <a:r>
              <a:rPr lang="de-DE" sz="800" b="0" dirty="0">
                <a:solidFill>
                  <a:schemeClr val="tx1"/>
                </a:solidFill>
              </a:rPr>
              <a:t> PowerPoint Vorlagen: </a:t>
            </a:r>
          </a:p>
          <a:p>
            <a:pPr>
              <a:lnSpc>
                <a:spcPts val="1000"/>
              </a:lnSpc>
            </a:pPr>
            <a:r>
              <a:rPr lang="de-DE" sz="800" b="0" dirty="0" err="1">
                <a:solidFill>
                  <a:schemeClr val="tx1"/>
                </a:solidFill>
              </a:rPr>
              <a:t>kommunikation</a:t>
            </a:r>
            <a:r>
              <a:rPr lang="de-DE" sz="800" b="0" dirty="0">
                <a:solidFill>
                  <a:schemeClr val="tx1"/>
                </a:solidFill>
              </a:rPr>
              <a:t>@</a:t>
            </a:r>
          </a:p>
          <a:p>
            <a:pPr>
              <a:lnSpc>
                <a:spcPts val="1000"/>
              </a:lnSpc>
            </a:pPr>
            <a:r>
              <a:rPr lang="de-DE" sz="800" b="0" dirty="0" err="1">
                <a:solidFill>
                  <a:schemeClr val="tx1"/>
                </a:solidFill>
              </a:rPr>
              <a:t>unibe.ch</a:t>
            </a:r>
            <a:r>
              <a:rPr lang="de-DE" sz="800" b="0" dirty="0">
                <a:solidFill>
                  <a:schemeClr val="tx1"/>
                </a:solidFill>
              </a:rPr>
              <a:t> oder </a:t>
            </a:r>
          </a:p>
          <a:p>
            <a:pPr>
              <a:lnSpc>
                <a:spcPts val="1000"/>
              </a:lnSpc>
            </a:pPr>
            <a:r>
              <a:rPr lang="de-DE" sz="800" b="0" dirty="0">
                <a:solidFill>
                  <a:schemeClr val="tx1"/>
                </a:solidFill>
              </a:rPr>
              <a:t>Tel. + 41 31 631 80 44</a:t>
            </a:r>
          </a:p>
          <a:p>
            <a:pPr>
              <a:lnSpc>
                <a:spcPts val="1000"/>
              </a:lnSpc>
            </a:pPr>
            <a:endParaRPr lang="de-DE" sz="800" b="1" dirty="0">
              <a:solidFill>
                <a:schemeClr val="tx1"/>
              </a:solidFill>
            </a:endParaRPr>
          </a:p>
        </p:txBody>
      </p:sp>
      <p:pic>
        <p:nvPicPr>
          <p:cNvPr id="3" name="Grafik 2">
            <a:extLst>
              <a:ext uri="{FF2B5EF4-FFF2-40B4-BE49-F238E27FC236}">
                <a16:creationId xmlns:a16="http://schemas.microsoft.com/office/drawing/2014/main" id="{5BC2E508-06CA-D64A-A4D9-AAF3FB62D703}"/>
              </a:ext>
            </a:extLst>
          </p:cNvPr>
          <p:cNvPicPr>
            <a:picLocks noGrp="1" noSelect="1" noRot="1" noMove="1" noResize="1" noEditPoints="1" noAdjustHandles="1" noChangeArrowheads="1" noChangeShapeType="1"/>
          </p:cNvPicPr>
          <p:nvPr userDrawn="1">
            <p:custDataLst>
              <p:tags r:id="rId6"/>
            </p:custDataLst>
          </p:nvPr>
        </p:nvPicPr>
        <p:blipFill>
          <a:blip r:embed="rId9" cstate="print">
            <a:extLst>
              <a:ext uri="{28A0092B-C50C-407E-A947-70E740481C1C}">
                <a14:useLocalDpi xmlns:a14="http://schemas.microsoft.com/office/drawing/2010/main" val="0"/>
              </a:ext>
            </a:extLst>
          </a:blip>
          <a:stretch>
            <a:fillRect/>
          </a:stretch>
        </p:blipFill>
        <p:spPr>
          <a:xfrm>
            <a:off x="6318091" y="1832535"/>
            <a:ext cx="697217" cy="990600"/>
          </a:xfrm>
          <a:prstGeom prst="rect">
            <a:avLst/>
          </a:prstGeom>
        </p:spPr>
      </p:pic>
      <p:pic>
        <p:nvPicPr>
          <p:cNvPr id="4" name="Grafik 3">
            <a:extLst>
              <a:ext uri="{FF2B5EF4-FFF2-40B4-BE49-F238E27FC236}">
                <a16:creationId xmlns:a16="http://schemas.microsoft.com/office/drawing/2014/main" id="{CCE28F87-7B73-E341-9972-6E84FF110996}"/>
              </a:ext>
            </a:extLst>
          </p:cNvPr>
          <p:cNvPicPr>
            <a:picLocks noGrp="1" noSelect="1" noRot="1" noMove="1" noResize="1" noEditPoints="1" noAdjustHandles="1" noChangeArrowheads="1" noChangeShapeType="1"/>
          </p:cNvPicPr>
          <p:nvPr userDrawn="1">
            <p:custDataLst>
              <p:tags r:id="rId7"/>
            </p:custDataLst>
          </p:nvPr>
        </p:nvPicPr>
        <p:blipFill>
          <a:blip r:embed="rId10" cstate="print">
            <a:extLst>
              <a:ext uri="{28A0092B-C50C-407E-A947-70E740481C1C}">
                <a14:useLocalDpi xmlns:a14="http://schemas.microsoft.com/office/drawing/2010/main" val="0"/>
              </a:ext>
            </a:extLst>
          </a:blip>
          <a:stretch>
            <a:fillRect/>
          </a:stretch>
        </p:blipFill>
        <p:spPr>
          <a:xfrm>
            <a:off x="5520666" y="1836735"/>
            <a:ext cx="656454" cy="986400"/>
          </a:xfrm>
          <a:prstGeom prst="rect">
            <a:avLst/>
          </a:prstGeom>
        </p:spPr>
      </p:pic>
    </p:spTree>
    <p:extLst>
      <p:ext uri="{BB962C8B-B14F-4D97-AF65-F5344CB8AC3E}">
        <p14:creationId xmlns:p14="http://schemas.microsoft.com/office/powerpoint/2010/main" val="3974079215"/>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8: Schluss-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8F220F-AF24-8D49-BCE6-4B7754B66C9B}"/>
              </a:ext>
            </a:extLst>
          </p:cNvPr>
          <p:cNvSpPr>
            <a:spLocks noGrp="1"/>
          </p:cNvSpPr>
          <p:nvPr>
            <p:ph type="title" hasCustomPrompt="1"/>
          </p:nvPr>
        </p:nvSpPr>
        <p:spPr>
          <a:xfrm>
            <a:off x="540000" y="187200"/>
            <a:ext cx="7020000" cy="410369"/>
          </a:xfrm>
        </p:spPr>
        <p:txBody>
          <a:bodyPr anchor="b" anchorCtr="0"/>
          <a:lstStyle>
            <a:lvl1pPr>
              <a:defRPr>
                <a:solidFill>
                  <a:srgbClr val="E6002E"/>
                </a:solidFill>
              </a:defRPr>
            </a:lvl1pPr>
          </a:lstStyle>
          <a:p>
            <a:r>
              <a:rPr lang="de-CH" spc="-15" dirty="0"/>
              <a:t>Vielen Dank</a:t>
            </a:r>
            <a:endParaRPr lang="de-DE" dirty="0"/>
          </a:p>
        </p:txBody>
      </p:sp>
      <p:sp>
        <p:nvSpPr>
          <p:cNvPr id="3" name="Textplatzhalter 2">
            <a:extLst>
              <a:ext uri="{FF2B5EF4-FFF2-40B4-BE49-F238E27FC236}">
                <a16:creationId xmlns:a16="http://schemas.microsoft.com/office/drawing/2014/main" id="{1659C5DC-671B-6A4E-BD0B-CCB6129F84B8}"/>
              </a:ext>
            </a:extLst>
          </p:cNvPr>
          <p:cNvSpPr>
            <a:spLocks noGrp="1"/>
          </p:cNvSpPr>
          <p:nvPr>
            <p:ph type="body" idx="10" hasCustomPrompt="1"/>
          </p:nvPr>
        </p:nvSpPr>
        <p:spPr>
          <a:xfrm>
            <a:off x="540000" y="1306722"/>
            <a:ext cx="7020000" cy="180000"/>
          </a:xfrm>
          <a:prstGeom prst="rect">
            <a:avLst/>
          </a:prstGeom>
        </p:spPr>
        <p:txBody>
          <a:bodyPr lIns="0" tIns="0" rIns="0" bIns="0" anchor="t">
            <a:noAutofit/>
          </a:bodyPr>
          <a:lstStyle>
            <a:lvl1pPr marL="0" indent="0">
              <a:buNone/>
              <a:defRPr sz="1400" b="1" i="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Moderator und Organisationseinheit (Arial Fett 14pt., max. 1 Zeile)</a:t>
            </a:r>
          </a:p>
        </p:txBody>
      </p:sp>
      <p:sp>
        <p:nvSpPr>
          <p:cNvPr id="4" name="Textplatzhalter 2">
            <a:extLst>
              <a:ext uri="{FF2B5EF4-FFF2-40B4-BE49-F238E27FC236}">
                <a16:creationId xmlns:a16="http://schemas.microsoft.com/office/drawing/2014/main" id="{99D0CF73-16BC-EE47-A2F6-63380649FC8F}"/>
              </a:ext>
            </a:extLst>
          </p:cNvPr>
          <p:cNvSpPr>
            <a:spLocks noGrp="1"/>
          </p:cNvSpPr>
          <p:nvPr>
            <p:ph type="body" idx="12" hasCustomPrompt="1"/>
          </p:nvPr>
        </p:nvSpPr>
        <p:spPr>
          <a:xfrm>
            <a:off x="540000" y="1576800"/>
            <a:ext cx="7020000" cy="180000"/>
          </a:xfrm>
          <a:prstGeom prst="rect">
            <a:avLst/>
          </a:prstGeom>
        </p:spPr>
        <p:txBody>
          <a:bodyPr lIns="0" tIns="0" rIns="0" bIns="0" anchor="t">
            <a:noAutofit/>
          </a:bodyPr>
          <a:lstStyle>
            <a:lvl1pPr marL="0" indent="0">
              <a:buNone/>
              <a:defRPr sz="1200" b="0" i="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Datum und Präsentationsort (Arial 12pt., max. 1 Zeile)</a:t>
            </a:r>
          </a:p>
        </p:txBody>
      </p:sp>
      <p:sp>
        <p:nvSpPr>
          <p:cNvPr id="5" name="Textplatzhalter 2">
            <a:extLst>
              <a:ext uri="{FF2B5EF4-FFF2-40B4-BE49-F238E27FC236}">
                <a16:creationId xmlns:a16="http://schemas.microsoft.com/office/drawing/2014/main" id="{4A7E35E8-11B1-964A-B3B7-ABCDE11750B9}"/>
              </a:ext>
            </a:extLst>
          </p:cNvPr>
          <p:cNvSpPr>
            <a:spLocks noGrp="1"/>
          </p:cNvSpPr>
          <p:nvPr>
            <p:ph type="body" idx="11" hasCustomPrompt="1"/>
          </p:nvPr>
        </p:nvSpPr>
        <p:spPr>
          <a:xfrm>
            <a:off x="540000" y="680400"/>
            <a:ext cx="7020000" cy="410369"/>
          </a:xfrm>
          <a:prstGeom prst="rect">
            <a:avLst/>
          </a:prstGeom>
        </p:spPr>
        <p:txBody>
          <a:bodyPr lIns="0" tIns="0" rIns="0" bIns="0" anchor="t">
            <a:noAutofit/>
          </a:bodyPr>
          <a:lstStyle>
            <a:lvl1pPr marL="0" indent="0">
              <a:lnSpc>
                <a:spcPts val="3200"/>
              </a:lnSpc>
              <a:spcBef>
                <a:spcPts val="0"/>
              </a:spcBef>
              <a:buNone/>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r>
              <a:rPr lang="de-CH" spc="20" dirty="0">
                <a:solidFill>
                  <a:srgbClr val="231F20"/>
                </a:solidFill>
              </a:rPr>
              <a:t>für Ihre Aufmerksamkeit</a:t>
            </a:r>
            <a:endParaRPr lang="de-DE" dirty="0"/>
          </a:p>
        </p:txBody>
      </p:sp>
      <p:sp>
        <p:nvSpPr>
          <p:cNvPr id="6" name="Inhaltsplatzhalter 2">
            <a:extLst>
              <a:ext uri="{FF2B5EF4-FFF2-40B4-BE49-F238E27FC236}">
                <a16:creationId xmlns:a16="http://schemas.microsoft.com/office/drawing/2014/main" id="{08592F44-7A11-4746-8BCA-D8016987E6BD}"/>
              </a:ext>
            </a:extLst>
          </p:cNvPr>
          <p:cNvSpPr>
            <a:spLocks noGrp="1"/>
          </p:cNvSpPr>
          <p:nvPr>
            <p:ph sz="half" idx="1" hasCustomPrompt="1"/>
          </p:nvPr>
        </p:nvSpPr>
        <p:spPr>
          <a:xfrm>
            <a:off x="0" y="1921500"/>
            <a:ext cx="9144000" cy="3218400"/>
          </a:xfrm>
          <a:prstGeom prst="rect">
            <a:avLst/>
          </a:prstGeom>
          <a:solidFill>
            <a:schemeClr val="bg1">
              <a:lumMod val="85000"/>
            </a:schemeClr>
          </a:solidFill>
        </p:spPr>
        <p:txBody>
          <a:bodyPr lIns="0" tIns="0" rIns="0" bIns="0"/>
          <a:lstStyle>
            <a:lvl1pPr marL="0" indent="0">
              <a:buNone/>
              <a:defRPr sz="2000">
                <a:latin typeface="Arial" panose="020B0604020202020204" pitchFamily="34" charset="0"/>
                <a:cs typeface="Arial" panose="020B0604020202020204" pitchFamily="34" charset="0"/>
              </a:defRPr>
            </a:lvl1pPr>
          </a:lstStyle>
          <a:p>
            <a:pPr lvl="0"/>
            <a:r>
              <a:rPr lang="de-DE" dirty="0"/>
              <a:t>        Media Platzhalter: 25.4 (b) x 8.94 (h) cm </a:t>
            </a:r>
          </a:p>
        </p:txBody>
      </p:sp>
    </p:spTree>
    <p:extLst>
      <p:ext uri="{BB962C8B-B14F-4D97-AF65-F5344CB8AC3E}">
        <p14:creationId xmlns:p14="http://schemas.microsoft.com/office/powerpoint/2010/main" val="2582863351"/>
      </p:ext>
    </p:extLst>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Titel-Folie ohne Bi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1659C5DC-671B-6A4E-BD0B-CCB6129F84B8}"/>
              </a:ext>
            </a:extLst>
          </p:cNvPr>
          <p:cNvSpPr>
            <a:spLocks noGrp="1"/>
          </p:cNvSpPr>
          <p:nvPr>
            <p:ph type="body" idx="10" hasCustomPrompt="1"/>
          </p:nvPr>
        </p:nvSpPr>
        <p:spPr>
          <a:xfrm>
            <a:off x="540000" y="3562350"/>
            <a:ext cx="7020000" cy="166199"/>
          </a:xfrm>
          <a:prstGeom prst="rect">
            <a:avLst/>
          </a:prstGeom>
        </p:spPr>
        <p:txBody>
          <a:bodyPr lIns="0" tIns="0" rIns="0" bIns="0" anchor="t">
            <a:noAutofit/>
          </a:bodyPr>
          <a:lstStyle>
            <a:lvl1pPr marL="0" indent="0">
              <a:buNone/>
              <a:defRPr sz="1400" b="1" i="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Moderator und Organisationseinheit (Arial Fett 14pt., max. 1 Zeile)</a:t>
            </a:r>
          </a:p>
        </p:txBody>
      </p:sp>
      <p:sp>
        <p:nvSpPr>
          <p:cNvPr id="4" name="Textplatzhalter 2">
            <a:extLst>
              <a:ext uri="{FF2B5EF4-FFF2-40B4-BE49-F238E27FC236}">
                <a16:creationId xmlns:a16="http://schemas.microsoft.com/office/drawing/2014/main" id="{99D0CF73-16BC-EE47-A2F6-63380649FC8F}"/>
              </a:ext>
            </a:extLst>
          </p:cNvPr>
          <p:cNvSpPr>
            <a:spLocks noGrp="1"/>
          </p:cNvSpPr>
          <p:nvPr>
            <p:ph type="body" idx="12" hasCustomPrompt="1"/>
          </p:nvPr>
        </p:nvSpPr>
        <p:spPr>
          <a:xfrm>
            <a:off x="540000" y="3834000"/>
            <a:ext cx="7020000" cy="166199"/>
          </a:xfrm>
          <a:prstGeom prst="rect">
            <a:avLst/>
          </a:prstGeom>
        </p:spPr>
        <p:txBody>
          <a:bodyPr lIns="0" tIns="0" rIns="0" bIns="0" anchor="t">
            <a:sp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200" b="0" i="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Datum und Präsentationsort (Arial 12pt., max. 1 Zeile)</a:t>
            </a:r>
          </a:p>
        </p:txBody>
      </p:sp>
      <p:sp>
        <p:nvSpPr>
          <p:cNvPr id="5" name="Textplatzhalter 2">
            <a:extLst>
              <a:ext uri="{FF2B5EF4-FFF2-40B4-BE49-F238E27FC236}">
                <a16:creationId xmlns:a16="http://schemas.microsoft.com/office/drawing/2014/main" id="{4A7E35E8-11B1-964A-B3B7-ABCDE11750B9}"/>
              </a:ext>
            </a:extLst>
          </p:cNvPr>
          <p:cNvSpPr>
            <a:spLocks noGrp="1"/>
          </p:cNvSpPr>
          <p:nvPr>
            <p:ph type="body" idx="11" hasCustomPrompt="1"/>
          </p:nvPr>
        </p:nvSpPr>
        <p:spPr>
          <a:xfrm>
            <a:off x="540000" y="2203200"/>
            <a:ext cx="7020000" cy="900000"/>
          </a:xfrm>
          <a:prstGeom prst="rect">
            <a:avLst/>
          </a:prstGeom>
        </p:spPr>
        <p:txBody>
          <a:bodyPr lIns="0" tIns="0" rIns="0" bIns="0" anchor="t">
            <a:noAutofit/>
          </a:bodyPr>
          <a:lstStyle>
            <a:lvl1pPr marL="0" marR="0" indent="0" algn="l" defTabSz="914400" rtl="0" eaLnBrk="1" fontAlgn="auto" latinLnBrk="0" hangingPunct="1">
              <a:lnSpc>
                <a:spcPts val="3200"/>
              </a:lnSpc>
              <a:spcBef>
                <a:spcPts val="0"/>
              </a:spcBef>
              <a:spcAft>
                <a:spcPts val="0"/>
              </a:spcAft>
              <a:buClrTx/>
              <a:buSzTx/>
              <a:buFont typeface="Arial" panose="020B0604020202020204" pitchFamily="34" charset="0"/>
              <a:buNone/>
              <a:tabLst/>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Titel B (Arial 28/32pt., </a:t>
            </a:r>
            <a:br>
              <a:rPr lang="de-DE" dirty="0"/>
            </a:br>
            <a:r>
              <a:rPr lang="de-DE" dirty="0"/>
              <a:t>schwarz, max. 2 Zeilen) </a:t>
            </a:r>
          </a:p>
        </p:txBody>
      </p:sp>
      <p:sp>
        <p:nvSpPr>
          <p:cNvPr id="13" name="Titelplatzhalter 14">
            <a:extLst>
              <a:ext uri="{FF2B5EF4-FFF2-40B4-BE49-F238E27FC236}">
                <a16:creationId xmlns:a16="http://schemas.microsoft.com/office/drawing/2014/main" id="{A4657668-A8BC-5644-AAC4-0A0F9B6AD949}"/>
              </a:ext>
            </a:extLst>
          </p:cNvPr>
          <p:cNvSpPr>
            <a:spLocks noGrp="1"/>
          </p:cNvSpPr>
          <p:nvPr>
            <p:ph type="title" hasCustomPrompt="1"/>
          </p:nvPr>
        </p:nvSpPr>
        <p:spPr>
          <a:xfrm>
            <a:off x="540000" y="1220400"/>
            <a:ext cx="7020000" cy="900000"/>
          </a:xfrm>
          <a:prstGeom prst="rect">
            <a:avLst/>
          </a:prstGeom>
        </p:spPr>
        <p:txBody>
          <a:bodyPr vert="horz" wrap="square" lIns="0" tIns="0" rIns="0" bIns="0" rtlCol="0" anchor="b" anchorCtr="0">
            <a:noAutofit/>
          </a:bodyPr>
          <a:lstStyle>
            <a:lvl1pPr>
              <a:defRPr/>
            </a:lvl1pPr>
          </a:lstStyle>
          <a:p>
            <a:r>
              <a:rPr lang="de-DE" dirty="0"/>
              <a:t>Titel A (Arial 28/32pt., </a:t>
            </a:r>
            <a:br>
              <a:rPr lang="de-DE" dirty="0"/>
            </a:br>
            <a:r>
              <a:rPr lang="de-DE" dirty="0"/>
              <a:t>rot, max. 2 Zeilen)</a:t>
            </a:r>
          </a:p>
        </p:txBody>
      </p:sp>
    </p:spTree>
    <p:extLst>
      <p:ext uri="{BB962C8B-B14F-4D97-AF65-F5344CB8AC3E}">
        <p14:creationId xmlns:p14="http://schemas.microsoft.com/office/powerpoint/2010/main" val="4118817871"/>
      </p:ext>
    </p:extLst>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Inhaltverzeichnis">
    <p:spTree>
      <p:nvGrpSpPr>
        <p:cNvPr id="1" name=""/>
        <p:cNvGrpSpPr/>
        <p:nvPr/>
      </p:nvGrpSpPr>
      <p:grpSpPr>
        <a:xfrm>
          <a:off x="0" y="0"/>
          <a:ext cx="0" cy="0"/>
          <a:chOff x="0" y="0"/>
          <a:chExt cx="0" cy="0"/>
        </a:xfrm>
      </p:grpSpPr>
      <p:sp>
        <p:nvSpPr>
          <p:cNvPr id="5" name="Textplatzhalter 2">
            <a:extLst>
              <a:ext uri="{FF2B5EF4-FFF2-40B4-BE49-F238E27FC236}">
                <a16:creationId xmlns:a16="http://schemas.microsoft.com/office/drawing/2014/main" id="{4A7E35E8-11B1-964A-B3B7-ABCDE11750B9}"/>
              </a:ext>
            </a:extLst>
          </p:cNvPr>
          <p:cNvSpPr>
            <a:spLocks noGrp="1"/>
          </p:cNvSpPr>
          <p:nvPr>
            <p:ph type="body" idx="11" hasCustomPrompt="1"/>
          </p:nvPr>
        </p:nvSpPr>
        <p:spPr>
          <a:xfrm>
            <a:off x="540000" y="1170000"/>
            <a:ext cx="7020000" cy="410369"/>
          </a:xfrm>
          <a:prstGeom prst="rect">
            <a:avLst/>
          </a:prstGeom>
        </p:spPr>
        <p:txBody>
          <a:bodyPr lIns="0" tIns="0" rIns="0" bIns="0" anchor="t">
            <a:noAutofit/>
          </a:bodyPr>
          <a:lstStyle>
            <a:lvl1pPr marL="0" marR="0" indent="0" algn="l" defTabSz="914377" rtl="0" eaLnBrk="1" fontAlgn="auto" latinLnBrk="0" hangingPunct="1">
              <a:lnSpc>
                <a:spcPts val="3200"/>
              </a:lnSpc>
              <a:spcBef>
                <a:spcPts val="0"/>
              </a:spcBef>
              <a:spcAft>
                <a:spcPts val="0"/>
              </a:spcAft>
              <a:buClrTx/>
              <a:buSzTx/>
              <a:buFont typeface="Arial" panose="020B0604020202020204" pitchFamily="34" charset="0"/>
              <a:buNone/>
              <a:tabLst/>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Titel B (Arial 28pt., schwarz, max. 1 Zeile) </a:t>
            </a:r>
          </a:p>
        </p:txBody>
      </p:sp>
      <p:sp>
        <p:nvSpPr>
          <p:cNvPr id="11" name="Textplatzhalter 10">
            <a:extLst>
              <a:ext uri="{FF2B5EF4-FFF2-40B4-BE49-F238E27FC236}">
                <a16:creationId xmlns:a16="http://schemas.microsoft.com/office/drawing/2014/main" id="{81FC3BBB-A060-D84D-A85B-A61AE52B9CEC}"/>
              </a:ext>
            </a:extLst>
          </p:cNvPr>
          <p:cNvSpPr>
            <a:spLocks noGrp="1"/>
          </p:cNvSpPr>
          <p:nvPr>
            <p:ph type="body" sz="quarter" idx="12" hasCustomPrompt="1"/>
          </p:nvPr>
        </p:nvSpPr>
        <p:spPr>
          <a:xfrm>
            <a:off x="540000" y="2190750"/>
            <a:ext cx="3727200" cy="2610000"/>
          </a:xfrm>
          <a:prstGeom prst="rect">
            <a:avLst/>
          </a:prstGeom>
        </p:spPr>
        <p:txBody>
          <a:bodyPr wrap="square" lIns="0" tIns="0" rIns="0" bIns="0">
            <a:noAutofit/>
          </a:bodyPr>
          <a:lstStyle>
            <a:lvl1pPr marL="0" marR="0" indent="0" algn="l" defTabSz="914377" rtl="0" eaLnBrk="1" fontAlgn="auto" latinLnBrk="0" hangingPunct="1">
              <a:lnSpc>
                <a:spcPts val="2400"/>
              </a:lnSpc>
              <a:spcBef>
                <a:spcPts val="0"/>
              </a:spcBef>
              <a:spcAft>
                <a:spcPts val="0"/>
              </a:spcAft>
              <a:buClrTx/>
              <a:buSzTx/>
              <a:buFont typeface="Arial" panose="020B0604020202020204" pitchFamily="34" charset="0"/>
              <a:buNone/>
              <a:tabLst/>
              <a:defRPr sz="2000">
                <a:latin typeface="Arial" panose="020B0604020202020204" pitchFamily="34" charset="0"/>
                <a:cs typeface="Arial" panose="020B0604020202020204" pitchFamily="34" charset="0"/>
              </a:defRPr>
            </a:lvl1pPr>
            <a:lvl2pPr>
              <a:defRPr sz="16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marL="0" marR="0" lvl="0" indent="0" algn="l" defTabSz="914377" rtl="0" eaLnBrk="1" fontAlgn="auto" latinLnBrk="0" hangingPunct="1">
              <a:lnSpc>
                <a:spcPts val="2000"/>
              </a:lnSpc>
              <a:spcBef>
                <a:spcPts val="0"/>
              </a:spcBef>
              <a:spcAft>
                <a:spcPts val="0"/>
              </a:spcAft>
              <a:buClrTx/>
              <a:buSzTx/>
              <a:buFont typeface="Arial" panose="020B0604020202020204" pitchFamily="34" charset="0"/>
              <a:buNone/>
              <a:tabLst/>
              <a:defRPr/>
            </a:pPr>
            <a:r>
              <a:rPr lang="de-DE" dirty="0"/>
              <a:t>Inhalt Nr. 1: Arial 20/24pt.</a:t>
            </a:r>
          </a:p>
          <a:p>
            <a:pPr lvl="0"/>
            <a:endParaRPr lang="de-DE" dirty="0"/>
          </a:p>
          <a:p>
            <a:pPr lvl="0"/>
            <a:r>
              <a:rPr lang="de-DE" dirty="0"/>
              <a:t>Inhalt Nr. 2</a:t>
            </a:r>
          </a:p>
        </p:txBody>
      </p:sp>
      <p:sp>
        <p:nvSpPr>
          <p:cNvPr id="14" name="Textplatzhalter 10">
            <a:extLst>
              <a:ext uri="{FF2B5EF4-FFF2-40B4-BE49-F238E27FC236}">
                <a16:creationId xmlns:a16="http://schemas.microsoft.com/office/drawing/2014/main" id="{B236500E-83E7-924C-AF0B-0F29C91C1A20}"/>
              </a:ext>
            </a:extLst>
          </p:cNvPr>
          <p:cNvSpPr>
            <a:spLocks noGrp="1"/>
          </p:cNvSpPr>
          <p:nvPr>
            <p:ph type="body" sz="quarter" idx="14" hasCustomPrompt="1"/>
          </p:nvPr>
        </p:nvSpPr>
        <p:spPr>
          <a:xfrm>
            <a:off x="4878000" y="2190750"/>
            <a:ext cx="3727200" cy="2610000"/>
          </a:xfrm>
          <a:prstGeom prst="rect">
            <a:avLst/>
          </a:prstGeom>
        </p:spPr>
        <p:txBody>
          <a:bodyPr wrap="square" lIns="0" tIns="0" rIns="0" bIns="0">
            <a:noAutofit/>
          </a:bodyPr>
          <a:lstStyle>
            <a:lvl1pPr marL="0" marR="0" indent="0" algn="l" defTabSz="914377" rtl="0" eaLnBrk="1" fontAlgn="auto" latinLnBrk="0" hangingPunct="1">
              <a:lnSpc>
                <a:spcPts val="2400"/>
              </a:lnSpc>
              <a:spcBef>
                <a:spcPts val="0"/>
              </a:spcBef>
              <a:spcAft>
                <a:spcPts val="0"/>
              </a:spcAft>
              <a:buClrTx/>
              <a:buSzTx/>
              <a:buFont typeface="Arial" panose="020B0604020202020204" pitchFamily="34" charset="0"/>
              <a:buNone/>
              <a:tabLst/>
              <a:defRPr sz="2000">
                <a:latin typeface="Arial" panose="020B0604020202020204" pitchFamily="34" charset="0"/>
                <a:cs typeface="Arial" panose="020B0604020202020204" pitchFamily="34" charset="0"/>
              </a:defRPr>
            </a:lvl1pPr>
            <a:lvl2pPr>
              <a:defRPr sz="16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marL="0" marR="0" lvl="0" indent="0" algn="l" defTabSz="914377" rtl="0" eaLnBrk="1" fontAlgn="auto" latinLnBrk="0" hangingPunct="1">
              <a:lnSpc>
                <a:spcPts val="2000"/>
              </a:lnSpc>
              <a:spcBef>
                <a:spcPts val="0"/>
              </a:spcBef>
              <a:spcAft>
                <a:spcPts val="0"/>
              </a:spcAft>
              <a:buClrTx/>
              <a:buSzTx/>
              <a:buFont typeface="Arial" panose="020B0604020202020204" pitchFamily="34" charset="0"/>
              <a:buNone/>
              <a:tabLst/>
              <a:defRPr/>
            </a:pPr>
            <a:r>
              <a:rPr lang="de-DE" dirty="0"/>
              <a:t>Inhalt Nr. 3: Arial 20/24pt.</a:t>
            </a:r>
          </a:p>
          <a:p>
            <a:pPr lvl="0"/>
            <a:endParaRPr lang="de-DE" dirty="0"/>
          </a:p>
          <a:p>
            <a:pPr lvl="0"/>
            <a:r>
              <a:rPr lang="de-DE" dirty="0"/>
              <a:t>Inhalt Nr. 4</a:t>
            </a:r>
          </a:p>
          <a:p>
            <a:pPr lvl="0"/>
            <a:endParaRPr lang="de-DE" dirty="0"/>
          </a:p>
        </p:txBody>
      </p:sp>
      <p:sp>
        <p:nvSpPr>
          <p:cNvPr id="9" name="Textplatzhalter 21">
            <a:extLst>
              <a:ext uri="{FF2B5EF4-FFF2-40B4-BE49-F238E27FC236}">
                <a16:creationId xmlns:a16="http://schemas.microsoft.com/office/drawing/2014/main" id="{16AC8D8E-CDF7-E043-997B-4F40A5E71F94}"/>
              </a:ext>
            </a:extLst>
          </p:cNvPr>
          <p:cNvSpPr>
            <a:spLocks noGrp="1"/>
          </p:cNvSpPr>
          <p:nvPr>
            <p:ph type="body" sz="quarter" idx="20" hasCustomPrompt="1"/>
          </p:nvPr>
        </p:nvSpPr>
        <p:spPr>
          <a:xfrm>
            <a:off x="540000" y="280800"/>
            <a:ext cx="7020000" cy="180000"/>
          </a:xfrm>
          <a:prstGeom prst="rect">
            <a:avLst/>
          </a:prstGeom>
        </p:spPr>
        <p:txBody>
          <a:bodyPr lIns="0" tIns="0" rIns="0" bIns="0">
            <a:noAutofit/>
          </a:bodyPr>
          <a:lstStyle>
            <a:lvl1pPr>
              <a:spcBef>
                <a:spcPts val="0"/>
              </a:spcBef>
              <a:defRPr sz="1200">
                <a:solidFill>
                  <a:schemeClr val="tx1"/>
                </a:solidFill>
                <a:latin typeface="Arial" panose="020B0604020202020204" pitchFamily="34" charset="0"/>
                <a:cs typeface="Arial" panose="020B0604020202020204" pitchFamily="34" charset="0"/>
              </a:defRPr>
            </a:lvl1pPr>
          </a:lstStyle>
          <a:p>
            <a:pPr lvl="0"/>
            <a:r>
              <a:rPr lang="de-DE" dirty="0"/>
              <a:t>Thema der Präsentation (</a:t>
            </a:r>
            <a:r>
              <a:rPr lang="de-DE" dirty="0" err="1"/>
              <a:t>gemäss</a:t>
            </a:r>
            <a:r>
              <a:rPr lang="de-DE" dirty="0"/>
              <a:t> Titelfolie: Arial 12pt., schwarz, max. 1 Zeile)</a:t>
            </a:r>
          </a:p>
        </p:txBody>
      </p:sp>
      <p:sp>
        <p:nvSpPr>
          <p:cNvPr id="10" name="Titelplatzhalter 14">
            <a:extLst>
              <a:ext uri="{FF2B5EF4-FFF2-40B4-BE49-F238E27FC236}">
                <a16:creationId xmlns:a16="http://schemas.microsoft.com/office/drawing/2014/main" id="{F49DC73E-0ADC-CB4B-B483-695B44661B05}"/>
              </a:ext>
            </a:extLst>
          </p:cNvPr>
          <p:cNvSpPr>
            <a:spLocks noGrp="1"/>
          </p:cNvSpPr>
          <p:nvPr>
            <p:ph type="title" hasCustomPrompt="1"/>
          </p:nvPr>
        </p:nvSpPr>
        <p:spPr>
          <a:xfrm>
            <a:off x="540000" y="680400"/>
            <a:ext cx="7020000" cy="410369"/>
          </a:xfrm>
          <a:prstGeom prst="rect">
            <a:avLst/>
          </a:prstGeom>
        </p:spPr>
        <p:txBody>
          <a:bodyPr vert="horz" lIns="0" tIns="0" rIns="0" bIns="0" rtlCol="0" anchor="t">
            <a:spAutoFit/>
          </a:bodyPr>
          <a:lstStyle>
            <a:lvl1pPr>
              <a:defRPr/>
            </a:lvl1pPr>
          </a:lstStyle>
          <a:p>
            <a:r>
              <a:rPr lang="de-DE" dirty="0"/>
              <a:t>Titel A (Arial 28pt., rot, max. 1 Zeile) </a:t>
            </a:r>
          </a:p>
        </p:txBody>
      </p:sp>
      <p:sp>
        <p:nvSpPr>
          <p:cNvPr id="7" name="Foliennummernplatzhalter 7">
            <a:extLst>
              <a:ext uri="{FF2B5EF4-FFF2-40B4-BE49-F238E27FC236}">
                <a16:creationId xmlns:a16="http://schemas.microsoft.com/office/drawing/2014/main" id="{291F5CB2-B1A0-3141-810A-EA3DABABC379}"/>
              </a:ext>
            </a:extLst>
          </p:cNvPr>
          <p:cNvSpPr>
            <a:spLocks noGrp="1"/>
          </p:cNvSpPr>
          <p:nvPr>
            <p:ph type="sldNum" sz="quarter" idx="21"/>
          </p:nvPr>
        </p:nvSpPr>
        <p:spPr>
          <a:xfrm>
            <a:off x="8610600" y="6356350"/>
            <a:ext cx="2743200" cy="365125"/>
          </a:xfrm>
        </p:spPr>
        <p:txBody>
          <a:bodyPr/>
          <a:lstStyle/>
          <a:p>
            <a:fld id="{16AB2C14-F465-F643-BD65-D6125390A9E0}" type="slidenum">
              <a:rPr lang="de-DE" smtClean="0"/>
              <a:t>‹Nr.›</a:t>
            </a:fld>
            <a:endParaRPr lang="de-DE"/>
          </a:p>
        </p:txBody>
      </p:sp>
    </p:spTree>
    <p:extLst>
      <p:ext uri="{BB962C8B-B14F-4D97-AF65-F5344CB8AC3E}">
        <p14:creationId xmlns:p14="http://schemas.microsoft.com/office/powerpoint/2010/main" val="2116866354"/>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a: Text-Folie 2 Spalten">
    <p:spTree>
      <p:nvGrpSpPr>
        <p:cNvPr id="1" name=""/>
        <p:cNvGrpSpPr/>
        <p:nvPr/>
      </p:nvGrpSpPr>
      <p:grpSpPr>
        <a:xfrm>
          <a:off x="0" y="0"/>
          <a:ext cx="0" cy="0"/>
          <a:chOff x="0" y="0"/>
          <a:chExt cx="0" cy="0"/>
        </a:xfrm>
      </p:grpSpPr>
      <p:sp>
        <p:nvSpPr>
          <p:cNvPr id="4" name="Textplatzhalter 2">
            <a:extLst>
              <a:ext uri="{FF2B5EF4-FFF2-40B4-BE49-F238E27FC236}">
                <a16:creationId xmlns:a16="http://schemas.microsoft.com/office/drawing/2014/main" id="{E8DF8EC7-1228-E54F-AEA8-B9FA57ED0474}"/>
              </a:ext>
            </a:extLst>
          </p:cNvPr>
          <p:cNvSpPr>
            <a:spLocks noGrp="1"/>
          </p:cNvSpPr>
          <p:nvPr>
            <p:ph type="body" idx="11" hasCustomPrompt="1"/>
          </p:nvPr>
        </p:nvSpPr>
        <p:spPr>
          <a:xfrm>
            <a:off x="540000" y="1170000"/>
            <a:ext cx="7020000" cy="410369"/>
          </a:xfrm>
          <a:prstGeom prst="rect">
            <a:avLst/>
          </a:prstGeom>
        </p:spPr>
        <p:txBody>
          <a:bodyPr lIns="0" tIns="0" rIns="0" bIns="0" anchor="t">
            <a:noAutofit/>
          </a:bodyPr>
          <a:lstStyle>
            <a:lvl1pPr marL="0" marR="0" indent="0" algn="l" defTabSz="914377" rtl="0" eaLnBrk="1" fontAlgn="auto" latinLnBrk="0" hangingPunct="1">
              <a:lnSpc>
                <a:spcPts val="3200"/>
              </a:lnSpc>
              <a:spcBef>
                <a:spcPts val="0"/>
              </a:spcBef>
              <a:spcAft>
                <a:spcPts val="0"/>
              </a:spcAft>
              <a:buClrTx/>
              <a:buSzTx/>
              <a:buFont typeface="Arial" panose="020B0604020202020204" pitchFamily="34" charset="0"/>
              <a:buNone/>
              <a:tabLst/>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Titel B (Arial 28pt., schwarz, max. 1 Zeile) </a:t>
            </a:r>
          </a:p>
        </p:txBody>
      </p:sp>
      <p:sp>
        <p:nvSpPr>
          <p:cNvPr id="17" name="Textplatzhalter 16">
            <a:extLst>
              <a:ext uri="{FF2B5EF4-FFF2-40B4-BE49-F238E27FC236}">
                <a16:creationId xmlns:a16="http://schemas.microsoft.com/office/drawing/2014/main" id="{723164D8-30C4-CA40-B858-A93802E24BA8}"/>
              </a:ext>
            </a:extLst>
          </p:cNvPr>
          <p:cNvSpPr>
            <a:spLocks noGrp="1"/>
          </p:cNvSpPr>
          <p:nvPr>
            <p:ph type="body" sz="quarter" idx="16" hasCustomPrompt="1"/>
          </p:nvPr>
        </p:nvSpPr>
        <p:spPr>
          <a:xfrm>
            <a:off x="540000" y="2160000"/>
            <a:ext cx="3726000" cy="180000"/>
          </a:xfrm>
          <a:prstGeom prst="rect">
            <a:avLst/>
          </a:prstGeom>
        </p:spPr>
        <p:txBody>
          <a:bodyPr lIns="0" tIns="0" rIns="0" bIns="0"/>
          <a:lstStyle>
            <a:lvl1pPr>
              <a:lnSpc>
                <a:spcPts val="1800"/>
              </a:lnSpc>
              <a:spcBef>
                <a:spcPts val="0"/>
              </a:spcBef>
              <a:defRPr sz="1600" b="1">
                <a:latin typeface="Arial" panose="020B0604020202020204" pitchFamily="34" charset="0"/>
                <a:cs typeface="Arial" panose="020B0604020202020204" pitchFamily="34" charset="0"/>
              </a:defRPr>
            </a:lvl1pPr>
          </a:lstStyle>
          <a:p>
            <a:pPr lvl="0"/>
            <a:r>
              <a:rPr lang="de-DE" dirty="0"/>
              <a:t>Aussage 1: Arial Fett 16pt.</a:t>
            </a:r>
          </a:p>
        </p:txBody>
      </p:sp>
      <p:sp>
        <p:nvSpPr>
          <p:cNvPr id="18" name="Textplatzhalter 16">
            <a:extLst>
              <a:ext uri="{FF2B5EF4-FFF2-40B4-BE49-F238E27FC236}">
                <a16:creationId xmlns:a16="http://schemas.microsoft.com/office/drawing/2014/main" id="{B040411C-234A-814D-906D-923A34543F9B}"/>
              </a:ext>
            </a:extLst>
          </p:cNvPr>
          <p:cNvSpPr>
            <a:spLocks noGrp="1"/>
          </p:cNvSpPr>
          <p:nvPr>
            <p:ph type="body" sz="quarter" idx="17" hasCustomPrompt="1"/>
          </p:nvPr>
        </p:nvSpPr>
        <p:spPr>
          <a:xfrm>
            <a:off x="540000" y="2430000"/>
            <a:ext cx="3726000" cy="2340000"/>
          </a:xfrm>
          <a:prstGeom prst="rect">
            <a:avLst/>
          </a:prstGeom>
        </p:spPr>
        <p:txBody>
          <a:bodyPr lIns="0" tIns="0" rIns="0" bIns="0"/>
          <a:lstStyle>
            <a:lvl1pPr>
              <a:lnSpc>
                <a:spcPts val="2000"/>
              </a:lnSpc>
              <a:spcBef>
                <a:spcPts val="0"/>
              </a:spcBef>
              <a:defRPr sz="1600" b="0">
                <a:latin typeface="Arial" panose="020B0604020202020204" pitchFamily="34" charset="0"/>
                <a:cs typeface="Arial" panose="020B0604020202020204" pitchFamily="34" charset="0"/>
              </a:defRPr>
            </a:lvl1pPr>
          </a:lstStyle>
          <a:p>
            <a:pPr lvl="0"/>
            <a:r>
              <a:rPr lang="de-DE" dirty="0" err="1"/>
              <a:t>Fliesstext</a:t>
            </a:r>
            <a:r>
              <a:rPr lang="de-DE" dirty="0"/>
              <a:t> 1: Arial 16/20pt.</a:t>
            </a:r>
          </a:p>
        </p:txBody>
      </p:sp>
      <p:sp>
        <p:nvSpPr>
          <p:cNvPr id="19" name="Textplatzhalter 16">
            <a:extLst>
              <a:ext uri="{FF2B5EF4-FFF2-40B4-BE49-F238E27FC236}">
                <a16:creationId xmlns:a16="http://schemas.microsoft.com/office/drawing/2014/main" id="{BA9C34C3-74C1-1046-BC15-F9C16906BAF5}"/>
              </a:ext>
            </a:extLst>
          </p:cNvPr>
          <p:cNvSpPr>
            <a:spLocks noGrp="1"/>
          </p:cNvSpPr>
          <p:nvPr>
            <p:ph type="body" sz="quarter" idx="18" hasCustomPrompt="1"/>
          </p:nvPr>
        </p:nvSpPr>
        <p:spPr>
          <a:xfrm>
            <a:off x="4878000" y="2160000"/>
            <a:ext cx="3726000" cy="180000"/>
          </a:xfrm>
          <a:prstGeom prst="rect">
            <a:avLst/>
          </a:prstGeom>
        </p:spPr>
        <p:txBody>
          <a:bodyPr lIns="0" tIns="0" rIns="0" bIns="0"/>
          <a:lstStyle>
            <a:lvl1pPr>
              <a:lnSpc>
                <a:spcPts val="1800"/>
              </a:lnSpc>
              <a:spcBef>
                <a:spcPts val="0"/>
              </a:spcBef>
              <a:defRPr sz="1600" b="1">
                <a:latin typeface="Arial" panose="020B0604020202020204" pitchFamily="34" charset="0"/>
                <a:cs typeface="Arial" panose="020B0604020202020204" pitchFamily="34" charset="0"/>
              </a:defRPr>
            </a:lvl1pPr>
          </a:lstStyle>
          <a:p>
            <a:pPr lvl="0"/>
            <a:r>
              <a:rPr lang="de-DE" dirty="0"/>
              <a:t>Aussage 2: Arial Fett 16pt.</a:t>
            </a:r>
          </a:p>
        </p:txBody>
      </p:sp>
      <p:sp>
        <p:nvSpPr>
          <p:cNvPr id="20" name="Textplatzhalter 16">
            <a:extLst>
              <a:ext uri="{FF2B5EF4-FFF2-40B4-BE49-F238E27FC236}">
                <a16:creationId xmlns:a16="http://schemas.microsoft.com/office/drawing/2014/main" id="{4D60A118-8FB6-A640-B56D-40FCAF7BFBFD}"/>
              </a:ext>
            </a:extLst>
          </p:cNvPr>
          <p:cNvSpPr>
            <a:spLocks noGrp="1"/>
          </p:cNvSpPr>
          <p:nvPr>
            <p:ph type="body" sz="quarter" idx="19" hasCustomPrompt="1"/>
          </p:nvPr>
        </p:nvSpPr>
        <p:spPr>
          <a:xfrm>
            <a:off x="4878000" y="2430000"/>
            <a:ext cx="3726000" cy="2340000"/>
          </a:xfrm>
          <a:prstGeom prst="rect">
            <a:avLst/>
          </a:prstGeom>
        </p:spPr>
        <p:txBody>
          <a:bodyPr lIns="0" tIns="0" rIns="0" bIns="0"/>
          <a:lstStyle>
            <a:lvl1pPr>
              <a:lnSpc>
                <a:spcPts val="2000"/>
              </a:lnSpc>
              <a:spcBef>
                <a:spcPts val="0"/>
              </a:spcBef>
              <a:defRPr sz="1600" b="0">
                <a:latin typeface="Arial" panose="020B0604020202020204" pitchFamily="34" charset="0"/>
                <a:cs typeface="Arial" panose="020B0604020202020204" pitchFamily="34" charset="0"/>
              </a:defRPr>
            </a:lvl1pPr>
          </a:lstStyle>
          <a:p>
            <a:pPr lvl="0"/>
            <a:r>
              <a:rPr lang="de-DE" dirty="0" err="1"/>
              <a:t>Fliesstext</a:t>
            </a:r>
            <a:r>
              <a:rPr lang="de-DE" dirty="0"/>
              <a:t> 2: Arial 16/20pt.</a:t>
            </a:r>
          </a:p>
        </p:txBody>
      </p:sp>
      <p:sp>
        <p:nvSpPr>
          <p:cNvPr id="22" name="Textplatzhalter 21">
            <a:extLst>
              <a:ext uri="{FF2B5EF4-FFF2-40B4-BE49-F238E27FC236}">
                <a16:creationId xmlns:a16="http://schemas.microsoft.com/office/drawing/2014/main" id="{3AE95407-6558-2D43-AAF2-1E121E6601AF}"/>
              </a:ext>
            </a:extLst>
          </p:cNvPr>
          <p:cNvSpPr>
            <a:spLocks noGrp="1"/>
          </p:cNvSpPr>
          <p:nvPr>
            <p:ph type="body" sz="quarter" idx="20" hasCustomPrompt="1"/>
          </p:nvPr>
        </p:nvSpPr>
        <p:spPr>
          <a:xfrm>
            <a:off x="540000" y="280800"/>
            <a:ext cx="7020000" cy="180000"/>
          </a:xfrm>
          <a:prstGeom prst="rect">
            <a:avLst/>
          </a:prstGeom>
        </p:spPr>
        <p:txBody>
          <a:bodyPr lIns="0" tIns="0" rIns="0" bIns="0">
            <a:noAutofit/>
          </a:bodyPr>
          <a:lstStyle>
            <a:lvl1pPr>
              <a:spcBef>
                <a:spcPts val="0"/>
              </a:spcBef>
              <a:defRPr sz="1200">
                <a:latin typeface="Arial" panose="020B0604020202020204" pitchFamily="34" charset="0"/>
                <a:cs typeface="Arial" panose="020B0604020202020204" pitchFamily="34" charset="0"/>
              </a:defRPr>
            </a:lvl1pPr>
          </a:lstStyle>
          <a:p>
            <a:pPr lvl="0"/>
            <a:r>
              <a:rPr lang="de-DE" dirty="0"/>
              <a:t>Inhalt aus Inhaltverzeichnis (Arial 12pt., schwarz, max. 1 Zeile)</a:t>
            </a:r>
          </a:p>
        </p:txBody>
      </p:sp>
      <p:sp>
        <p:nvSpPr>
          <p:cNvPr id="9" name="Titelplatzhalter 14">
            <a:extLst>
              <a:ext uri="{FF2B5EF4-FFF2-40B4-BE49-F238E27FC236}">
                <a16:creationId xmlns:a16="http://schemas.microsoft.com/office/drawing/2014/main" id="{C22A8075-803F-A14F-902F-5526F2DDD3F9}"/>
              </a:ext>
            </a:extLst>
          </p:cNvPr>
          <p:cNvSpPr>
            <a:spLocks noGrp="1"/>
          </p:cNvSpPr>
          <p:nvPr>
            <p:ph type="title" hasCustomPrompt="1"/>
          </p:nvPr>
        </p:nvSpPr>
        <p:spPr>
          <a:xfrm>
            <a:off x="540000" y="680400"/>
            <a:ext cx="7020000" cy="410369"/>
          </a:xfrm>
          <a:prstGeom prst="rect">
            <a:avLst/>
          </a:prstGeom>
        </p:spPr>
        <p:txBody>
          <a:bodyPr vert="horz" lIns="0" tIns="0" rIns="0" bIns="0" rtlCol="0" anchor="t">
            <a:spAutoFit/>
          </a:bodyPr>
          <a:lstStyle>
            <a:lvl1pPr>
              <a:defRPr/>
            </a:lvl1pPr>
          </a:lstStyle>
          <a:p>
            <a:r>
              <a:rPr lang="de-DE" dirty="0"/>
              <a:t>Titel A (Arial 28pt., rot, max. 1 Zeile) </a:t>
            </a:r>
          </a:p>
        </p:txBody>
      </p:sp>
    </p:spTree>
    <p:extLst>
      <p:ext uri="{BB962C8B-B14F-4D97-AF65-F5344CB8AC3E}">
        <p14:creationId xmlns:p14="http://schemas.microsoft.com/office/powerpoint/2010/main" val="11092667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b: Text-Folie 2 Spalten">
    <p:spTree>
      <p:nvGrpSpPr>
        <p:cNvPr id="1" name=""/>
        <p:cNvGrpSpPr/>
        <p:nvPr/>
      </p:nvGrpSpPr>
      <p:grpSpPr>
        <a:xfrm>
          <a:off x="0" y="0"/>
          <a:ext cx="0" cy="0"/>
          <a:chOff x="0" y="0"/>
          <a:chExt cx="0" cy="0"/>
        </a:xfrm>
      </p:grpSpPr>
      <p:sp>
        <p:nvSpPr>
          <p:cNvPr id="4" name="Textplatzhalter 2">
            <a:extLst>
              <a:ext uri="{FF2B5EF4-FFF2-40B4-BE49-F238E27FC236}">
                <a16:creationId xmlns:a16="http://schemas.microsoft.com/office/drawing/2014/main" id="{E8DF8EC7-1228-E54F-AEA8-B9FA57ED0474}"/>
              </a:ext>
            </a:extLst>
          </p:cNvPr>
          <p:cNvSpPr>
            <a:spLocks noGrp="1"/>
          </p:cNvSpPr>
          <p:nvPr>
            <p:ph type="body" idx="11" hasCustomPrompt="1"/>
          </p:nvPr>
        </p:nvSpPr>
        <p:spPr>
          <a:xfrm>
            <a:off x="540000" y="1170000"/>
            <a:ext cx="7020000" cy="410369"/>
          </a:xfrm>
          <a:prstGeom prst="rect">
            <a:avLst/>
          </a:prstGeom>
        </p:spPr>
        <p:txBody>
          <a:bodyPr lIns="0" tIns="0" rIns="0" bIns="0" anchor="t">
            <a:noAutofit/>
          </a:bodyPr>
          <a:lstStyle>
            <a:lvl1pPr marL="0" marR="0" indent="0" algn="l" defTabSz="914377" rtl="0" eaLnBrk="1" fontAlgn="auto" latinLnBrk="0" hangingPunct="1">
              <a:lnSpc>
                <a:spcPts val="3200"/>
              </a:lnSpc>
              <a:spcBef>
                <a:spcPts val="0"/>
              </a:spcBef>
              <a:spcAft>
                <a:spcPts val="0"/>
              </a:spcAft>
              <a:buClrTx/>
              <a:buSzTx/>
              <a:buFont typeface="Arial" panose="020B0604020202020204" pitchFamily="34" charset="0"/>
              <a:buNone/>
              <a:tabLst/>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Titel B (Arial 28pt., schwarz, max. 1 Zeile) </a:t>
            </a:r>
          </a:p>
        </p:txBody>
      </p:sp>
      <p:sp>
        <p:nvSpPr>
          <p:cNvPr id="22" name="Textplatzhalter 21">
            <a:extLst>
              <a:ext uri="{FF2B5EF4-FFF2-40B4-BE49-F238E27FC236}">
                <a16:creationId xmlns:a16="http://schemas.microsoft.com/office/drawing/2014/main" id="{3AE95407-6558-2D43-AAF2-1E121E6601AF}"/>
              </a:ext>
            </a:extLst>
          </p:cNvPr>
          <p:cNvSpPr>
            <a:spLocks noGrp="1"/>
          </p:cNvSpPr>
          <p:nvPr>
            <p:ph type="body" sz="quarter" idx="20" hasCustomPrompt="1"/>
          </p:nvPr>
        </p:nvSpPr>
        <p:spPr>
          <a:xfrm>
            <a:off x="540000" y="280800"/>
            <a:ext cx="7020000" cy="180000"/>
          </a:xfrm>
          <a:prstGeom prst="rect">
            <a:avLst/>
          </a:prstGeom>
        </p:spPr>
        <p:txBody>
          <a:bodyPr lIns="0" tIns="0" rIns="0" bIns="0">
            <a:noAutofit/>
          </a:bodyPr>
          <a:lstStyle>
            <a:lvl1pPr>
              <a:spcBef>
                <a:spcPts val="0"/>
              </a:spcBef>
              <a:defRPr sz="1200">
                <a:latin typeface="Arial" panose="020B0604020202020204" pitchFamily="34" charset="0"/>
                <a:cs typeface="Arial" panose="020B0604020202020204" pitchFamily="34" charset="0"/>
              </a:defRPr>
            </a:lvl1pPr>
          </a:lstStyle>
          <a:p>
            <a:pPr lvl="0"/>
            <a:r>
              <a:rPr lang="de-DE" dirty="0"/>
              <a:t>Inhalt aus Inhaltverzeichnis (Arial 12pt., schwarz, max. 1 Zeile)</a:t>
            </a:r>
          </a:p>
        </p:txBody>
      </p:sp>
      <p:sp>
        <p:nvSpPr>
          <p:cNvPr id="9" name="Titelplatzhalter 14">
            <a:extLst>
              <a:ext uri="{FF2B5EF4-FFF2-40B4-BE49-F238E27FC236}">
                <a16:creationId xmlns:a16="http://schemas.microsoft.com/office/drawing/2014/main" id="{C22A8075-803F-A14F-902F-5526F2DDD3F9}"/>
              </a:ext>
            </a:extLst>
          </p:cNvPr>
          <p:cNvSpPr>
            <a:spLocks noGrp="1"/>
          </p:cNvSpPr>
          <p:nvPr>
            <p:ph type="title" hasCustomPrompt="1"/>
          </p:nvPr>
        </p:nvSpPr>
        <p:spPr>
          <a:xfrm>
            <a:off x="540000" y="680400"/>
            <a:ext cx="7020000" cy="410369"/>
          </a:xfrm>
          <a:prstGeom prst="rect">
            <a:avLst/>
          </a:prstGeom>
        </p:spPr>
        <p:txBody>
          <a:bodyPr vert="horz" lIns="0" tIns="0" rIns="0" bIns="0" rtlCol="0" anchor="t">
            <a:spAutoFit/>
          </a:bodyPr>
          <a:lstStyle>
            <a:lvl1pPr>
              <a:defRPr/>
            </a:lvl1pPr>
          </a:lstStyle>
          <a:p>
            <a:r>
              <a:rPr lang="de-DE" dirty="0"/>
              <a:t>Titel A (Arial 28pt., rot, max. 1 Zeile) </a:t>
            </a:r>
          </a:p>
        </p:txBody>
      </p:sp>
      <p:sp>
        <p:nvSpPr>
          <p:cNvPr id="10" name="Inhaltsplatzhalter 2">
            <a:extLst>
              <a:ext uri="{FF2B5EF4-FFF2-40B4-BE49-F238E27FC236}">
                <a16:creationId xmlns:a16="http://schemas.microsoft.com/office/drawing/2014/main" id="{770AC922-6444-A942-98D8-039519360B14}"/>
              </a:ext>
            </a:extLst>
          </p:cNvPr>
          <p:cNvSpPr>
            <a:spLocks noGrp="1"/>
          </p:cNvSpPr>
          <p:nvPr>
            <p:ph sz="half" idx="1" hasCustomPrompt="1"/>
          </p:nvPr>
        </p:nvSpPr>
        <p:spPr>
          <a:xfrm>
            <a:off x="540000" y="2167200"/>
            <a:ext cx="3727200" cy="2590800"/>
          </a:xfrm>
          <a:prstGeom prst="rect">
            <a:avLst/>
          </a:prstGeom>
        </p:spPr>
        <p:txBody>
          <a:bodyPr lIns="0" tIns="0" rIns="0" bIns="0"/>
          <a:lstStyle>
            <a:lvl1pPr marL="268288" indent="-261938">
              <a:buFont typeface="Symbol" pitchFamily="2" charset="2"/>
              <a:buChar char="-"/>
              <a:tabLst/>
              <a:defRPr sz="2000">
                <a:latin typeface="Arial" panose="020B0604020202020204" pitchFamily="34" charset="0"/>
                <a:cs typeface="Arial" panose="020B0604020202020204" pitchFamily="34" charset="0"/>
              </a:defRPr>
            </a:lvl1pPr>
            <a:lvl2pPr marL="268288" indent="-261938">
              <a:buFont typeface="Symbol" pitchFamily="2" charset="2"/>
              <a:buChar char="-"/>
              <a:tabLst/>
              <a:defRPr sz="2400">
                <a:latin typeface="Arial" panose="020B0604020202020204" pitchFamily="34" charset="0"/>
                <a:cs typeface="Arial" panose="020B0604020202020204" pitchFamily="34" charset="0"/>
              </a:defRPr>
            </a:lvl2pPr>
            <a:lvl3pPr marL="666750" indent="-222250">
              <a:buFont typeface="Symbol" pitchFamily="2" charset="2"/>
              <a:buChar char="-"/>
              <a:tabLst/>
              <a:defRPr sz="1800">
                <a:latin typeface="Arial" panose="020B0604020202020204" pitchFamily="34" charset="0"/>
                <a:cs typeface="Arial" panose="020B0604020202020204" pitchFamily="34" charset="0"/>
              </a:defRPr>
            </a:lvl3pPr>
            <a:lvl4pPr marL="1069975" indent="-180975">
              <a:buFont typeface="Symbol" pitchFamily="2" charset="2"/>
              <a:buChar char="-"/>
              <a:tabLst/>
              <a:defRPr sz="1600">
                <a:latin typeface="Arial" panose="020B0604020202020204" pitchFamily="34" charset="0"/>
                <a:cs typeface="Arial" panose="020B0604020202020204" pitchFamily="34" charset="0"/>
              </a:defRPr>
            </a:lvl4pPr>
            <a:lvl5pPr marL="1828800" indent="0">
              <a:buNone/>
              <a:defRPr sz="1800"/>
            </a:lvl5pPr>
            <a:lvl6pPr>
              <a:defRPr sz="1800"/>
            </a:lvl6pPr>
            <a:lvl7pPr>
              <a:defRPr sz="1800"/>
            </a:lvl7pPr>
            <a:lvl8pPr>
              <a:defRPr sz="1800"/>
            </a:lvl8pPr>
            <a:lvl9pPr>
              <a:defRPr sz="1800"/>
            </a:lvl9pPr>
          </a:lstStyle>
          <a:p>
            <a:pPr lvl="0"/>
            <a:r>
              <a:rPr lang="de-DE" dirty="0"/>
              <a:t>1. Ebene 20pt.</a:t>
            </a:r>
          </a:p>
          <a:p>
            <a:pPr lvl="2"/>
            <a:r>
              <a:rPr lang="de-DE" dirty="0"/>
              <a:t>2. Ebene 18pt.</a:t>
            </a:r>
          </a:p>
          <a:p>
            <a:pPr lvl="2"/>
            <a:r>
              <a:rPr lang="de-DE" dirty="0"/>
              <a:t>2. Ebene</a:t>
            </a:r>
          </a:p>
          <a:p>
            <a:pPr lvl="3"/>
            <a:r>
              <a:rPr lang="de-DE" dirty="0"/>
              <a:t>3. Ebene 16pt.</a:t>
            </a:r>
          </a:p>
          <a:p>
            <a:pPr lvl="3"/>
            <a:r>
              <a:rPr lang="de-DE" dirty="0"/>
              <a:t>3. Ebene</a:t>
            </a:r>
          </a:p>
          <a:p>
            <a:pPr lvl="3"/>
            <a:r>
              <a:rPr lang="de-DE" dirty="0"/>
              <a:t>3. Ebene</a:t>
            </a:r>
            <a:endParaRPr lang="de-CH" dirty="0"/>
          </a:p>
          <a:p>
            <a:pPr lvl="3"/>
            <a:endParaRPr lang="de-CH" dirty="0"/>
          </a:p>
        </p:txBody>
      </p:sp>
      <p:sp>
        <p:nvSpPr>
          <p:cNvPr id="7" name="Inhaltsplatzhalter 2">
            <a:extLst>
              <a:ext uri="{FF2B5EF4-FFF2-40B4-BE49-F238E27FC236}">
                <a16:creationId xmlns:a16="http://schemas.microsoft.com/office/drawing/2014/main" id="{F2B75F21-AF2E-9341-B9E7-91E3CDFAE52D}"/>
              </a:ext>
            </a:extLst>
          </p:cNvPr>
          <p:cNvSpPr>
            <a:spLocks noGrp="1"/>
          </p:cNvSpPr>
          <p:nvPr>
            <p:ph sz="half" idx="21" hasCustomPrompt="1"/>
          </p:nvPr>
        </p:nvSpPr>
        <p:spPr>
          <a:xfrm>
            <a:off x="4876800" y="2167200"/>
            <a:ext cx="3727200" cy="2590800"/>
          </a:xfrm>
          <a:prstGeom prst="rect">
            <a:avLst/>
          </a:prstGeom>
        </p:spPr>
        <p:txBody>
          <a:bodyPr lIns="0" tIns="0" rIns="0" bIns="0"/>
          <a:lstStyle>
            <a:lvl1pPr marL="268288" indent="-261938">
              <a:buFont typeface="Symbol" pitchFamily="2" charset="2"/>
              <a:buChar char="-"/>
              <a:tabLst/>
              <a:defRPr sz="2000">
                <a:latin typeface="Arial" panose="020B0604020202020204" pitchFamily="34" charset="0"/>
                <a:cs typeface="Arial" panose="020B0604020202020204" pitchFamily="34" charset="0"/>
              </a:defRPr>
            </a:lvl1pPr>
            <a:lvl2pPr marL="268288" indent="-261938">
              <a:buFont typeface="Symbol" pitchFamily="2" charset="2"/>
              <a:buChar char="-"/>
              <a:tabLst/>
              <a:defRPr sz="2400">
                <a:latin typeface="Arial" panose="020B0604020202020204" pitchFamily="34" charset="0"/>
                <a:cs typeface="Arial" panose="020B0604020202020204" pitchFamily="34" charset="0"/>
              </a:defRPr>
            </a:lvl2pPr>
            <a:lvl3pPr marL="666750" indent="-222250">
              <a:buFont typeface="Symbol" pitchFamily="2" charset="2"/>
              <a:buChar char="-"/>
              <a:tabLst/>
              <a:defRPr sz="1800">
                <a:latin typeface="Arial" panose="020B0604020202020204" pitchFamily="34" charset="0"/>
                <a:cs typeface="Arial" panose="020B0604020202020204" pitchFamily="34" charset="0"/>
              </a:defRPr>
            </a:lvl3pPr>
            <a:lvl4pPr marL="1069975" indent="-176213">
              <a:buFont typeface="Symbol" pitchFamily="2" charset="2"/>
              <a:buChar char="-"/>
              <a:tabLst/>
              <a:defRPr sz="1600">
                <a:latin typeface="Arial" panose="020B0604020202020204" pitchFamily="34" charset="0"/>
                <a:cs typeface="Arial" panose="020B0604020202020204" pitchFamily="34" charset="0"/>
              </a:defRPr>
            </a:lvl4pPr>
            <a:lvl5pPr marL="1828800" indent="0">
              <a:buNone/>
              <a:defRPr sz="1800"/>
            </a:lvl5pPr>
            <a:lvl6pPr>
              <a:defRPr sz="1800"/>
            </a:lvl6pPr>
            <a:lvl7pPr>
              <a:defRPr sz="1800"/>
            </a:lvl7pPr>
            <a:lvl8pPr>
              <a:defRPr sz="1800"/>
            </a:lvl8pPr>
            <a:lvl9pPr>
              <a:defRPr sz="1800"/>
            </a:lvl9pPr>
          </a:lstStyle>
          <a:p>
            <a:pPr lvl="0"/>
            <a:r>
              <a:rPr lang="de-DE" dirty="0"/>
              <a:t>1. Ebene 20pt.</a:t>
            </a:r>
          </a:p>
          <a:p>
            <a:pPr lvl="2"/>
            <a:r>
              <a:rPr lang="de-DE" dirty="0"/>
              <a:t>2. Ebene 18pt.</a:t>
            </a:r>
          </a:p>
          <a:p>
            <a:pPr lvl="2"/>
            <a:r>
              <a:rPr lang="de-DE" dirty="0"/>
              <a:t>2. Ebene</a:t>
            </a:r>
          </a:p>
          <a:p>
            <a:pPr lvl="3"/>
            <a:r>
              <a:rPr lang="de-DE" dirty="0"/>
              <a:t>3. Ebene 16pt.</a:t>
            </a:r>
          </a:p>
          <a:p>
            <a:pPr lvl="3"/>
            <a:r>
              <a:rPr lang="de-DE" dirty="0"/>
              <a:t>3. Ebene</a:t>
            </a:r>
          </a:p>
          <a:p>
            <a:pPr lvl="3"/>
            <a:r>
              <a:rPr lang="de-DE" dirty="0"/>
              <a:t>3. Ebene</a:t>
            </a:r>
            <a:endParaRPr lang="de-CH" dirty="0"/>
          </a:p>
          <a:p>
            <a:pPr lvl="3"/>
            <a:endParaRPr lang="de-CH" dirty="0"/>
          </a:p>
        </p:txBody>
      </p:sp>
    </p:spTree>
    <p:extLst>
      <p:ext uri="{BB962C8B-B14F-4D97-AF65-F5344CB8AC3E}">
        <p14:creationId xmlns:p14="http://schemas.microsoft.com/office/powerpoint/2010/main" val="1564147237"/>
      </p:ext>
    </p:extLst>
  </p:cSld>
  <p:clrMapOvr>
    <a:masterClrMapping/>
  </p:clrMapOvr>
  <p:extLst mod="1">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 Text-Folie mit Bild">
    <p:spTree>
      <p:nvGrpSpPr>
        <p:cNvPr id="1" name=""/>
        <p:cNvGrpSpPr/>
        <p:nvPr/>
      </p:nvGrpSpPr>
      <p:grpSpPr>
        <a:xfrm>
          <a:off x="0" y="0"/>
          <a:ext cx="0" cy="0"/>
          <a:chOff x="0" y="0"/>
          <a:chExt cx="0" cy="0"/>
        </a:xfrm>
      </p:grpSpPr>
      <p:sp>
        <p:nvSpPr>
          <p:cNvPr id="13" name="Inhaltsplatzhalter 2">
            <a:extLst>
              <a:ext uri="{FF2B5EF4-FFF2-40B4-BE49-F238E27FC236}">
                <a16:creationId xmlns:a16="http://schemas.microsoft.com/office/drawing/2014/main" id="{66E1B1B3-D081-AB43-BE21-0F61E2F2D9D8}"/>
              </a:ext>
            </a:extLst>
          </p:cNvPr>
          <p:cNvSpPr>
            <a:spLocks noGrp="1"/>
          </p:cNvSpPr>
          <p:nvPr>
            <p:ph sz="half" idx="1" hasCustomPrompt="1"/>
          </p:nvPr>
        </p:nvSpPr>
        <p:spPr>
          <a:xfrm>
            <a:off x="4572000" y="1925998"/>
            <a:ext cx="4572000" cy="3060000"/>
          </a:xfrm>
          <a:prstGeom prst="rect">
            <a:avLst/>
          </a:prstGeom>
          <a:solidFill>
            <a:schemeClr val="bg1">
              <a:lumMod val="75000"/>
            </a:schemeClr>
          </a:solidFill>
        </p:spPr>
        <p:txBody>
          <a:bodyPr lIns="0" tIns="0" rIns="0" bIns="0"/>
          <a:lstStyle>
            <a:lvl1pPr marL="0" indent="0">
              <a:buNone/>
              <a:defRPr sz="2000">
                <a:latin typeface="Arial" panose="020B0604020202020204" pitchFamily="34" charset="0"/>
                <a:cs typeface="Arial" panose="020B0604020202020204" pitchFamily="34" charset="0"/>
              </a:defRPr>
            </a:lvl1pPr>
          </a:lstStyle>
          <a:p>
            <a:pPr lvl="0"/>
            <a:r>
              <a:rPr lang="de-DE" dirty="0"/>
              <a:t> Media Platzhalter: 12.7 (b) x 8.5 (h) cm </a:t>
            </a:r>
          </a:p>
        </p:txBody>
      </p:sp>
      <p:sp>
        <p:nvSpPr>
          <p:cNvPr id="4" name="Textplatzhalter 2">
            <a:extLst>
              <a:ext uri="{FF2B5EF4-FFF2-40B4-BE49-F238E27FC236}">
                <a16:creationId xmlns:a16="http://schemas.microsoft.com/office/drawing/2014/main" id="{E8DF8EC7-1228-E54F-AEA8-B9FA57ED0474}"/>
              </a:ext>
            </a:extLst>
          </p:cNvPr>
          <p:cNvSpPr>
            <a:spLocks noGrp="1"/>
          </p:cNvSpPr>
          <p:nvPr>
            <p:ph type="body" idx="11" hasCustomPrompt="1"/>
          </p:nvPr>
        </p:nvSpPr>
        <p:spPr>
          <a:xfrm>
            <a:off x="540000" y="1170000"/>
            <a:ext cx="7020000" cy="410369"/>
          </a:xfrm>
          <a:prstGeom prst="rect">
            <a:avLst/>
          </a:prstGeom>
        </p:spPr>
        <p:txBody>
          <a:bodyPr lIns="0" tIns="0" rIns="0" bIns="0" anchor="t">
            <a:spAutoFit/>
          </a:bodyPr>
          <a:lstStyle>
            <a:lvl1pPr marL="0" indent="0">
              <a:lnSpc>
                <a:spcPts val="3200"/>
              </a:lnSpc>
              <a:spcBef>
                <a:spcPts val="0"/>
              </a:spcBef>
              <a:buNone/>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Titel B (Arial 28pt., schwarz, max. 1 Zeile) </a:t>
            </a:r>
          </a:p>
        </p:txBody>
      </p:sp>
      <p:sp>
        <p:nvSpPr>
          <p:cNvPr id="17" name="Textplatzhalter 16">
            <a:extLst>
              <a:ext uri="{FF2B5EF4-FFF2-40B4-BE49-F238E27FC236}">
                <a16:creationId xmlns:a16="http://schemas.microsoft.com/office/drawing/2014/main" id="{723164D8-30C4-CA40-B858-A93802E24BA8}"/>
              </a:ext>
            </a:extLst>
          </p:cNvPr>
          <p:cNvSpPr>
            <a:spLocks noGrp="1"/>
          </p:cNvSpPr>
          <p:nvPr>
            <p:ph type="body" sz="quarter" idx="16" hasCustomPrompt="1"/>
          </p:nvPr>
        </p:nvSpPr>
        <p:spPr>
          <a:xfrm>
            <a:off x="540000" y="2160000"/>
            <a:ext cx="3726000" cy="180000"/>
          </a:xfrm>
          <a:prstGeom prst="rect">
            <a:avLst/>
          </a:prstGeom>
        </p:spPr>
        <p:txBody>
          <a:bodyPr lIns="0" tIns="0" rIns="0" bIns="0"/>
          <a:lstStyle>
            <a:lvl1pPr>
              <a:lnSpc>
                <a:spcPts val="1800"/>
              </a:lnSpc>
              <a:spcBef>
                <a:spcPts val="0"/>
              </a:spcBef>
              <a:defRPr sz="1600" b="1">
                <a:latin typeface="Arial" panose="020B0604020202020204" pitchFamily="34" charset="0"/>
                <a:cs typeface="Arial" panose="020B0604020202020204" pitchFamily="34" charset="0"/>
              </a:defRPr>
            </a:lvl1pPr>
          </a:lstStyle>
          <a:p>
            <a:pPr lvl="0"/>
            <a:r>
              <a:rPr lang="de-DE" dirty="0"/>
              <a:t>Aussage 1: Arial Fett 16pt.</a:t>
            </a:r>
          </a:p>
        </p:txBody>
      </p:sp>
      <p:sp>
        <p:nvSpPr>
          <p:cNvPr id="18" name="Textplatzhalter 16">
            <a:extLst>
              <a:ext uri="{FF2B5EF4-FFF2-40B4-BE49-F238E27FC236}">
                <a16:creationId xmlns:a16="http://schemas.microsoft.com/office/drawing/2014/main" id="{B040411C-234A-814D-906D-923A34543F9B}"/>
              </a:ext>
            </a:extLst>
          </p:cNvPr>
          <p:cNvSpPr>
            <a:spLocks noGrp="1"/>
          </p:cNvSpPr>
          <p:nvPr>
            <p:ph type="body" sz="quarter" idx="17" hasCustomPrompt="1"/>
          </p:nvPr>
        </p:nvSpPr>
        <p:spPr>
          <a:xfrm>
            <a:off x="540000" y="2430000"/>
            <a:ext cx="3726000" cy="2340000"/>
          </a:xfrm>
          <a:prstGeom prst="rect">
            <a:avLst/>
          </a:prstGeom>
        </p:spPr>
        <p:txBody>
          <a:bodyPr lIns="0" tIns="0" rIns="0" bIns="0"/>
          <a:lstStyle>
            <a:lvl1pPr>
              <a:lnSpc>
                <a:spcPts val="2000"/>
              </a:lnSpc>
              <a:spcBef>
                <a:spcPts val="0"/>
              </a:spcBef>
              <a:defRPr sz="1600" b="0">
                <a:latin typeface="Arial" panose="020B0604020202020204" pitchFamily="34" charset="0"/>
                <a:cs typeface="Arial" panose="020B0604020202020204" pitchFamily="34" charset="0"/>
              </a:defRPr>
            </a:lvl1pPr>
          </a:lstStyle>
          <a:p>
            <a:pPr lvl="0"/>
            <a:r>
              <a:rPr lang="de-DE" dirty="0" err="1"/>
              <a:t>Fliesstext</a:t>
            </a:r>
            <a:r>
              <a:rPr lang="de-DE" dirty="0"/>
              <a:t> 1: Arial 16/20pt.</a:t>
            </a:r>
          </a:p>
        </p:txBody>
      </p:sp>
      <p:sp>
        <p:nvSpPr>
          <p:cNvPr id="22" name="Textplatzhalter 21">
            <a:extLst>
              <a:ext uri="{FF2B5EF4-FFF2-40B4-BE49-F238E27FC236}">
                <a16:creationId xmlns:a16="http://schemas.microsoft.com/office/drawing/2014/main" id="{3AE95407-6558-2D43-AAF2-1E121E6601AF}"/>
              </a:ext>
            </a:extLst>
          </p:cNvPr>
          <p:cNvSpPr>
            <a:spLocks noGrp="1"/>
          </p:cNvSpPr>
          <p:nvPr>
            <p:ph type="body" sz="quarter" idx="20" hasCustomPrompt="1"/>
          </p:nvPr>
        </p:nvSpPr>
        <p:spPr>
          <a:xfrm>
            <a:off x="540000" y="280800"/>
            <a:ext cx="7020000" cy="166199"/>
          </a:xfrm>
          <a:prstGeom prst="rect">
            <a:avLst/>
          </a:prstGeom>
        </p:spPr>
        <p:txBody>
          <a:bodyPr lIns="0" tIns="0" rIns="0" bIns="0">
            <a:spAutoFit/>
          </a:bodyPr>
          <a:lstStyle>
            <a:lvl1pPr marL="0" marR="0" indent="0" algn="l" defTabSz="914377" rtl="0" eaLnBrk="1" fontAlgn="auto" latinLnBrk="0" hangingPunct="1">
              <a:lnSpc>
                <a:spcPct val="90000"/>
              </a:lnSpc>
              <a:spcBef>
                <a:spcPts val="0"/>
              </a:spcBef>
              <a:spcAft>
                <a:spcPts val="0"/>
              </a:spcAft>
              <a:buClrTx/>
              <a:buSzTx/>
              <a:buFont typeface="Arial" panose="020B0604020202020204" pitchFamily="34" charset="0"/>
              <a:buNone/>
              <a:tabLst/>
              <a:defRPr sz="1200">
                <a:latin typeface="Arial" panose="020B0604020202020204" pitchFamily="34" charset="0"/>
                <a:cs typeface="Arial" panose="020B0604020202020204" pitchFamily="34" charset="0"/>
              </a:defRPr>
            </a:lvl1pPr>
          </a:lstStyle>
          <a:p>
            <a:pPr marL="0" marR="0" lvl="0" indent="0" algn="l" defTabSz="914377" rtl="0" eaLnBrk="1" fontAlgn="auto" latinLnBrk="0" hangingPunct="1">
              <a:lnSpc>
                <a:spcPct val="90000"/>
              </a:lnSpc>
              <a:spcBef>
                <a:spcPts val="0"/>
              </a:spcBef>
              <a:spcAft>
                <a:spcPts val="0"/>
              </a:spcAft>
              <a:buClrTx/>
              <a:buSzTx/>
              <a:buFont typeface="Arial" panose="020B0604020202020204" pitchFamily="34" charset="0"/>
              <a:buNone/>
              <a:tabLst/>
              <a:defRPr/>
            </a:pPr>
            <a:r>
              <a:rPr lang="de-DE" dirty="0"/>
              <a:t>Inhalt aus Inhaltverzeichnis (Arial 12pt., schwarz, max. 1 Zeile)</a:t>
            </a:r>
          </a:p>
        </p:txBody>
      </p:sp>
      <p:sp>
        <p:nvSpPr>
          <p:cNvPr id="8" name="Titelplatzhalter 14">
            <a:extLst>
              <a:ext uri="{FF2B5EF4-FFF2-40B4-BE49-F238E27FC236}">
                <a16:creationId xmlns:a16="http://schemas.microsoft.com/office/drawing/2014/main" id="{5170EE32-28A9-F84A-AD01-7B8166009F81}"/>
              </a:ext>
            </a:extLst>
          </p:cNvPr>
          <p:cNvSpPr>
            <a:spLocks noGrp="1"/>
          </p:cNvSpPr>
          <p:nvPr>
            <p:ph type="title" hasCustomPrompt="1"/>
          </p:nvPr>
        </p:nvSpPr>
        <p:spPr>
          <a:xfrm>
            <a:off x="540000" y="680400"/>
            <a:ext cx="7020000" cy="410369"/>
          </a:xfrm>
          <a:prstGeom prst="rect">
            <a:avLst/>
          </a:prstGeom>
        </p:spPr>
        <p:txBody>
          <a:bodyPr vert="horz" lIns="0" tIns="0" rIns="0" bIns="0" rtlCol="0" anchor="t">
            <a:spAutoFit/>
          </a:bodyPr>
          <a:lstStyle>
            <a:lvl1pPr>
              <a:defRPr/>
            </a:lvl1pPr>
          </a:lstStyle>
          <a:p>
            <a:r>
              <a:rPr lang="de-DE" dirty="0"/>
              <a:t>Titel A (Arial 28pt., rot, max. 1 Zeile) </a:t>
            </a:r>
          </a:p>
        </p:txBody>
      </p:sp>
    </p:spTree>
    <p:extLst>
      <p:ext uri="{BB962C8B-B14F-4D97-AF65-F5344CB8AC3E}">
        <p14:creationId xmlns:p14="http://schemas.microsoft.com/office/powerpoint/2010/main" val="4233781139"/>
      </p:ext>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a: Folie für Grafik/Bild">
    <p:spTree>
      <p:nvGrpSpPr>
        <p:cNvPr id="1" name=""/>
        <p:cNvGrpSpPr/>
        <p:nvPr/>
      </p:nvGrpSpPr>
      <p:grpSpPr>
        <a:xfrm>
          <a:off x="0" y="0"/>
          <a:ext cx="0" cy="0"/>
          <a:chOff x="0" y="0"/>
          <a:chExt cx="0" cy="0"/>
        </a:xfrm>
      </p:grpSpPr>
      <p:sp>
        <p:nvSpPr>
          <p:cNvPr id="6" name="Inhaltsplatzhalter 2">
            <a:extLst>
              <a:ext uri="{FF2B5EF4-FFF2-40B4-BE49-F238E27FC236}">
                <a16:creationId xmlns:a16="http://schemas.microsoft.com/office/drawing/2014/main" id="{90318CE9-39BE-CB41-9E7E-545A530383E2}"/>
              </a:ext>
            </a:extLst>
          </p:cNvPr>
          <p:cNvSpPr>
            <a:spLocks noGrp="1"/>
          </p:cNvSpPr>
          <p:nvPr>
            <p:ph sz="half" idx="1" hasCustomPrompt="1"/>
          </p:nvPr>
        </p:nvSpPr>
        <p:spPr>
          <a:xfrm>
            <a:off x="0" y="1926000"/>
            <a:ext cx="9144000" cy="3060000"/>
          </a:xfrm>
          <a:prstGeom prst="rect">
            <a:avLst/>
          </a:prstGeom>
          <a:solidFill>
            <a:schemeClr val="bg1">
              <a:lumMod val="85000"/>
            </a:schemeClr>
          </a:solidFill>
        </p:spPr>
        <p:txBody>
          <a:bodyPr lIns="0" tIns="0" rIns="0" bIns="0"/>
          <a:lstStyle>
            <a:lvl1pPr marL="0" indent="0">
              <a:buNone/>
              <a:defRPr sz="2000">
                <a:latin typeface="Arial" panose="020B0604020202020204" pitchFamily="34" charset="0"/>
                <a:cs typeface="Arial" panose="020B0604020202020204" pitchFamily="34" charset="0"/>
              </a:defRPr>
            </a:lvl1pPr>
          </a:lstStyle>
          <a:p>
            <a:pPr lvl="0"/>
            <a:r>
              <a:rPr lang="de-DE" dirty="0"/>
              <a:t>        Media Platzhalter: 25.4 (b) x 8.5 (h) cm </a:t>
            </a:r>
          </a:p>
        </p:txBody>
      </p:sp>
      <p:sp>
        <p:nvSpPr>
          <p:cNvPr id="5" name="Textplatzhalter 2">
            <a:extLst>
              <a:ext uri="{FF2B5EF4-FFF2-40B4-BE49-F238E27FC236}">
                <a16:creationId xmlns:a16="http://schemas.microsoft.com/office/drawing/2014/main" id="{4A7E35E8-11B1-964A-B3B7-ABCDE11750B9}"/>
              </a:ext>
            </a:extLst>
          </p:cNvPr>
          <p:cNvSpPr>
            <a:spLocks noGrp="1"/>
          </p:cNvSpPr>
          <p:nvPr>
            <p:ph type="body" idx="11" hasCustomPrompt="1"/>
          </p:nvPr>
        </p:nvSpPr>
        <p:spPr>
          <a:xfrm>
            <a:off x="540000" y="1170000"/>
            <a:ext cx="7020000" cy="410369"/>
          </a:xfrm>
          <a:prstGeom prst="rect">
            <a:avLst/>
          </a:prstGeom>
        </p:spPr>
        <p:txBody>
          <a:bodyPr lIns="0" tIns="0" rIns="0" bIns="0" anchor="t">
            <a:spAutoFit/>
          </a:bodyPr>
          <a:lstStyle>
            <a:lvl1pPr marL="0" marR="0" indent="0" algn="l" defTabSz="914377" rtl="0" eaLnBrk="1" fontAlgn="auto" latinLnBrk="0" hangingPunct="1">
              <a:lnSpc>
                <a:spcPts val="3200"/>
              </a:lnSpc>
              <a:spcBef>
                <a:spcPts val="0"/>
              </a:spcBef>
              <a:spcAft>
                <a:spcPts val="0"/>
              </a:spcAft>
              <a:buClrTx/>
              <a:buSzTx/>
              <a:buFont typeface="Arial" panose="020B0604020202020204" pitchFamily="34" charset="0"/>
              <a:buNone/>
              <a:tabLst/>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Titel B (Arial 28pt., schwarz, max. 1 Zeile) </a:t>
            </a:r>
          </a:p>
        </p:txBody>
      </p:sp>
      <p:sp>
        <p:nvSpPr>
          <p:cNvPr id="8" name="Textplatzhalter 21">
            <a:extLst>
              <a:ext uri="{FF2B5EF4-FFF2-40B4-BE49-F238E27FC236}">
                <a16:creationId xmlns:a16="http://schemas.microsoft.com/office/drawing/2014/main" id="{601A40B5-7701-6547-8618-E74203A19E99}"/>
              </a:ext>
            </a:extLst>
          </p:cNvPr>
          <p:cNvSpPr>
            <a:spLocks noGrp="1"/>
          </p:cNvSpPr>
          <p:nvPr>
            <p:ph type="body" sz="quarter" idx="20" hasCustomPrompt="1"/>
          </p:nvPr>
        </p:nvSpPr>
        <p:spPr>
          <a:xfrm>
            <a:off x="540000" y="280800"/>
            <a:ext cx="7020000" cy="166199"/>
          </a:xfrm>
          <a:prstGeom prst="rect">
            <a:avLst/>
          </a:prstGeom>
        </p:spPr>
        <p:txBody>
          <a:bodyPr lIns="0" tIns="0" rIns="0" bIns="0">
            <a:spAutoFit/>
          </a:bodyPr>
          <a:lstStyle>
            <a:lvl1pPr marL="0" marR="0" indent="0" algn="l" defTabSz="914377" rtl="0" eaLnBrk="1" fontAlgn="auto" latinLnBrk="0" hangingPunct="1">
              <a:lnSpc>
                <a:spcPct val="90000"/>
              </a:lnSpc>
              <a:spcBef>
                <a:spcPts val="0"/>
              </a:spcBef>
              <a:spcAft>
                <a:spcPts val="0"/>
              </a:spcAft>
              <a:buClrTx/>
              <a:buSzTx/>
              <a:buFont typeface="Arial" panose="020B0604020202020204" pitchFamily="34" charset="0"/>
              <a:buNone/>
              <a:tabLst/>
              <a:defRPr sz="1200">
                <a:latin typeface="Arial" panose="020B0604020202020204" pitchFamily="34" charset="0"/>
                <a:cs typeface="Arial" panose="020B0604020202020204" pitchFamily="34" charset="0"/>
              </a:defRPr>
            </a:lvl1pPr>
          </a:lstStyle>
          <a:p>
            <a:pPr marL="0" marR="0" lvl="0" indent="0" algn="l" defTabSz="914377" rtl="0" eaLnBrk="1" fontAlgn="auto" latinLnBrk="0" hangingPunct="1">
              <a:lnSpc>
                <a:spcPct val="90000"/>
              </a:lnSpc>
              <a:spcBef>
                <a:spcPts val="0"/>
              </a:spcBef>
              <a:spcAft>
                <a:spcPts val="0"/>
              </a:spcAft>
              <a:buClrTx/>
              <a:buSzTx/>
              <a:buFont typeface="Arial" panose="020B0604020202020204" pitchFamily="34" charset="0"/>
              <a:buNone/>
              <a:tabLst/>
              <a:defRPr/>
            </a:pPr>
            <a:r>
              <a:rPr lang="de-DE" dirty="0"/>
              <a:t>Inhalt aus Inhaltverzeichnis (Arial 12pt., schwarz, max. 1 Zeile)</a:t>
            </a:r>
          </a:p>
        </p:txBody>
      </p:sp>
      <p:sp>
        <p:nvSpPr>
          <p:cNvPr id="7" name="Titelplatzhalter 14">
            <a:extLst>
              <a:ext uri="{FF2B5EF4-FFF2-40B4-BE49-F238E27FC236}">
                <a16:creationId xmlns:a16="http://schemas.microsoft.com/office/drawing/2014/main" id="{CF6356AF-957D-A241-82E4-5276EE95A84E}"/>
              </a:ext>
            </a:extLst>
          </p:cNvPr>
          <p:cNvSpPr>
            <a:spLocks noGrp="1"/>
          </p:cNvSpPr>
          <p:nvPr>
            <p:ph type="title" hasCustomPrompt="1"/>
          </p:nvPr>
        </p:nvSpPr>
        <p:spPr>
          <a:xfrm>
            <a:off x="540000" y="680400"/>
            <a:ext cx="7020000" cy="410369"/>
          </a:xfrm>
          <a:prstGeom prst="rect">
            <a:avLst/>
          </a:prstGeom>
        </p:spPr>
        <p:txBody>
          <a:bodyPr vert="horz" lIns="0" tIns="0" rIns="0" bIns="0" rtlCol="0" anchor="t">
            <a:spAutoFit/>
          </a:bodyPr>
          <a:lstStyle>
            <a:lvl1pPr>
              <a:defRPr/>
            </a:lvl1pPr>
          </a:lstStyle>
          <a:p>
            <a:r>
              <a:rPr lang="de-DE" dirty="0"/>
              <a:t>Titel A (Arial 28pt., rot, max. 1 Zeile) </a:t>
            </a:r>
          </a:p>
        </p:txBody>
      </p:sp>
    </p:spTree>
    <p:extLst>
      <p:ext uri="{BB962C8B-B14F-4D97-AF65-F5344CB8AC3E}">
        <p14:creationId xmlns:p14="http://schemas.microsoft.com/office/powerpoint/2010/main" val="2157838461"/>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b: Folie für Grafik/Bild">
    <p:spTree>
      <p:nvGrpSpPr>
        <p:cNvPr id="1" name=""/>
        <p:cNvGrpSpPr/>
        <p:nvPr/>
      </p:nvGrpSpPr>
      <p:grpSpPr>
        <a:xfrm>
          <a:off x="0" y="0"/>
          <a:ext cx="0" cy="0"/>
          <a:chOff x="0" y="0"/>
          <a:chExt cx="0" cy="0"/>
        </a:xfrm>
      </p:grpSpPr>
      <p:sp>
        <p:nvSpPr>
          <p:cNvPr id="6" name="Inhaltsplatzhalter 2">
            <a:extLst>
              <a:ext uri="{FF2B5EF4-FFF2-40B4-BE49-F238E27FC236}">
                <a16:creationId xmlns:a16="http://schemas.microsoft.com/office/drawing/2014/main" id="{90318CE9-39BE-CB41-9E7E-545A530383E2}"/>
              </a:ext>
            </a:extLst>
          </p:cNvPr>
          <p:cNvSpPr>
            <a:spLocks noGrp="1"/>
          </p:cNvSpPr>
          <p:nvPr>
            <p:ph sz="half" idx="1" hasCustomPrompt="1"/>
          </p:nvPr>
        </p:nvSpPr>
        <p:spPr>
          <a:xfrm>
            <a:off x="0" y="1238250"/>
            <a:ext cx="9144000" cy="3747750"/>
          </a:xfrm>
          <a:prstGeom prst="rect">
            <a:avLst/>
          </a:prstGeom>
          <a:solidFill>
            <a:schemeClr val="bg1">
              <a:lumMod val="85000"/>
            </a:schemeClr>
          </a:solidFill>
        </p:spPr>
        <p:txBody>
          <a:bodyPr lIns="0" tIns="0" rIns="0" bIns="0"/>
          <a:lstStyle>
            <a:lvl1pPr marL="0" indent="0">
              <a:buNone/>
              <a:defRPr sz="2000">
                <a:latin typeface="Arial" panose="020B0604020202020204" pitchFamily="34" charset="0"/>
                <a:cs typeface="Arial" panose="020B0604020202020204" pitchFamily="34" charset="0"/>
              </a:defRPr>
            </a:lvl1pPr>
          </a:lstStyle>
          <a:p>
            <a:pPr lvl="0"/>
            <a:r>
              <a:rPr lang="de-DE" dirty="0"/>
              <a:t>        Media Platzhalter: 25.4 (b) x 8.5 (h) cm </a:t>
            </a:r>
          </a:p>
        </p:txBody>
      </p:sp>
      <p:sp>
        <p:nvSpPr>
          <p:cNvPr id="5" name="Textplatzhalter 2">
            <a:extLst>
              <a:ext uri="{FF2B5EF4-FFF2-40B4-BE49-F238E27FC236}">
                <a16:creationId xmlns:a16="http://schemas.microsoft.com/office/drawing/2014/main" id="{4A7E35E8-11B1-964A-B3B7-ABCDE11750B9}"/>
              </a:ext>
            </a:extLst>
          </p:cNvPr>
          <p:cNvSpPr>
            <a:spLocks noGrp="1"/>
          </p:cNvSpPr>
          <p:nvPr>
            <p:ph type="body" idx="11" hasCustomPrompt="1"/>
          </p:nvPr>
        </p:nvSpPr>
        <p:spPr>
          <a:xfrm>
            <a:off x="540000" y="680400"/>
            <a:ext cx="7020000" cy="410369"/>
          </a:xfrm>
          <a:prstGeom prst="rect">
            <a:avLst/>
          </a:prstGeom>
        </p:spPr>
        <p:txBody>
          <a:bodyPr lIns="0" tIns="0" rIns="0" bIns="0" anchor="t">
            <a:spAutoFit/>
          </a:bodyPr>
          <a:lstStyle>
            <a:lvl1pPr marL="0" marR="0" indent="0" algn="l" defTabSz="914377" rtl="0" eaLnBrk="1" fontAlgn="auto" latinLnBrk="0" hangingPunct="1">
              <a:lnSpc>
                <a:spcPts val="3200"/>
              </a:lnSpc>
              <a:spcBef>
                <a:spcPts val="0"/>
              </a:spcBef>
              <a:spcAft>
                <a:spcPts val="0"/>
              </a:spcAft>
              <a:buClrTx/>
              <a:buSzTx/>
              <a:buFont typeface="Arial" panose="020B0604020202020204" pitchFamily="34" charset="0"/>
              <a:buNone/>
              <a:tabLst/>
              <a:defRPr sz="2800">
                <a:solidFill>
                  <a:schemeClr val="tx1"/>
                </a:solidFill>
                <a:latin typeface="Arial" panose="020B0604020202020204" pitchFamily="34" charset="0"/>
                <a:cs typeface="Arial" panose="020B0604020202020204" pitchFamily="34"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de-DE" dirty="0"/>
              <a:t>Titel B (Arial 28pt., schwarz, max. 1 Zeile) </a:t>
            </a:r>
          </a:p>
        </p:txBody>
      </p:sp>
      <p:sp>
        <p:nvSpPr>
          <p:cNvPr id="7" name="Titelplatzhalter 14">
            <a:extLst>
              <a:ext uri="{FF2B5EF4-FFF2-40B4-BE49-F238E27FC236}">
                <a16:creationId xmlns:a16="http://schemas.microsoft.com/office/drawing/2014/main" id="{CF6356AF-957D-A241-82E4-5276EE95A84E}"/>
              </a:ext>
            </a:extLst>
          </p:cNvPr>
          <p:cNvSpPr>
            <a:spLocks noGrp="1"/>
          </p:cNvSpPr>
          <p:nvPr>
            <p:ph type="title" hasCustomPrompt="1"/>
          </p:nvPr>
        </p:nvSpPr>
        <p:spPr>
          <a:xfrm>
            <a:off x="540000" y="187200"/>
            <a:ext cx="7020000" cy="410369"/>
          </a:xfrm>
          <a:prstGeom prst="rect">
            <a:avLst/>
          </a:prstGeom>
        </p:spPr>
        <p:txBody>
          <a:bodyPr vert="horz" lIns="0" tIns="0" rIns="0" bIns="0" rtlCol="0" anchor="t">
            <a:spAutoFit/>
          </a:bodyPr>
          <a:lstStyle>
            <a:lvl1pPr>
              <a:defRPr/>
            </a:lvl1pPr>
          </a:lstStyle>
          <a:p>
            <a:r>
              <a:rPr lang="de-DE" dirty="0"/>
              <a:t>Titel A (Arial 28pt., rot, max. 1 Zeile) </a:t>
            </a:r>
          </a:p>
        </p:txBody>
      </p:sp>
    </p:spTree>
    <p:extLst>
      <p:ext uri="{BB962C8B-B14F-4D97-AF65-F5344CB8AC3E}">
        <p14:creationId xmlns:p14="http://schemas.microsoft.com/office/powerpoint/2010/main" val="3218821691"/>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ags" Target="../tags/tag1.xml"/><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ags" Target="../tags/tag3.xml"/><Relationship Id="rId4" Type="http://schemas.openxmlformats.org/officeDocument/2006/relationships/tags" Target="../tags/tag2.xml"/></Relationships>
</file>

<file path=ppt/slideMasters/_rels/slideMaster3.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heme" Target="../theme/theme3.xml"/><Relationship Id="rId1" Type="http://schemas.openxmlformats.org/officeDocument/2006/relationships/slideLayout" Target="../slideLayouts/slideLayout3.xml"/><Relationship Id="rId5" Type="http://schemas.openxmlformats.org/officeDocument/2006/relationships/image" Target="../media/image1.emf"/><Relationship Id="rId4" Type="http://schemas.openxmlformats.org/officeDocument/2006/relationships/tags" Target="../tags/tag5.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6.xml"/><Relationship Id="rId7" Type="http://schemas.openxmlformats.org/officeDocument/2006/relationships/tags" Target="../tags/tag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4.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5.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heme" Target="../theme/theme5.xml"/><Relationship Id="rId1" Type="http://schemas.openxmlformats.org/officeDocument/2006/relationships/slideLayout" Target="../slideLayouts/slideLayout9.xml"/><Relationship Id="rId5" Type="http://schemas.openxmlformats.org/officeDocument/2006/relationships/image" Target="../media/image1.emf"/><Relationship Id="rId4" Type="http://schemas.openxmlformats.org/officeDocument/2006/relationships/tags" Target="../tags/tag8.xml"/></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2.xml"/><Relationship Id="rId7" Type="http://schemas.openxmlformats.org/officeDocument/2006/relationships/tags" Target="../tags/tag1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 5">
            <a:extLst>
              <a:ext uri="{FF2B5EF4-FFF2-40B4-BE49-F238E27FC236}">
                <a16:creationId xmlns:a16="http://schemas.microsoft.com/office/drawing/2014/main" id="{672FFD4B-953E-1948-9D3C-E799629962F0}"/>
              </a:ext>
            </a:extLst>
          </p:cNvPr>
          <p:cNvPicPr>
            <a:picLocks noGrp="1" noSelect="1" noRot="1" noMove="1" noResize="1" noEditPoints="1" noAdjustHandles="1" noChangeArrowheads="1" noChangeShapeType="1"/>
          </p:cNvPicPr>
          <p:nvPr userDrawn="1">
            <p:custDataLst>
              <p:tags r:id="rId2"/>
            </p:custDataLst>
          </p:nvPr>
        </p:nvPicPr>
        <p:blipFill>
          <a:blip r:embed="rId3">
            <a:extLst>
              <a:ext uri="{28A0092B-C50C-407E-A947-70E740481C1C}">
                <a14:useLocalDpi xmlns:a14="http://schemas.microsoft.com/office/drawing/2010/main" val="0"/>
              </a:ext>
            </a:extLst>
          </a:blip>
          <a:stretch>
            <a:fillRect/>
          </a:stretch>
        </p:blipFill>
        <p:spPr>
          <a:xfrm>
            <a:off x="2895600" y="270000"/>
            <a:ext cx="4603750" cy="3683000"/>
          </a:xfrm>
          <a:prstGeom prst="rect">
            <a:avLst/>
          </a:prstGeom>
        </p:spPr>
      </p:pic>
    </p:spTree>
    <p:extLst>
      <p:ext uri="{BB962C8B-B14F-4D97-AF65-F5344CB8AC3E}">
        <p14:creationId xmlns:p14="http://schemas.microsoft.com/office/powerpoint/2010/main" val="3529454249"/>
      </p:ext>
    </p:extLst>
  </p:cSld>
  <p:clrMap bg1="lt1" tx1="dk1" bg2="lt2" tx2="dk2" accent1="accent1" accent2="accent2" accent3="accent3" accent4="accent4" accent5="accent5" accent6="accent6" hlink="hlink" folHlink="folHlink"/>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elplatzhalter 14">
            <a:extLst>
              <a:ext uri="{FF2B5EF4-FFF2-40B4-BE49-F238E27FC236}">
                <a16:creationId xmlns:a16="http://schemas.microsoft.com/office/drawing/2014/main" id="{D1CC1DEE-A5BE-164E-9082-DE28396C7C56}"/>
              </a:ext>
            </a:extLst>
          </p:cNvPr>
          <p:cNvSpPr>
            <a:spLocks noGrp="1" noRot="1" noMove="1" noResize="1" noEditPoints="1" noAdjustHandles="1" noChangeArrowheads="1" noChangeShapeType="1"/>
          </p:cNvSpPr>
          <p:nvPr>
            <p:ph type="title"/>
            <p:custDataLst>
              <p:tags r:id="rId4"/>
            </p:custDataLst>
          </p:nvPr>
        </p:nvSpPr>
        <p:spPr>
          <a:xfrm>
            <a:off x="540000" y="187200"/>
            <a:ext cx="7020000" cy="410369"/>
          </a:xfrm>
          <a:prstGeom prst="rect">
            <a:avLst/>
          </a:prstGeom>
        </p:spPr>
        <p:txBody>
          <a:bodyPr vert="horz" lIns="0" tIns="0" rIns="0" bIns="0" rtlCol="0" anchor="b" anchorCtr="0">
            <a:noAutofit/>
          </a:bodyPr>
          <a:lstStyle/>
          <a:p>
            <a:r>
              <a:rPr lang="de-DE" dirty="0"/>
              <a:t>Titel A:  (Arial 28pt., rot, max. 1 Zeile) </a:t>
            </a:r>
          </a:p>
        </p:txBody>
      </p:sp>
      <p:pic>
        <p:nvPicPr>
          <p:cNvPr id="8" name="Bild 5">
            <a:extLst>
              <a:ext uri="{FF2B5EF4-FFF2-40B4-BE49-F238E27FC236}">
                <a16:creationId xmlns:a16="http://schemas.microsoft.com/office/drawing/2014/main" id="{8EF88773-CF19-0446-8E72-82C3FC2CA652}"/>
              </a:ext>
            </a:extLst>
          </p:cNvPr>
          <p:cNvPicPr>
            <a:picLocks noGrp="1" noSelect="1" noRot="1" noMove="1" noResize="1" noEditPoints="1" noAdjustHandles="1" noChangeArrowheads="1" noChangeShapeType="1"/>
          </p:cNvPicPr>
          <p:nvPr userDrawn="1">
            <p:custDataLst>
              <p:tags r:id="rId5"/>
            </p:custDataLst>
          </p:nvPr>
        </p:nvPicPr>
        <p:blipFill>
          <a:blip r:embed="rId6" cstate="print">
            <a:extLst>
              <a:ext uri="{28A0092B-C50C-407E-A947-70E740481C1C}">
                <a14:useLocalDpi xmlns:a14="http://schemas.microsoft.com/office/drawing/2010/main" val="0"/>
              </a:ext>
            </a:extLst>
          </a:blip>
          <a:stretch>
            <a:fillRect/>
          </a:stretch>
        </p:blipFill>
        <p:spPr>
          <a:xfrm>
            <a:off x="7884000" y="0"/>
            <a:ext cx="1256538" cy="1006094"/>
          </a:xfrm>
          <a:prstGeom prst="rect">
            <a:avLst/>
          </a:prstGeom>
        </p:spPr>
      </p:pic>
    </p:spTree>
    <p:extLst>
      <p:ext uri="{BB962C8B-B14F-4D97-AF65-F5344CB8AC3E}">
        <p14:creationId xmlns:p14="http://schemas.microsoft.com/office/powerpoint/2010/main" val="742856631"/>
      </p:ext>
    </p:extLst>
  </p:cSld>
  <p:clrMap bg1="lt1" tx1="dk1" bg2="lt2" tx2="dk2" accent1="accent1" accent2="accent2" accent3="accent3" accent4="accent4" accent5="accent5" accent6="accent6" hlink="hlink" folHlink="folHlink"/>
  <p:sldLayoutIdLst>
    <p:sldLayoutId id="2147483750" r:id="rId1"/>
    <p:sldLayoutId id="2147483765" r:id="rId2"/>
  </p:sldLayoutIdLst>
  <p:hf hdr="0" dt="0"/>
  <p:txStyles>
    <p:titleStyle>
      <a:lvl1pPr algn="l" defTabSz="914400" rtl="0" eaLnBrk="1" latinLnBrk="0" hangingPunct="1">
        <a:lnSpc>
          <a:spcPts val="3200"/>
        </a:lnSpc>
        <a:spcBef>
          <a:spcPct val="0"/>
        </a:spcBef>
        <a:buNone/>
        <a:defRPr sz="2800" kern="1200">
          <a:solidFill>
            <a:srgbClr val="E6002E"/>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24" userDrawn="1">
          <p15:clr>
            <a:srgbClr val="F26B43"/>
          </p15:clr>
        </p15:guide>
        <p15:guide id="3" pos="4752" userDrawn="1">
          <p15:clr>
            <a:srgbClr val="F26B43"/>
          </p15:clr>
        </p15:guide>
        <p15:guide id="4" pos="5664" userDrawn="1">
          <p15:clr>
            <a:srgbClr val="F26B43"/>
          </p15:clr>
        </p15:guide>
        <p15:guide id="6" pos="336" userDrawn="1">
          <p15:clr>
            <a:srgbClr val="F26B43"/>
          </p15:clr>
        </p15:guide>
        <p15:guide id="13" orient="horz" pos="836" userDrawn="1">
          <p15:clr>
            <a:srgbClr val="F26B43"/>
          </p15:clr>
        </p15:guide>
        <p15:guide id="15" orient="horz" pos="631" userDrawn="1">
          <p15:clr>
            <a:srgbClr val="F26B43"/>
          </p15:clr>
        </p15:guide>
        <p15:guide id="21" orient="horz" pos="1208" userDrawn="1">
          <p15:clr>
            <a:srgbClr val="F26B43"/>
          </p15:clr>
        </p15:guide>
        <p15:guide id="22" orient="horz" pos="472"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elplatzhalter 14">
            <a:extLst>
              <a:ext uri="{FF2B5EF4-FFF2-40B4-BE49-F238E27FC236}">
                <a16:creationId xmlns:a16="http://schemas.microsoft.com/office/drawing/2014/main" id="{D1CC1DEE-A5BE-164E-9082-DE28396C7C56}"/>
              </a:ext>
            </a:extLst>
          </p:cNvPr>
          <p:cNvSpPr>
            <a:spLocks noGrp="1" noRot="1" noMove="1" noResize="1" noEditPoints="1" noAdjustHandles="1" noChangeArrowheads="1" noChangeShapeType="1"/>
          </p:cNvSpPr>
          <p:nvPr>
            <p:ph type="title"/>
            <p:custDataLst>
              <p:tags r:id="rId3"/>
            </p:custDataLst>
          </p:nvPr>
        </p:nvSpPr>
        <p:spPr>
          <a:xfrm>
            <a:off x="540000" y="1220400"/>
            <a:ext cx="7020000" cy="900000"/>
          </a:xfrm>
          <a:prstGeom prst="rect">
            <a:avLst/>
          </a:prstGeom>
        </p:spPr>
        <p:txBody>
          <a:bodyPr vert="horz" wrap="square" lIns="0" tIns="0" rIns="0" bIns="0" rtlCol="0" anchor="b" anchorCtr="0">
            <a:noAutofit/>
          </a:bodyPr>
          <a:lstStyle/>
          <a:p>
            <a:r>
              <a:rPr lang="de-DE" dirty="0"/>
              <a:t>Titel A (Arial 28/32pt., </a:t>
            </a:r>
            <a:br>
              <a:rPr lang="de-DE" dirty="0"/>
            </a:br>
            <a:r>
              <a:rPr lang="de-DE" dirty="0"/>
              <a:t>rot, max. 2 Zeilen) </a:t>
            </a:r>
          </a:p>
        </p:txBody>
      </p:sp>
      <p:pic>
        <p:nvPicPr>
          <p:cNvPr id="4" name="Bild 5">
            <a:extLst>
              <a:ext uri="{FF2B5EF4-FFF2-40B4-BE49-F238E27FC236}">
                <a16:creationId xmlns:a16="http://schemas.microsoft.com/office/drawing/2014/main" id="{FCC3D389-9973-964B-91ED-5643E78F35AA}"/>
              </a:ext>
            </a:extLst>
          </p:cNvPr>
          <p:cNvPicPr>
            <a:picLocks noGrp="1" noSelect="1" noRot="1" noMove="1" noResize="1" noEditPoints="1" noAdjustHandles="1" noChangeArrowheads="1" noChangeShapeType="1"/>
          </p:cNvPicPr>
          <p:nvPr userDrawn="1">
            <p:custDataLst>
              <p:tags r:id="rId4"/>
            </p:custDataLst>
          </p:nvPr>
        </p:nvPicPr>
        <p:blipFill>
          <a:blip r:embed="rId5" cstate="print">
            <a:extLst>
              <a:ext uri="{28A0092B-C50C-407E-A947-70E740481C1C}">
                <a14:useLocalDpi xmlns:a14="http://schemas.microsoft.com/office/drawing/2010/main" val="0"/>
              </a:ext>
            </a:extLst>
          </a:blip>
          <a:stretch>
            <a:fillRect/>
          </a:stretch>
        </p:blipFill>
        <p:spPr>
          <a:xfrm>
            <a:off x="7884000" y="0"/>
            <a:ext cx="1256538" cy="1006094"/>
          </a:xfrm>
          <a:prstGeom prst="rect">
            <a:avLst/>
          </a:prstGeom>
        </p:spPr>
      </p:pic>
    </p:spTree>
    <p:extLst>
      <p:ext uri="{BB962C8B-B14F-4D97-AF65-F5344CB8AC3E}">
        <p14:creationId xmlns:p14="http://schemas.microsoft.com/office/powerpoint/2010/main" val="4081700730"/>
      </p:ext>
    </p:extLst>
  </p:cSld>
  <p:clrMap bg1="lt1" tx1="dk1" bg2="lt2" tx2="dk2" accent1="accent1" accent2="accent2" accent3="accent3" accent4="accent4" accent5="accent5" accent6="accent6" hlink="hlink" folHlink="folHlink"/>
  <p:sldLayoutIdLst>
    <p:sldLayoutId id="2147483756" r:id="rId1"/>
  </p:sldLayoutIdLst>
  <p:hf hdr="0" dt="0"/>
  <p:txStyles>
    <p:titleStyle>
      <a:lvl1pPr algn="l" defTabSz="914400" rtl="0" eaLnBrk="1" latinLnBrk="0" hangingPunct="1">
        <a:lnSpc>
          <a:spcPts val="3200"/>
        </a:lnSpc>
        <a:spcBef>
          <a:spcPct val="0"/>
        </a:spcBef>
        <a:buNone/>
        <a:defRPr sz="2800" kern="1200">
          <a:solidFill>
            <a:srgbClr val="E6002E"/>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284" userDrawn="1">
          <p15:clr>
            <a:srgbClr val="F26B43"/>
          </p15:clr>
        </p15:guide>
        <p15:guide id="2" pos="336">
          <p15:clr>
            <a:srgbClr val="F26B43"/>
          </p15:clr>
        </p15:guide>
        <p15:guide id="3" pos="4752" userDrawn="1">
          <p15:clr>
            <a:srgbClr val="F26B43"/>
          </p15:clr>
        </p15:guide>
        <p15:guide id="4" pos="5664" userDrawn="1">
          <p15:clr>
            <a:srgbClr val="F26B43"/>
          </p15:clr>
        </p15:guide>
        <p15:guide id="6" orient="horz" pos="1432" userDrawn="1">
          <p15:clr>
            <a:srgbClr val="F26B43"/>
          </p15:clr>
        </p15:guide>
        <p15:guide id="12" orient="horz" pos="2255"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itelplatzhalter 14">
            <a:extLst>
              <a:ext uri="{FF2B5EF4-FFF2-40B4-BE49-F238E27FC236}">
                <a16:creationId xmlns:a16="http://schemas.microsoft.com/office/drawing/2014/main" id="{E756D428-BAD7-3447-9927-B6A9FCF078AE}"/>
              </a:ext>
            </a:extLst>
          </p:cNvPr>
          <p:cNvSpPr>
            <a:spLocks noGrp="1"/>
          </p:cNvSpPr>
          <p:nvPr>
            <p:ph type="title"/>
          </p:nvPr>
        </p:nvSpPr>
        <p:spPr>
          <a:xfrm>
            <a:off x="540000" y="676800"/>
            <a:ext cx="7020000" cy="410369"/>
          </a:xfrm>
          <a:prstGeom prst="rect">
            <a:avLst/>
          </a:prstGeom>
        </p:spPr>
        <p:txBody>
          <a:bodyPr vert="horz" lIns="0" tIns="0" rIns="0" bIns="0" rtlCol="0" anchor="t">
            <a:spAutoFit/>
          </a:bodyPr>
          <a:lstStyle/>
          <a:p>
            <a:r>
              <a:rPr lang="de-DE" dirty="0"/>
              <a:t>Titel A (Arial 28pt., rot, max. 1 Zeile) </a:t>
            </a:r>
          </a:p>
        </p:txBody>
      </p:sp>
      <p:sp>
        <p:nvSpPr>
          <p:cNvPr id="5" name="Rechteck 4">
            <a:extLst>
              <a:ext uri="{FF2B5EF4-FFF2-40B4-BE49-F238E27FC236}">
                <a16:creationId xmlns:a16="http://schemas.microsoft.com/office/drawing/2014/main" id="{4EBF98FB-2886-B941-8FDB-3481055A357B}"/>
              </a:ext>
            </a:extLst>
          </p:cNvPr>
          <p:cNvSpPr/>
          <p:nvPr userDrawn="1"/>
        </p:nvSpPr>
        <p:spPr>
          <a:xfrm>
            <a:off x="0" y="1925998"/>
            <a:ext cx="9144000" cy="306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bg1">
                  <a:lumMod val="85000"/>
                </a:schemeClr>
              </a:solidFill>
            </a:endParaRPr>
          </a:p>
        </p:txBody>
      </p:sp>
      <p:pic>
        <p:nvPicPr>
          <p:cNvPr id="6" name="Bild 5">
            <a:extLst>
              <a:ext uri="{FF2B5EF4-FFF2-40B4-BE49-F238E27FC236}">
                <a16:creationId xmlns:a16="http://schemas.microsoft.com/office/drawing/2014/main" id="{F06A9DEA-0FB9-8F47-9F85-6FBBED932B69}"/>
              </a:ext>
            </a:extLst>
          </p:cNvPr>
          <p:cNvPicPr>
            <a:picLocks noGrp="1" noSelect="1" noRot="1" noMove="1" noResize="1" noEditPoints="1" noAdjustHandles="1" noChangeArrowheads="1" noChangeShapeType="1"/>
          </p:cNvPicPr>
          <p:nvPr userDrawn="1">
            <p:custDataLst>
              <p:tags r:id="rId7"/>
            </p:custDataLst>
          </p:nvPr>
        </p:nvPicPr>
        <p:blipFill>
          <a:blip r:embed="rId8" cstate="print">
            <a:extLst>
              <a:ext uri="{28A0092B-C50C-407E-A947-70E740481C1C}">
                <a14:useLocalDpi xmlns:a14="http://schemas.microsoft.com/office/drawing/2010/main" val="0"/>
              </a:ext>
            </a:extLst>
          </a:blip>
          <a:stretch>
            <a:fillRect/>
          </a:stretch>
        </p:blipFill>
        <p:spPr>
          <a:xfrm>
            <a:off x="7884000" y="0"/>
            <a:ext cx="1256538" cy="1006094"/>
          </a:xfrm>
          <a:prstGeom prst="rect">
            <a:avLst/>
          </a:prstGeom>
        </p:spPr>
      </p:pic>
      <p:sp>
        <p:nvSpPr>
          <p:cNvPr id="7" name="Foliennummernplatzhalter 5">
            <a:extLst>
              <a:ext uri="{FF2B5EF4-FFF2-40B4-BE49-F238E27FC236}">
                <a16:creationId xmlns:a16="http://schemas.microsoft.com/office/drawing/2014/main" id="{F11E8D0C-14F6-CE42-B947-C439B799E6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AB2C14-F465-F643-BD65-D6125390A9E0}" type="slidenum">
              <a:rPr lang="de-DE" smtClean="0"/>
              <a:t>‹Nr.›</a:t>
            </a:fld>
            <a:endParaRPr lang="de-DE"/>
          </a:p>
        </p:txBody>
      </p:sp>
      <p:sp>
        <p:nvSpPr>
          <p:cNvPr id="8" name="Foliennummernplatzhalter 5">
            <a:extLst>
              <a:ext uri="{FF2B5EF4-FFF2-40B4-BE49-F238E27FC236}">
                <a16:creationId xmlns:a16="http://schemas.microsoft.com/office/drawing/2014/main" id="{AC8EDBC1-FAB1-5049-8E88-A148342FA57D}"/>
              </a:ext>
            </a:extLst>
          </p:cNvPr>
          <p:cNvSpPr txBox="1">
            <a:spLocks/>
          </p:cNvSpPr>
          <p:nvPr userDrawn="1"/>
        </p:nvSpPr>
        <p:spPr>
          <a:xfrm>
            <a:off x="8763000" y="6508750"/>
            <a:ext cx="2743200" cy="36512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AB2C14-F465-F643-BD65-D6125390A9E0}" type="slidenum">
              <a:rPr lang="de-DE" smtClean="0"/>
              <a:pPr/>
              <a:t>‹Nr.›</a:t>
            </a:fld>
            <a:endParaRPr lang="de-DE"/>
          </a:p>
        </p:txBody>
      </p:sp>
      <p:sp>
        <p:nvSpPr>
          <p:cNvPr id="13" name="Foliennummernplatzhalter 5">
            <a:extLst>
              <a:ext uri="{FF2B5EF4-FFF2-40B4-BE49-F238E27FC236}">
                <a16:creationId xmlns:a16="http://schemas.microsoft.com/office/drawing/2014/main" id="{D46E2520-6889-A743-9B33-C33B30D332DC}"/>
              </a:ext>
            </a:extLst>
          </p:cNvPr>
          <p:cNvSpPr txBox="1">
            <a:spLocks/>
          </p:cNvSpPr>
          <p:nvPr userDrawn="1"/>
        </p:nvSpPr>
        <p:spPr>
          <a:xfrm>
            <a:off x="533400" y="4984750"/>
            <a:ext cx="1440000" cy="158750"/>
          </a:xfrm>
          <a:prstGeom prst="rect">
            <a:avLst/>
          </a:prstGeom>
        </p:spPr>
        <p:txBody>
          <a:bodyPr vert="horz" lIns="0" tIns="0" rIns="0" bIns="0" rtlCol="0" anchor="ctr"/>
          <a:lstStyle>
            <a:defPPr>
              <a:defRPr lang="de-DE"/>
            </a:defPPr>
            <a:lvl1pPr marL="0" algn="l"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9EE4E90-A1E4-1B42-8CCE-F5D8D3FE1ED0}" type="slidenum">
              <a:rPr lang="de-DE" smtClean="0">
                <a:solidFill>
                  <a:schemeClr val="tx1"/>
                </a:solidFill>
              </a:rPr>
              <a:pPr/>
              <a:t>‹Nr.›</a:t>
            </a:fld>
            <a:endParaRPr lang="de-DE" dirty="0">
              <a:solidFill>
                <a:schemeClr val="tx1"/>
              </a:solidFill>
            </a:endParaRPr>
          </a:p>
        </p:txBody>
      </p:sp>
    </p:spTree>
    <p:extLst>
      <p:ext uri="{BB962C8B-B14F-4D97-AF65-F5344CB8AC3E}">
        <p14:creationId xmlns:p14="http://schemas.microsoft.com/office/powerpoint/2010/main" val="1650500097"/>
      </p:ext>
    </p:extLst>
  </p:cSld>
  <p:clrMap bg1="lt1" tx1="dk1" bg2="lt2" tx2="dk2" accent1="accent1" accent2="accent2" accent3="accent3" accent4="accent4" accent5="accent5" accent6="accent6" hlink="hlink" folHlink="folHlink"/>
  <p:sldLayoutIdLst>
    <p:sldLayoutId id="2147483752" r:id="rId1"/>
    <p:sldLayoutId id="2147483688" r:id="rId2"/>
    <p:sldLayoutId id="2147483766" r:id="rId3"/>
    <p:sldLayoutId id="2147483754" r:id="rId4"/>
    <p:sldLayoutId id="2147483767" r:id="rId5"/>
  </p:sldLayoutIdLst>
  <p:hf hdr="0" dt="0"/>
  <p:txStyles>
    <p:titleStyle>
      <a:lvl1pPr algn="l" defTabSz="914377" rtl="0" eaLnBrk="1" latinLnBrk="0" hangingPunct="1">
        <a:lnSpc>
          <a:spcPts val="3200"/>
        </a:lnSpc>
        <a:spcBef>
          <a:spcPct val="0"/>
        </a:spcBef>
        <a:buNone/>
        <a:defRPr sz="2800" kern="1200">
          <a:solidFill>
            <a:srgbClr val="E6002E"/>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pos="336" userDrawn="1">
          <p15:clr>
            <a:srgbClr val="F26B43"/>
          </p15:clr>
        </p15:guide>
        <p15:guide id="4" orient="horz" pos="1380" userDrawn="1">
          <p15:clr>
            <a:srgbClr val="F26B43"/>
          </p15:clr>
        </p15:guide>
        <p15:guide id="9" pos="2688" userDrawn="1">
          <p15:clr>
            <a:srgbClr val="F26B43"/>
          </p15:clr>
        </p15:guide>
        <p15:guide id="10" pos="3072" userDrawn="1">
          <p15:clr>
            <a:srgbClr val="F26B43"/>
          </p15:clr>
        </p15:guide>
        <p15:guide id="11" pos="2880" userDrawn="1">
          <p15:clr>
            <a:srgbClr val="F26B43"/>
          </p15:clr>
        </p15:guide>
        <p15:guide id="12" pos="5424" userDrawn="1">
          <p15:clr>
            <a:srgbClr val="F26B43"/>
          </p15:clr>
        </p15:guide>
        <p15:guide id="19" orient="horz" pos="780" userDrawn="1">
          <p15:clr>
            <a:srgbClr val="F26B43"/>
          </p15:clr>
        </p15:guide>
        <p15:guide id="20" orient="horz" pos="189" userDrawn="1">
          <p15:clr>
            <a:srgbClr val="F26B43"/>
          </p15:clr>
        </p15:guide>
        <p15:guide id="24" orient="horz" pos="1213" userDrawn="1">
          <p15:clr>
            <a:srgbClr val="F26B43"/>
          </p15:clr>
        </p15:guide>
        <p15:guide id="25" orient="horz" pos="634" userDrawn="1">
          <p15:clr>
            <a:srgbClr val="F26B43"/>
          </p15:clr>
        </p15:guide>
        <p15:guide id="26" orient="horz" pos="472" userDrawn="1">
          <p15:clr>
            <a:srgbClr val="F26B43"/>
          </p15:clr>
        </p15:guide>
        <p15:guide id="29" orient="horz" pos="2981" userDrawn="1">
          <p15:clr>
            <a:srgbClr val="F26B43"/>
          </p15:clr>
        </p15:guide>
        <p15:guide id="30" orient="horz" pos="314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itelplatzhalter 14">
            <a:extLst>
              <a:ext uri="{FF2B5EF4-FFF2-40B4-BE49-F238E27FC236}">
                <a16:creationId xmlns:a16="http://schemas.microsoft.com/office/drawing/2014/main" id="{E756D428-BAD7-3447-9927-B6A9FCF078AE}"/>
              </a:ext>
            </a:extLst>
          </p:cNvPr>
          <p:cNvSpPr>
            <a:spLocks noGrp="1" noRot="1" noMove="1" noResize="1" noEditPoints="1" noAdjustHandles="1" noChangeArrowheads="1" noChangeShapeType="1"/>
          </p:cNvSpPr>
          <p:nvPr>
            <p:ph type="title"/>
            <p:custDataLst>
              <p:tags r:id="rId3"/>
            </p:custDataLst>
          </p:nvPr>
        </p:nvSpPr>
        <p:spPr>
          <a:xfrm>
            <a:off x="540000" y="187200"/>
            <a:ext cx="7020000" cy="410369"/>
          </a:xfrm>
          <a:prstGeom prst="rect">
            <a:avLst/>
          </a:prstGeom>
        </p:spPr>
        <p:txBody>
          <a:bodyPr vert="horz" lIns="0" tIns="0" rIns="0" bIns="0" rtlCol="0" anchor="t">
            <a:spAutoFit/>
          </a:bodyPr>
          <a:lstStyle/>
          <a:p>
            <a:r>
              <a:rPr lang="de-DE" dirty="0"/>
              <a:t>Titel A (Arial 28pt., rot, max. 1 Zeile) </a:t>
            </a:r>
          </a:p>
        </p:txBody>
      </p:sp>
      <p:pic>
        <p:nvPicPr>
          <p:cNvPr id="6" name="Bild 5">
            <a:extLst>
              <a:ext uri="{FF2B5EF4-FFF2-40B4-BE49-F238E27FC236}">
                <a16:creationId xmlns:a16="http://schemas.microsoft.com/office/drawing/2014/main" id="{F06A9DEA-0FB9-8F47-9F85-6FBBED932B69}"/>
              </a:ext>
            </a:extLst>
          </p:cNvPr>
          <p:cNvPicPr>
            <a:picLocks noGrp="1" noSelect="1" noRot="1" noMove="1" noResize="1" noEditPoints="1" noAdjustHandles="1" noChangeArrowheads="1" noChangeShapeType="1"/>
          </p:cNvPicPr>
          <p:nvPr userDrawn="1">
            <p:custDataLst>
              <p:tags r:id="rId4"/>
            </p:custDataLst>
          </p:nvPr>
        </p:nvPicPr>
        <p:blipFill>
          <a:blip r:embed="rId5" cstate="print">
            <a:extLst>
              <a:ext uri="{28A0092B-C50C-407E-A947-70E740481C1C}">
                <a14:useLocalDpi xmlns:a14="http://schemas.microsoft.com/office/drawing/2010/main" val="0"/>
              </a:ext>
            </a:extLst>
          </a:blip>
          <a:stretch>
            <a:fillRect/>
          </a:stretch>
        </p:blipFill>
        <p:spPr>
          <a:xfrm>
            <a:off x="7884000" y="0"/>
            <a:ext cx="1256538" cy="1006094"/>
          </a:xfrm>
          <a:prstGeom prst="rect">
            <a:avLst/>
          </a:prstGeom>
        </p:spPr>
      </p:pic>
      <p:sp>
        <p:nvSpPr>
          <p:cNvPr id="7" name="Foliennummernplatzhalter 5">
            <a:extLst>
              <a:ext uri="{FF2B5EF4-FFF2-40B4-BE49-F238E27FC236}">
                <a16:creationId xmlns:a16="http://schemas.microsoft.com/office/drawing/2014/main" id="{F11E8D0C-14F6-CE42-B947-C439B799E6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AB2C14-F465-F643-BD65-D6125390A9E0}" type="slidenum">
              <a:rPr lang="de-DE" smtClean="0"/>
              <a:t>‹Nr.›</a:t>
            </a:fld>
            <a:endParaRPr lang="de-DE"/>
          </a:p>
        </p:txBody>
      </p:sp>
      <p:sp>
        <p:nvSpPr>
          <p:cNvPr id="8" name="Foliennummernplatzhalter 5">
            <a:extLst>
              <a:ext uri="{FF2B5EF4-FFF2-40B4-BE49-F238E27FC236}">
                <a16:creationId xmlns:a16="http://schemas.microsoft.com/office/drawing/2014/main" id="{AC8EDBC1-FAB1-5049-8E88-A148342FA57D}"/>
              </a:ext>
            </a:extLst>
          </p:cNvPr>
          <p:cNvSpPr txBox="1">
            <a:spLocks/>
          </p:cNvSpPr>
          <p:nvPr userDrawn="1"/>
        </p:nvSpPr>
        <p:spPr>
          <a:xfrm>
            <a:off x="8763000" y="6508750"/>
            <a:ext cx="2743200" cy="365125"/>
          </a:xfrm>
          <a:prstGeom prst="rect">
            <a:avLst/>
          </a:prstGeom>
        </p:spPr>
        <p:txBody>
          <a:bodyPr vert="horz" lIns="91440" tIns="45720" rIns="91440" bIns="45720" rtlCol="0" anchor="ctr"/>
          <a:lstStyle>
            <a:defPPr>
              <a:defRPr lang="de-DE"/>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AB2C14-F465-F643-BD65-D6125390A9E0}" type="slidenum">
              <a:rPr lang="de-DE" smtClean="0"/>
              <a:pPr/>
              <a:t>‹Nr.›</a:t>
            </a:fld>
            <a:endParaRPr lang="de-DE"/>
          </a:p>
        </p:txBody>
      </p:sp>
      <p:sp>
        <p:nvSpPr>
          <p:cNvPr id="13" name="Foliennummernplatzhalter 5">
            <a:extLst>
              <a:ext uri="{FF2B5EF4-FFF2-40B4-BE49-F238E27FC236}">
                <a16:creationId xmlns:a16="http://schemas.microsoft.com/office/drawing/2014/main" id="{D46E2520-6889-A743-9B33-C33B30D332DC}"/>
              </a:ext>
            </a:extLst>
          </p:cNvPr>
          <p:cNvSpPr txBox="1">
            <a:spLocks/>
          </p:cNvSpPr>
          <p:nvPr userDrawn="1"/>
        </p:nvSpPr>
        <p:spPr>
          <a:xfrm>
            <a:off x="533400" y="4984750"/>
            <a:ext cx="1440000" cy="158750"/>
          </a:xfrm>
          <a:prstGeom prst="rect">
            <a:avLst/>
          </a:prstGeom>
        </p:spPr>
        <p:txBody>
          <a:bodyPr vert="horz" lIns="0" tIns="0" rIns="0" bIns="0" rtlCol="0" anchor="ctr"/>
          <a:lstStyle>
            <a:defPPr>
              <a:defRPr lang="de-DE"/>
            </a:defPPr>
            <a:lvl1pPr marL="0" algn="l" defTabSz="914400" rtl="0" eaLnBrk="1" latinLnBrk="0" hangingPunct="1">
              <a:defRPr sz="8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9EE4E90-A1E4-1B42-8CCE-F5D8D3FE1ED0}" type="slidenum">
              <a:rPr lang="de-DE" smtClean="0">
                <a:solidFill>
                  <a:schemeClr val="tx1"/>
                </a:solidFill>
              </a:rPr>
              <a:pPr/>
              <a:t>‹Nr.›</a:t>
            </a:fld>
            <a:endParaRPr lang="de-DE" dirty="0">
              <a:solidFill>
                <a:schemeClr val="tx1"/>
              </a:solidFill>
            </a:endParaRPr>
          </a:p>
        </p:txBody>
      </p:sp>
    </p:spTree>
    <p:extLst>
      <p:ext uri="{BB962C8B-B14F-4D97-AF65-F5344CB8AC3E}">
        <p14:creationId xmlns:p14="http://schemas.microsoft.com/office/powerpoint/2010/main" val="106798402"/>
      </p:ext>
    </p:extLst>
  </p:cSld>
  <p:clrMap bg1="lt1" tx1="dk1" bg2="lt2" tx2="dk2" accent1="accent1" accent2="accent2" accent3="accent3" accent4="accent4" accent5="accent5" accent6="accent6" hlink="hlink" folHlink="folHlink"/>
  <p:sldLayoutIdLst>
    <p:sldLayoutId id="2147483775" r:id="rId1"/>
  </p:sldLayoutIdLst>
  <p:hf hdr="0" dt="0"/>
  <p:txStyles>
    <p:titleStyle>
      <a:lvl1pPr algn="l" defTabSz="914377" rtl="0" eaLnBrk="1" latinLnBrk="0" hangingPunct="1">
        <a:lnSpc>
          <a:spcPts val="3200"/>
        </a:lnSpc>
        <a:spcBef>
          <a:spcPct val="0"/>
        </a:spcBef>
        <a:buNone/>
        <a:defRPr sz="2800" kern="1200">
          <a:solidFill>
            <a:srgbClr val="E6002E"/>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pos="336">
          <p15:clr>
            <a:srgbClr val="F26B43"/>
          </p15:clr>
        </p15:guide>
        <p15:guide id="4" orient="horz" pos="1380">
          <p15:clr>
            <a:srgbClr val="F26B43"/>
          </p15:clr>
        </p15:guide>
        <p15:guide id="9" pos="2688">
          <p15:clr>
            <a:srgbClr val="F26B43"/>
          </p15:clr>
        </p15:guide>
        <p15:guide id="10" pos="3072">
          <p15:clr>
            <a:srgbClr val="F26B43"/>
          </p15:clr>
        </p15:guide>
        <p15:guide id="11" pos="2880">
          <p15:clr>
            <a:srgbClr val="F26B43"/>
          </p15:clr>
        </p15:guide>
        <p15:guide id="12" pos="5424">
          <p15:clr>
            <a:srgbClr val="F26B43"/>
          </p15:clr>
        </p15:guide>
        <p15:guide id="19" orient="horz" pos="780">
          <p15:clr>
            <a:srgbClr val="F26B43"/>
          </p15:clr>
        </p15:guide>
        <p15:guide id="20" orient="horz" pos="324" userDrawn="1">
          <p15:clr>
            <a:srgbClr val="F26B43"/>
          </p15:clr>
        </p15:guide>
        <p15:guide id="24" orient="horz" pos="1213">
          <p15:clr>
            <a:srgbClr val="F26B43"/>
          </p15:clr>
        </p15:guide>
        <p15:guide id="25" orient="horz" pos="634">
          <p15:clr>
            <a:srgbClr val="F26B43"/>
          </p15:clr>
        </p15:guide>
        <p15:guide id="26" orient="horz" pos="472">
          <p15:clr>
            <a:srgbClr val="F26B43"/>
          </p15:clr>
        </p15:guide>
        <p15:guide id="29" orient="horz" pos="2981">
          <p15:clr>
            <a:srgbClr val="F26B43"/>
          </p15:clr>
        </p15:guide>
        <p15:guide id="30" orient="horz" pos="3140">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Titelplatzhalter 14">
            <a:extLst>
              <a:ext uri="{FF2B5EF4-FFF2-40B4-BE49-F238E27FC236}">
                <a16:creationId xmlns:a16="http://schemas.microsoft.com/office/drawing/2014/main" id="{E756D428-BAD7-3447-9927-B6A9FCF078AE}"/>
              </a:ext>
            </a:extLst>
          </p:cNvPr>
          <p:cNvSpPr>
            <a:spLocks noGrp="1" noRot="1" noMove="1" noResize="1" noEditPoints="1" noAdjustHandles="1" noChangeArrowheads="1" noChangeShapeType="1"/>
          </p:cNvSpPr>
          <p:nvPr>
            <p:ph type="title"/>
            <p:custDataLst>
              <p:tags r:id="rId5"/>
            </p:custDataLst>
          </p:nvPr>
        </p:nvSpPr>
        <p:spPr>
          <a:xfrm>
            <a:off x="540000" y="187200"/>
            <a:ext cx="7020000" cy="410369"/>
          </a:xfrm>
          <a:prstGeom prst="rect">
            <a:avLst/>
          </a:prstGeom>
        </p:spPr>
        <p:txBody>
          <a:bodyPr vert="horz" lIns="0" tIns="0" rIns="0" bIns="0" rtlCol="0" anchor="t">
            <a:spAutoFit/>
          </a:bodyPr>
          <a:lstStyle/>
          <a:p>
            <a:r>
              <a:rPr lang="de-CH" sz="2800" kern="1200" dirty="0">
                <a:solidFill>
                  <a:srgbClr val="E6002F"/>
                </a:solidFill>
                <a:effectLst/>
                <a:latin typeface="Arial" panose="020B0604020202020204" pitchFamily="34" charset="0"/>
                <a:ea typeface="+mj-ea"/>
                <a:cs typeface="Arial" panose="020B0604020202020204" pitchFamily="34" charset="0"/>
              </a:rPr>
              <a:t>Inhaltliche Guidelines</a:t>
            </a:r>
            <a:endParaRPr lang="de-DE" dirty="0"/>
          </a:p>
        </p:txBody>
      </p:sp>
      <p:sp>
        <p:nvSpPr>
          <p:cNvPr id="33" name="Textplatzhalter 3">
            <a:extLst>
              <a:ext uri="{FF2B5EF4-FFF2-40B4-BE49-F238E27FC236}">
                <a16:creationId xmlns:a16="http://schemas.microsoft.com/office/drawing/2014/main" id="{6C5C4CF1-EFE9-DB4F-BB02-A27793C328E6}"/>
              </a:ext>
            </a:extLst>
          </p:cNvPr>
          <p:cNvSpPr txBox="1">
            <a:spLocks noGrp="1" noSelect="1" noRot="1" noMove="1" noResize="1" noEditPoints="1" noAdjustHandles="1" noChangeArrowheads="1" noChangeShapeType="1" noTextEdit="1"/>
          </p:cNvSpPr>
          <p:nvPr userDrawn="1">
            <p:custDataLst>
              <p:tags r:id="rId6"/>
            </p:custDataLst>
          </p:nvPr>
        </p:nvSpPr>
        <p:spPr>
          <a:xfrm>
            <a:off x="5400000" y="5004000"/>
            <a:ext cx="3600000" cy="112851"/>
          </a:xfrm>
          <a:prstGeom prst="rect">
            <a:avLst/>
          </a:prstGeom>
        </p:spPr>
        <p:txBody>
          <a:bodyPr lIns="0" tIns="0" rIns="0" bIns="0">
            <a:spAutoFit/>
          </a:bodyPr>
          <a:lstStyle>
            <a:lvl1pPr marL="0" indent="0" algn="r" defTabSz="914377" rtl="0" eaLnBrk="1" latinLnBrk="0" hangingPunct="1">
              <a:lnSpc>
                <a:spcPct val="90000"/>
              </a:lnSpc>
              <a:spcBef>
                <a:spcPts val="0"/>
              </a:spcBef>
              <a:buFont typeface="Arial" panose="020B0604020202020204" pitchFamily="34" charset="0"/>
              <a:buNone/>
              <a:defRPr sz="8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7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7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7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7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 Copyright Kommunikation </a:t>
            </a:r>
            <a:r>
              <a:rPr lang="de-DE" dirty="0" err="1"/>
              <a:t>UniBE</a:t>
            </a:r>
            <a:r>
              <a:rPr lang="de-DE" dirty="0"/>
              <a:t>: Version 3.0, 11.2018</a:t>
            </a:r>
          </a:p>
        </p:txBody>
      </p:sp>
      <p:pic>
        <p:nvPicPr>
          <p:cNvPr id="5" name="Bild 5">
            <a:extLst>
              <a:ext uri="{FF2B5EF4-FFF2-40B4-BE49-F238E27FC236}">
                <a16:creationId xmlns:a16="http://schemas.microsoft.com/office/drawing/2014/main" id="{C6DE84E5-9B63-C34F-923D-EB0B80D7BF96}"/>
              </a:ext>
            </a:extLst>
          </p:cNvPr>
          <p:cNvPicPr>
            <a:picLocks noGrp="1" noSelect="1" noRot="1" noMove="1" noResize="1" noEditPoints="1" noAdjustHandles="1" noChangeArrowheads="1" noChangeShapeType="1"/>
          </p:cNvPicPr>
          <p:nvPr userDrawn="1">
            <p:custDataLst>
              <p:tags r:id="rId7"/>
            </p:custDataLst>
          </p:nvPr>
        </p:nvPicPr>
        <p:blipFill>
          <a:blip r:embed="rId8" cstate="print">
            <a:extLst>
              <a:ext uri="{28A0092B-C50C-407E-A947-70E740481C1C}">
                <a14:useLocalDpi xmlns:a14="http://schemas.microsoft.com/office/drawing/2010/main" val="0"/>
              </a:ext>
            </a:extLst>
          </a:blip>
          <a:stretch>
            <a:fillRect/>
          </a:stretch>
        </p:blipFill>
        <p:spPr>
          <a:xfrm>
            <a:off x="7884000" y="0"/>
            <a:ext cx="1256538" cy="1006094"/>
          </a:xfrm>
          <a:prstGeom prst="rect">
            <a:avLst/>
          </a:prstGeom>
        </p:spPr>
      </p:pic>
    </p:spTree>
    <p:extLst>
      <p:ext uri="{BB962C8B-B14F-4D97-AF65-F5344CB8AC3E}">
        <p14:creationId xmlns:p14="http://schemas.microsoft.com/office/powerpoint/2010/main" val="2752052908"/>
      </p:ext>
    </p:extLst>
  </p:cSld>
  <p:clrMap bg1="lt1" tx1="dk1" bg2="lt2" tx2="dk2" accent1="accent1" accent2="accent2" accent3="accent3" accent4="accent4" accent5="accent5" accent6="accent6" hlink="hlink" folHlink="folHlink"/>
  <p:sldLayoutIdLst>
    <p:sldLayoutId id="2147483764" r:id="rId1"/>
    <p:sldLayoutId id="2147483757" r:id="rId2"/>
    <p:sldLayoutId id="2147483758" r:id="rId3"/>
  </p:sldLayoutIdLst>
  <p:hf hdr="0" dt="0"/>
  <p:txStyles>
    <p:titleStyle>
      <a:lvl1pPr algn="l" defTabSz="914377" rtl="0" eaLnBrk="1" latinLnBrk="0" hangingPunct="1">
        <a:lnSpc>
          <a:spcPts val="3200"/>
        </a:lnSpc>
        <a:spcBef>
          <a:spcPct val="0"/>
        </a:spcBef>
        <a:buNone/>
        <a:defRPr sz="2800" kern="1200">
          <a:solidFill>
            <a:srgbClr val="E6002E"/>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24" userDrawn="1">
          <p15:clr>
            <a:srgbClr val="F26B43"/>
          </p15:clr>
        </p15:guide>
        <p15:guide id="2" pos="336" userDrawn="1">
          <p15:clr>
            <a:srgbClr val="F26B43"/>
          </p15:clr>
        </p15:guide>
        <p15:guide id="3" pos="5664" userDrawn="1">
          <p15:clr>
            <a:srgbClr val="F26B43"/>
          </p15:clr>
        </p15:guide>
        <p15:guide id="7" orient="horz" pos="634" userDrawn="1">
          <p15:clr>
            <a:srgbClr val="F26B43"/>
          </p15:clr>
        </p15:guide>
        <p15:guide id="9" orient="horz" pos="47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slideLayout" Target="../slideLayouts/slideLayout3.xml"/><Relationship Id="rId4" Type="http://schemas.openxmlformats.org/officeDocument/2006/relationships/tags" Target="../tags/tag29.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hyperlink" Target="https://oa100.snf.ch/de/leitfaden/" TargetMode="Externa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hyperlink" Target="https://ec.europa.eu/info/funding-tenders/opportunities/docs/2021-2027/common/agr-contr/general-mga_horizon-euratom_en.pdf" TargetMode="Externa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51.xml"/><Relationship Id="rId1" Type="http://schemas.openxmlformats.org/officeDocument/2006/relationships/tags" Target="../tags/tag50.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53.xml"/><Relationship Id="rId1" Type="http://schemas.openxmlformats.org/officeDocument/2006/relationships/tags" Target="../tags/tag5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55.xml"/><Relationship Id="rId1" Type="http://schemas.openxmlformats.org/officeDocument/2006/relationships/tags" Target="../tags/tag5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57.xml"/><Relationship Id="rId1" Type="http://schemas.openxmlformats.org/officeDocument/2006/relationships/tags" Target="../tags/tag56.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59.xml"/><Relationship Id="rId1" Type="http://schemas.openxmlformats.org/officeDocument/2006/relationships/tags" Target="../tags/tag58.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61.xml"/><Relationship Id="rId1" Type="http://schemas.openxmlformats.org/officeDocument/2006/relationships/tags" Target="../tags/tag60.xml"/><Relationship Id="rId4" Type="http://schemas.openxmlformats.org/officeDocument/2006/relationships/hyperlink" Target="https://www.fedlex.admin.ch/eli/cc/1993/1798_1798_1798/de#art_25" TargetMode="Externa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63.xml"/><Relationship Id="rId1" Type="http://schemas.openxmlformats.org/officeDocument/2006/relationships/tags" Target="../tags/tag62.xml"/><Relationship Id="rId4" Type="http://schemas.openxmlformats.org/officeDocument/2006/relationships/hyperlink" Target="https://www.fedlex.admin.ch/eli/cc/1993/1798_1798_1798/de#art_2" TargetMode="Externa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65.xml"/><Relationship Id="rId1" Type="http://schemas.openxmlformats.org/officeDocument/2006/relationships/tags" Target="../tags/tag64.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31.xml"/><Relationship Id="rId1" Type="http://schemas.openxmlformats.org/officeDocument/2006/relationships/tags" Target="../tags/tag30.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67.xml"/><Relationship Id="rId1" Type="http://schemas.openxmlformats.org/officeDocument/2006/relationships/tags" Target="../tags/tag66.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69.xml"/><Relationship Id="rId1" Type="http://schemas.openxmlformats.org/officeDocument/2006/relationships/tags" Target="../tags/tag68.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71.xml"/><Relationship Id="rId1" Type="http://schemas.openxmlformats.org/officeDocument/2006/relationships/tags" Target="../tags/tag70.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33.xml"/><Relationship Id="rId1" Type="http://schemas.openxmlformats.org/officeDocument/2006/relationships/tags" Target="../tags/tag3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35.xml"/><Relationship Id="rId1" Type="http://schemas.openxmlformats.org/officeDocument/2006/relationships/tags" Target="../tags/tag3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37.xml"/><Relationship Id="rId1" Type="http://schemas.openxmlformats.org/officeDocument/2006/relationships/tags" Target="../tags/tag3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39.xml"/><Relationship Id="rId1" Type="http://schemas.openxmlformats.org/officeDocument/2006/relationships/tags" Target="../tags/tag38.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41.xml"/><Relationship Id="rId1" Type="http://schemas.openxmlformats.org/officeDocument/2006/relationships/tags" Target="../tags/tag40.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6.png"/><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hyperlink" Target="https://creativecommons.org/about/cclicenses/"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tags" Target="../tags/tag45.xml"/><Relationship Id="rId1" Type="http://schemas.openxmlformats.org/officeDocument/2006/relationships/tags" Target="../tags/tag4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A48D265-F1F9-E940-A479-8D1BB147D46B}"/>
              </a:ext>
            </a:extLst>
          </p:cNvPr>
          <p:cNvSpPr>
            <a:spLocks noGrp="1" noRot="1" noMove="1" noResize="1" noEditPoints="1" noAdjustHandles="1" noChangeArrowheads="1" noChangeShapeType="1"/>
          </p:cNvSpPr>
          <p:nvPr>
            <p:ph type="body" idx="10"/>
            <p:custDataLst>
              <p:tags r:id="rId1"/>
            </p:custDataLst>
          </p:nvPr>
        </p:nvSpPr>
        <p:spPr/>
        <p:txBody>
          <a:bodyPr/>
          <a:lstStyle/>
          <a:p>
            <a:r>
              <a:rPr lang="de-DE" dirty="0" smtClean="0"/>
              <a:t>Dr. Elio Pellin, Universitätsbibliothek Bern, Open Science</a:t>
            </a:r>
            <a:endParaRPr lang="de-DE" dirty="0"/>
          </a:p>
        </p:txBody>
      </p:sp>
      <p:sp>
        <p:nvSpPr>
          <p:cNvPr id="3" name="Textplatzhalter 2">
            <a:extLst>
              <a:ext uri="{FF2B5EF4-FFF2-40B4-BE49-F238E27FC236}">
                <a16:creationId xmlns:a16="http://schemas.microsoft.com/office/drawing/2014/main" id="{381AB1BA-4463-4645-ABB7-6BC935891A82}"/>
              </a:ext>
            </a:extLst>
          </p:cNvPr>
          <p:cNvSpPr>
            <a:spLocks noGrp="1" noRot="1" noMove="1" noResize="1" noEditPoints="1" noAdjustHandles="1" noChangeArrowheads="1" noChangeShapeType="1"/>
          </p:cNvSpPr>
          <p:nvPr>
            <p:ph type="body" idx="12"/>
            <p:custDataLst>
              <p:tags r:id="rId2"/>
            </p:custDataLst>
          </p:nvPr>
        </p:nvSpPr>
        <p:spPr/>
        <p:txBody>
          <a:bodyPr/>
          <a:lstStyle/>
          <a:p>
            <a:r>
              <a:rPr lang="de-DE" dirty="0" smtClean="0"/>
              <a:t>24. März 2022</a:t>
            </a:r>
            <a:endParaRPr lang="de-DE" dirty="0"/>
          </a:p>
        </p:txBody>
      </p:sp>
      <p:sp>
        <p:nvSpPr>
          <p:cNvPr id="4" name="Textplatzhalter 3">
            <a:extLst>
              <a:ext uri="{FF2B5EF4-FFF2-40B4-BE49-F238E27FC236}">
                <a16:creationId xmlns:a16="http://schemas.microsoft.com/office/drawing/2014/main" id="{3BE82552-B1D6-EB41-9B9E-82F218A2F822}"/>
              </a:ext>
            </a:extLst>
          </p:cNvPr>
          <p:cNvSpPr>
            <a:spLocks noGrp="1" noRot="1" noMove="1" noResize="1" noEditPoints="1" noAdjustHandles="1" noChangeArrowheads="1" noChangeShapeType="1"/>
          </p:cNvSpPr>
          <p:nvPr>
            <p:ph type="body" idx="11"/>
            <p:custDataLst>
              <p:tags r:id="rId3"/>
            </p:custDataLst>
          </p:nvPr>
        </p:nvSpPr>
        <p:spPr/>
        <p:txBody>
          <a:bodyPr/>
          <a:lstStyle/>
          <a:p>
            <a:r>
              <a:rPr lang="de-DE" dirty="0" smtClean="0"/>
              <a:t>Wem gehört Ihr Text?</a:t>
            </a:r>
            <a:endParaRPr lang="de-DE" dirty="0"/>
          </a:p>
        </p:txBody>
      </p:sp>
      <p:sp>
        <p:nvSpPr>
          <p:cNvPr id="5" name="Titel 4">
            <a:extLst>
              <a:ext uri="{FF2B5EF4-FFF2-40B4-BE49-F238E27FC236}">
                <a16:creationId xmlns:a16="http://schemas.microsoft.com/office/drawing/2014/main" id="{441952DA-E11D-324E-BDDE-6973532F51D7}"/>
              </a:ext>
            </a:extLst>
          </p:cNvPr>
          <p:cNvSpPr>
            <a:spLocks noGrp="1" noRot="1" noMove="1" noResize="1" noEditPoints="1" noAdjustHandles="1" noChangeArrowheads="1" noChangeShapeType="1"/>
          </p:cNvSpPr>
          <p:nvPr>
            <p:ph type="title"/>
            <p:custDataLst>
              <p:tags r:id="rId4"/>
            </p:custDataLst>
          </p:nvPr>
        </p:nvSpPr>
        <p:spPr/>
        <p:txBody>
          <a:bodyPr/>
          <a:lstStyle/>
          <a:p>
            <a:r>
              <a:rPr lang="de-DE" dirty="0" smtClean="0"/>
              <a:t>Coffee </a:t>
            </a:r>
            <a:r>
              <a:rPr lang="de-DE" dirty="0" err="1" smtClean="0"/>
              <a:t>Lecture</a:t>
            </a:r>
            <a:endParaRPr lang="de-DE" dirty="0"/>
          </a:p>
        </p:txBody>
      </p:sp>
    </p:spTree>
    <p:extLst>
      <p:ext uri="{BB962C8B-B14F-4D97-AF65-F5344CB8AC3E}">
        <p14:creationId xmlns:p14="http://schemas.microsoft.com/office/powerpoint/2010/main" val="12368895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Vorgaben SNF</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7" name="Textfeld 6"/>
          <p:cNvSpPr txBox="1"/>
          <p:nvPr/>
        </p:nvSpPr>
        <p:spPr>
          <a:xfrm>
            <a:off x="540000" y="1635646"/>
            <a:ext cx="7560392" cy="1502976"/>
          </a:xfrm>
          <a:prstGeom prst="rect">
            <a:avLst/>
          </a:prstGeom>
          <a:noFill/>
        </p:spPr>
        <p:txBody>
          <a:bodyPr wrap="square" rtlCol="0">
            <a:spAutoFit/>
          </a:bodyPr>
          <a:lstStyle/>
          <a:p>
            <a:pPr>
              <a:lnSpc>
                <a:spcPts val="2200"/>
              </a:lnSpc>
            </a:pPr>
            <a:r>
              <a:rPr lang="de-CH" dirty="0">
                <a:latin typeface="Arial" panose="020B0604020202020204" pitchFamily="34" charset="0"/>
                <a:cs typeface="Arial" panose="020B0604020202020204" pitchFamily="34" charset="0"/>
              </a:rPr>
              <a:t>Forschungsergebnisse aus Projekten, die vom SNF gefördert werden, müssen Open Access publiziert </a:t>
            </a:r>
            <a:r>
              <a:rPr lang="de-CH" dirty="0" smtClean="0">
                <a:latin typeface="Arial" panose="020B0604020202020204" pitchFamily="34" charset="0"/>
                <a:cs typeface="Arial" panose="020B0604020202020204" pitchFamily="34" charset="0"/>
              </a:rPr>
              <a:t>werden.</a:t>
            </a:r>
          </a:p>
          <a:p>
            <a:pPr marL="285750" indent="-285750">
              <a:lnSpc>
                <a:spcPts val="2200"/>
              </a:lnSpc>
              <a:buFont typeface="Arial" panose="020B0604020202020204" pitchFamily="34" charset="0"/>
              <a:buChar char="•"/>
            </a:pPr>
            <a:r>
              <a:rPr lang="de-CH" dirty="0" smtClean="0">
                <a:latin typeface="Arial" panose="020B0604020202020204" pitchFamily="34" charset="0"/>
                <a:cs typeface="Arial" panose="020B0604020202020204" pitchFamily="34" charset="0"/>
              </a:rPr>
              <a:t>Artikel spätestens sechs Monate nach der Erstpublikation</a:t>
            </a:r>
          </a:p>
          <a:p>
            <a:pPr marL="285750" indent="-285750">
              <a:lnSpc>
                <a:spcPts val="2200"/>
              </a:lnSpc>
              <a:buFont typeface="Arial" panose="020B0604020202020204" pitchFamily="34" charset="0"/>
              <a:buChar char="•"/>
            </a:pPr>
            <a:r>
              <a:rPr lang="de-CH" dirty="0" smtClean="0">
                <a:latin typeface="Arial" panose="020B0604020202020204" pitchFamily="34" charset="0"/>
                <a:cs typeface="Arial" panose="020B0604020202020204" pitchFamily="34" charset="0"/>
              </a:rPr>
              <a:t>Bücher und Buchbeiträge spätestens zwölf Monate nach der Erstpublikation</a:t>
            </a:r>
          </a:p>
        </p:txBody>
      </p:sp>
      <p:sp>
        <p:nvSpPr>
          <p:cNvPr id="5" name="Textfeld 4"/>
          <p:cNvSpPr txBox="1"/>
          <p:nvPr/>
        </p:nvSpPr>
        <p:spPr>
          <a:xfrm>
            <a:off x="545030" y="4382806"/>
            <a:ext cx="6336704" cy="307777"/>
          </a:xfrm>
          <a:prstGeom prst="rect">
            <a:avLst/>
          </a:prstGeom>
          <a:noFill/>
        </p:spPr>
        <p:txBody>
          <a:bodyPr wrap="square" rtlCol="0">
            <a:spAutoFit/>
          </a:bodyPr>
          <a:lstStyle/>
          <a:p>
            <a:r>
              <a:rPr lang="de-CH" sz="1400" dirty="0">
                <a:latin typeface="Arial" panose="020B0604020202020204" pitchFamily="34" charset="0"/>
                <a:cs typeface="Arial" panose="020B0604020202020204" pitchFamily="34" charset="0"/>
                <a:hlinkClick r:id="rId4"/>
              </a:rPr>
              <a:t>https://oa100.snf.ch/de/leitfaden</a:t>
            </a:r>
            <a:r>
              <a:rPr lang="de-CH" sz="1400" dirty="0" smtClean="0">
                <a:latin typeface="Arial" panose="020B0604020202020204" pitchFamily="34" charset="0"/>
                <a:cs typeface="Arial" panose="020B0604020202020204" pitchFamily="34" charset="0"/>
                <a:hlinkClick r:id="rId4"/>
              </a:rPr>
              <a:t>/</a:t>
            </a:r>
            <a:endParaRPr lang="de-CH" sz="1400" dirty="0" smtClean="0">
              <a:latin typeface="Arial" panose="020B0604020202020204" pitchFamily="34" charset="0"/>
              <a:cs typeface="Arial" panose="020B0604020202020204" pitchFamily="34" charset="0"/>
            </a:endParaRPr>
          </a:p>
        </p:txBody>
      </p:sp>
      <p:sp>
        <p:nvSpPr>
          <p:cNvPr id="6" name="Textfeld 5"/>
          <p:cNvSpPr txBox="1"/>
          <p:nvPr/>
        </p:nvSpPr>
        <p:spPr>
          <a:xfrm>
            <a:off x="532868" y="3324446"/>
            <a:ext cx="8354150" cy="923330"/>
          </a:xfrm>
          <a:prstGeom prst="rect">
            <a:avLst/>
          </a:prstGeom>
          <a:noFill/>
        </p:spPr>
        <p:txBody>
          <a:bodyPr wrap="square" rtlCol="0">
            <a:spAutoFit/>
          </a:bodyPr>
          <a:lstStyle/>
          <a:p>
            <a:r>
              <a:rPr lang="de-CH" dirty="0">
                <a:latin typeface="Arial" panose="020B0604020202020204" pitchFamily="34" charset="0"/>
                <a:cs typeface="Arial" panose="020B0604020202020204" pitchFamily="34" charset="0"/>
              </a:rPr>
              <a:t>Gilt auch für andere Publikationen, wenn mindestens 50% der zugrundeliegenden Forschung SNF-finanziert ist.</a:t>
            </a:r>
          </a:p>
          <a:p>
            <a:endParaRPr lang="de-CH" dirty="0"/>
          </a:p>
        </p:txBody>
      </p:sp>
    </p:spTree>
    <p:extLst>
      <p:ext uri="{BB962C8B-B14F-4D97-AF65-F5344CB8AC3E}">
        <p14:creationId xmlns:p14="http://schemas.microsoft.com/office/powerpoint/2010/main" val="255656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Vorgaben </a:t>
            </a:r>
            <a:r>
              <a:rPr lang="de-DE" dirty="0" err="1" smtClean="0"/>
              <a:t>Horizon</a:t>
            </a:r>
            <a:r>
              <a:rPr lang="de-DE" dirty="0" smtClean="0"/>
              <a:t> Europe</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7" name="Textfeld 6"/>
          <p:cNvSpPr txBox="1"/>
          <p:nvPr/>
        </p:nvSpPr>
        <p:spPr>
          <a:xfrm>
            <a:off x="540000" y="1635646"/>
            <a:ext cx="7560392" cy="1785104"/>
          </a:xfrm>
          <a:prstGeom prst="rect">
            <a:avLst/>
          </a:prstGeom>
          <a:noFill/>
        </p:spPr>
        <p:txBody>
          <a:bodyPr wrap="square" rtlCol="0">
            <a:spAutoFit/>
          </a:bodyPr>
          <a:lstStyle/>
          <a:p>
            <a:pPr>
              <a:lnSpc>
                <a:spcPts val="2200"/>
              </a:lnSpc>
            </a:pPr>
            <a:r>
              <a:rPr lang="de-CH" dirty="0" smtClean="0">
                <a:latin typeface="Arial" panose="020B0604020202020204" pitchFamily="34" charset="0"/>
                <a:cs typeface="Arial" panose="020B0604020202020204" pitchFamily="34" charset="0"/>
              </a:rPr>
              <a:t>Die publizierten Resultate der geförderten Forschung müssen direkt open </a:t>
            </a:r>
            <a:r>
              <a:rPr lang="de-CH" dirty="0" err="1" smtClean="0">
                <a:latin typeface="Arial" panose="020B0604020202020204" pitchFamily="34" charset="0"/>
                <a:cs typeface="Arial" panose="020B0604020202020204" pitchFamily="34" charset="0"/>
              </a:rPr>
              <a:t>access</a:t>
            </a:r>
            <a:r>
              <a:rPr lang="de-CH" dirty="0" smtClean="0">
                <a:latin typeface="Arial" panose="020B0604020202020204" pitchFamily="34" charset="0"/>
                <a:cs typeface="Arial" panose="020B0604020202020204" pitchFamily="34" charset="0"/>
              </a:rPr>
              <a:t> zugänglich sein:</a:t>
            </a:r>
          </a:p>
          <a:p>
            <a:pPr>
              <a:lnSpc>
                <a:spcPts val="2200"/>
              </a:lnSpc>
            </a:pPr>
            <a:r>
              <a:rPr lang="de-CH" dirty="0" smtClean="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a machine-readable electronic copy of </a:t>
            </a:r>
            <a:r>
              <a:rPr lang="en-US" dirty="0" smtClean="0">
                <a:latin typeface="Arial" panose="020B0604020202020204" pitchFamily="34" charset="0"/>
                <a:cs typeface="Arial" panose="020B0604020202020204" pitchFamily="34" charset="0"/>
              </a:rPr>
              <a:t>the published </a:t>
            </a:r>
            <a:r>
              <a:rPr lang="en-US" dirty="0">
                <a:latin typeface="Arial" panose="020B0604020202020204" pitchFamily="34" charset="0"/>
                <a:cs typeface="Arial" panose="020B0604020202020204" pitchFamily="34" charset="0"/>
              </a:rPr>
              <a:t>version or the final peer-reviewed manuscript accepted for publication, </a:t>
            </a:r>
            <a:r>
              <a:rPr lang="en-US" dirty="0" smtClean="0">
                <a:latin typeface="Arial" panose="020B0604020202020204" pitchFamily="34" charset="0"/>
                <a:cs typeface="Arial" panose="020B0604020202020204" pitchFamily="34" charset="0"/>
              </a:rPr>
              <a:t>is deposited </a:t>
            </a:r>
            <a:r>
              <a:rPr lang="en-US" dirty="0">
                <a:latin typeface="Arial" panose="020B0604020202020204" pitchFamily="34" charset="0"/>
                <a:cs typeface="Arial" panose="020B0604020202020204" pitchFamily="34" charset="0"/>
              </a:rPr>
              <a:t>in a trusted repository for scientific </a:t>
            </a:r>
            <a:r>
              <a:rPr lang="en-US" dirty="0" smtClean="0">
                <a:latin typeface="Arial" panose="020B0604020202020204" pitchFamily="34" charset="0"/>
                <a:cs typeface="Arial" panose="020B0604020202020204" pitchFamily="34" charset="0"/>
              </a:rPr>
              <a:t>publications</a:t>
            </a:r>
            <a:r>
              <a:rPr lang="de-CH" dirty="0" smtClean="0">
                <a:latin typeface="Arial" panose="020B0604020202020204" pitchFamily="34" charset="0"/>
                <a:cs typeface="Arial" panose="020B0604020202020204" pitchFamily="34" charset="0"/>
              </a:rPr>
              <a:t>» </a:t>
            </a:r>
          </a:p>
          <a:p>
            <a:pPr>
              <a:lnSpc>
                <a:spcPts val="2200"/>
              </a:lnSpc>
            </a:pPr>
            <a:r>
              <a:rPr lang="de-CH" dirty="0" smtClean="0">
                <a:latin typeface="Arial" panose="020B0604020202020204" pitchFamily="34" charset="0"/>
                <a:cs typeface="Arial" panose="020B0604020202020204" pitchFamily="34" charset="0"/>
              </a:rPr>
              <a:t>Lizenz CC BY für Artikel, für Bücher auch CC BY NC (ND)</a:t>
            </a:r>
            <a:endParaRPr lang="de-CH" dirty="0">
              <a:latin typeface="Arial" panose="020B0604020202020204" pitchFamily="34" charset="0"/>
              <a:cs typeface="Arial" panose="020B0604020202020204" pitchFamily="34" charset="0"/>
            </a:endParaRPr>
          </a:p>
        </p:txBody>
      </p:sp>
      <p:sp>
        <p:nvSpPr>
          <p:cNvPr id="6" name="Textfeld 5"/>
          <p:cNvSpPr txBox="1"/>
          <p:nvPr/>
        </p:nvSpPr>
        <p:spPr>
          <a:xfrm>
            <a:off x="540000" y="3491788"/>
            <a:ext cx="7560392" cy="638636"/>
          </a:xfrm>
          <a:prstGeom prst="rect">
            <a:avLst/>
          </a:prstGeom>
          <a:noFill/>
        </p:spPr>
        <p:txBody>
          <a:bodyPr wrap="square" rtlCol="0">
            <a:spAutoFit/>
          </a:bodyPr>
          <a:lstStyle/>
          <a:p>
            <a:pPr>
              <a:lnSpc>
                <a:spcPts val="2200"/>
              </a:lnSpc>
            </a:pPr>
            <a:r>
              <a:rPr lang="de-CH" dirty="0" smtClean="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Beneficiaries </a:t>
            </a:r>
            <a:r>
              <a:rPr lang="en-US" dirty="0">
                <a:latin typeface="Arial" panose="020B0604020202020204" pitchFamily="34" charset="0"/>
                <a:cs typeface="Arial" panose="020B0604020202020204" pitchFamily="34" charset="0"/>
              </a:rPr>
              <a:t>(or authors) must retain sufficient intellectual property rights to comply with </a:t>
            </a:r>
            <a:r>
              <a:rPr lang="en-US" dirty="0" smtClean="0">
                <a:latin typeface="Arial" panose="020B0604020202020204" pitchFamily="34" charset="0"/>
                <a:cs typeface="Arial" panose="020B0604020202020204" pitchFamily="34" charset="0"/>
              </a:rPr>
              <a:t>the open </a:t>
            </a:r>
            <a:r>
              <a:rPr lang="en-US" dirty="0">
                <a:latin typeface="Arial" panose="020B0604020202020204" pitchFamily="34" charset="0"/>
                <a:cs typeface="Arial" panose="020B0604020202020204" pitchFamily="34" charset="0"/>
              </a:rPr>
              <a:t>access requirements</a:t>
            </a:r>
            <a:r>
              <a:rPr lang="en-US" dirty="0" smtClean="0">
                <a:latin typeface="Arial" panose="020B0604020202020204" pitchFamily="34" charset="0"/>
                <a:cs typeface="Arial" panose="020B0604020202020204" pitchFamily="34" charset="0"/>
              </a:rPr>
              <a:t>.</a:t>
            </a:r>
            <a:r>
              <a:rPr lang="de-CH" dirty="0" smtClean="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p:txBody>
      </p:sp>
      <p:sp>
        <p:nvSpPr>
          <p:cNvPr id="5" name="Textfeld 4"/>
          <p:cNvSpPr txBox="1"/>
          <p:nvPr/>
        </p:nvSpPr>
        <p:spPr>
          <a:xfrm>
            <a:off x="540000" y="4220170"/>
            <a:ext cx="8192027" cy="800219"/>
          </a:xfrm>
          <a:prstGeom prst="rect">
            <a:avLst/>
          </a:prstGeom>
          <a:noFill/>
        </p:spPr>
        <p:txBody>
          <a:bodyPr wrap="square" rtlCol="0">
            <a:spAutoFit/>
          </a:bodyPr>
          <a:lstStyle/>
          <a:p>
            <a:r>
              <a:rPr lang="de-CH" sz="1400" u="sng" dirty="0">
                <a:latin typeface="Arial" panose="020B0604020202020204" pitchFamily="34" charset="0"/>
                <a:cs typeface="Arial" panose="020B0604020202020204" pitchFamily="34" charset="0"/>
                <a:hlinkClick r:id="rId4"/>
              </a:rPr>
              <a:t>https://ec.europa.eu/info/funding-tenders/opportunities/docs/2021-2027/common/agr-contr/general-mga_horizon-euratom_en.pdf</a:t>
            </a:r>
            <a:endParaRPr lang="de-CH" sz="1400" dirty="0">
              <a:latin typeface="Arial" panose="020B0604020202020204" pitchFamily="34" charset="0"/>
              <a:cs typeface="Arial" panose="020B0604020202020204" pitchFamily="34" charset="0"/>
            </a:endParaRPr>
          </a:p>
          <a:p>
            <a:endParaRPr lang="de-CH" dirty="0"/>
          </a:p>
        </p:txBody>
      </p:sp>
    </p:spTree>
    <p:extLst>
      <p:ext uri="{BB962C8B-B14F-4D97-AF65-F5344CB8AC3E}">
        <p14:creationId xmlns:p14="http://schemas.microsoft.com/office/powerpoint/2010/main" val="395159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Vorgaben SNF</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7" name="Textfeld 6"/>
          <p:cNvSpPr txBox="1"/>
          <p:nvPr/>
        </p:nvSpPr>
        <p:spPr>
          <a:xfrm>
            <a:off x="540000" y="1635646"/>
            <a:ext cx="7560392" cy="938719"/>
          </a:xfrm>
          <a:prstGeom prst="rect">
            <a:avLst/>
          </a:prstGeom>
          <a:noFill/>
        </p:spPr>
        <p:txBody>
          <a:bodyPr wrap="square" rtlCol="0">
            <a:spAutoFit/>
          </a:bodyPr>
          <a:lstStyle/>
          <a:p>
            <a:pPr>
              <a:lnSpc>
                <a:spcPts val="2200"/>
              </a:lnSpc>
            </a:pPr>
            <a:r>
              <a:rPr lang="de-CH" dirty="0">
                <a:latin typeface="Arial" panose="020B0604020202020204" pitchFamily="34" charset="0"/>
                <a:cs typeface="Arial" panose="020B0604020202020204" pitchFamily="34" charset="0"/>
              </a:rPr>
              <a:t>F</a:t>
            </a:r>
            <a:r>
              <a:rPr lang="de-CH" dirty="0" smtClean="0">
                <a:latin typeface="Arial" panose="020B0604020202020204" pitchFamily="34" charset="0"/>
                <a:cs typeface="Arial" panose="020B0604020202020204" pitchFamily="34" charset="0"/>
              </a:rPr>
              <a:t>ördert der SNF Publikationen </a:t>
            </a:r>
            <a:r>
              <a:rPr lang="de-CH" dirty="0">
                <a:latin typeface="Arial" panose="020B0604020202020204" pitchFamily="34" charset="0"/>
                <a:cs typeface="Arial" panose="020B0604020202020204" pitchFamily="34" charset="0"/>
              </a:rPr>
              <a:t>(</a:t>
            </a:r>
            <a:r>
              <a:rPr lang="de-CH" dirty="0" smtClean="0">
                <a:latin typeface="Arial" panose="020B0604020202020204" pitchFamily="34" charset="0"/>
                <a:cs typeface="Arial" panose="020B0604020202020204" pitchFamily="34" charset="0"/>
              </a:rPr>
              <a:t>Artikel mit APCs, Bücher und Buchbeiträge mit BPCs), müssen diese Publikationen unmittelbar </a:t>
            </a:r>
            <a:r>
              <a:rPr lang="de-CH" dirty="0">
                <a:latin typeface="Arial" panose="020B0604020202020204" pitchFamily="34" charset="0"/>
                <a:cs typeface="Arial" panose="020B0604020202020204" pitchFamily="34" charset="0"/>
              </a:rPr>
              <a:t>Open Access </a:t>
            </a:r>
            <a:r>
              <a:rPr lang="de-CH" dirty="0" smtClean="0">
                <a:latin typeface="Arial" panose="020B0604020202020204" pitchFamily="34" charset="0"/>
                <a:cs typeface="Arial" panose="020B0604020202020204" pitchFamily="34" charset="0"/>
              </a:rPr>
              <a:t>erscheinen </a:t>
            </a:r>
            <a:r>
              <a:rPr lang="de-CH" dirty="0">
                <a:latin typeface="Arial" panose="020B0604020202020204" pitchFamily="34" charset="0"/>
                <a:cs typeface="Arial" panose="020B0604020202020204" pitchFamily="34" charset="0"/>
              </a:rPr>
              <a:t>(OA Gold</a:t>
            </a:r>
            <a:r>
              <a:rPr lang="de-CH" dirty="0" smtClean="0">
                <a:latin typeface="Arial" panose="020B0604020202020204" pitchFamily="34" charset="0"/>
                <a:cs typeface="Arial" panose="020B0604020202020204" pitchFamily="34" charset="0"/>
              </a:rPr>
              <a:t>).</a:t>
            </a:r>
            <a:endParaRPr lang="de-CH"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03068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Ungenügend bei SNF-Projekten</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7" name="Textfeld 6"/>
          <p:cNvSpPr txBox="1"/>
          <p:nvPr/>
        </p:nvSpPr>
        <p:spPr>
          <a:xfrm>
            <a:off x="540000" y="1635646"/>
            <a:ext cx="7560392" cy="1202893"/>
          </a:xfrm>
          <a:prstGeom prst="rect">
            <a:avLst/>
          </a:prstGeom>
          <a:noFill/>
        </p:spPr>
        <p:txBody>
          <a:bodyPr wrap="square" rtlCol="0">
            <a:spAutoFit/>
          </a:bodyPr>
          <a:lstStyle/>
          <a:p>
            <a:pPr>
              <a:lnSpc>
                <a:spcPts val="2200"/>
              </a:lnSpc>
            </a:pPr>
            <a:r>
              <a:rPr lang="de-CH" dirty="0">
                <a:latin typeface="Arial" panose="020B0604020202020204" pitchFamily="34" charset="0"/>
                <a:cs typeface="Arial" panose="020B0604020202020204" pitchFamily="34" charset="0"/>
              </a:rPr>
              <a:t>«Sie können bis zu 10% des Werkes […] auf Ihre eigene Website oder in das Repositorium Ihres Instituts einstellen. Zudem dürfen Sie einen Link zu Ihrem Werk in diejenigen öffentlichen Repositorien einstellen, die auf die Produktseite Ihres Werkes auf </a:t>
            </a:r>
            <a:r>
              <a:rPr lang="de-CH" dirty="0" err="1">
                <a:latin typeface="Arial" panose="020B0604020202020204" pitchFamily="34" charset="0"/>
                <a:cs typeface="Arial" panose="020B0604020202020204" pitchFamily="34" charset="0"/>
              </a:rPr>
              <a:t>www</a:t>
            </a:r>
            <a:r>
              <a:rPr lang="de-CH" dirty="0">
                <a:latin typeface="Arial" panose="020B0604020202020204" pitchFamily="34" charset="0"/>
                <a:cs typeface="Arial" panose="020B0604020202020204" pitchFamily="34" charset="0"/>
              </a:rPr>
              <a:t>.[...].</a:t>
            </a:r>
            <a:r>
              <a:rPr lang="de-CH" dirty="0" err="1">
                <a:latin typeface="Arial" panose="020B0604020202020204" pitchFamily="34" charset="0"/>
                <a:cs typeface="Arial" panose="020B0604020202020204" pitchFamily="34" charset="0"/>
              </a:rPr>
              <a:t>com</a:t>
            </a:r>
            <a:r>
              <a:rPr lang="de-CH" dirty="0">
                <a:latin typeface="Arial" panose="020B0604020202020204" pitchFamily="34" charset="0"/>
                <a:cs typeface="Arial" panose="020B0604020202020204" pitchFamily="34" charset="0"/>
              </a:rPr>
              <a:t> verweisen.»</a:t>
            </a:r>
          </a:p>
        </p:txBody>
      </p:sp>
    </p:spTree>
    <p:extLst>
      <p:ext uri="{BB962C8B-B14F-4D97-AF65-F5344CB8AC3E}">
        <p14:creationId xmlns:p14="http://schemas.microsoft.com/office/powerpoint/2010/main" val="1527536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Ungenügend bei SNF-Projekten</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7" name="Textfeld 6"/>
          <p:cNvSpPr txBox="1"/>
          <p:nvPr/>
        </p:nvSpPr>
        <p:spPr>
          <a:xfrm>
            <a:off x="540000" y="1635646"/>
            <a:ext cx="7560392" cy="2331407"/>
          </a:xfrm>
          <a:prstGeom prst="rect">
            <a:avLst/>
          </a:prstGeom>
          <a:noFill/>
        </p:spPr>
        <p:txBody>
          <a:bodyPr wrap="square" rtlCol="0">
            <a:spAutoFit/>
          </a:bodyPr>
          <a:lstStyle/>
          <a:p>
            <a:pPr>
              <a:lnSpc>
                <a:spcPts val="2200"/>
              </a:lnSpc>
            </a:pPr>
            <a:r>
              <a:rPr lang="en-US" dirty="0">
                <a:latin typeface="Arial" panose="020B0604020202020204" pitchFamily="34" charset="0"/>
                <a:cs typeface="Arial" panose="020B0604020202020204" pitchFamily="34" charset="0"/>
              </a:rPr>
              <a:t>«The Author may make available the ‘Author’s Accepted Manuscript’ (AAM) of the Contribution on any of: (a) the Author's own, personal, self-maintained website and/or (b) the Author's employer’s internal website or their academic institution or funder´s repository; provided that in each case the respective part of the AAM is not made publicly available until after the Embargo Period.</a:t>
            </a:r>
          </a:p>
          <a:p>
            <a:pPr>
              <a:lnSpc>
                <a:spcPts val="2200"/>
              </a:lnSpc>
            </a:pPr>
            <a:r>
              <a:rPr lang="en-US" dirty="0">
                <a:latin typeface="Arial" panose="020B0604020202020204" pitchFamily="34" charset="0"/>
                <a:cs typeface="Arial" panose="020B0604020202020204" pitchFamily="34" charset="0"/>
              </a:rPr>
              <a:t>The ‘</a:t>
            </a:r>
            <a:r>
              <a:rPr lang="en-US" dirty="0">
                <a:solidFill>
                  <a:srgbClr val="E6002E"/>
                </a:solidFill>
                <a:latin typeface="Arial" panose="020B0604020202020204" pitchFamily="34" charset="0"/>
                <a:cs typeface="Arial" panose="020B0604020202020204" pitchFamily="34" charset="0"/>
              </a:rPr>
              <a:t>Embargo Period</a:t>
            </a:r>
            <a:r>
              <a:rPr lang="en-US" dirty="0">
                <a:latin typeface="Arial" panose="020B0604020202020204" pitchFamily="34" charset="0"/>
                <a:cs typeface="Arial" panose="020B0604020202020204" pitchFamily="34" charset="0"/>
              </a:rPr>
              <a:t>’ is a period ending </a:t>
            </a:r>
            <a:r>
              <a:rPr lang="en-US" dirty="0">
                <a:solidFill>
                  <a:srgbClr val="E6002E"/>
                </a:solidFill>
                <a:latin typeface="Arial" panose="020B0604020202020204" pitchFamily="34" charset="0"/>
                <a:cs typeface="Arial" panose="020B0604020202020204" pitchFamily="34" charset="0"/>
              </a:rPr>
              <a:t>twenty-four (24) months </a:t>
            </a:r>
            <a:r>
              <a:rPr lang="en-US" dirty="0">
                <a:latin typeface="Arial" panose="020B0604020202020204" pitchFamily="34" charset="0"/>
                <a:cs typeface="Arial" panose="020B0604020202020204" pitchFamily="34" charset="0"/>
              </a:rPr>
              <a:t>from the first publication.»</a:t>
            </a:r>
          </a:p>
        </p:txBody>
      </p:sp>
    </p:spTree>
    <p:extLst>
      <p:ext uri="{BB962C8B-B14F-4D97-AF65-F5344CB8AC3E}">
        <p14:creationId xmlns:p14="http://schemas.microsoft.com/office/powerpoint/2010/main" val="12752875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Ungenügend SNF-Publikationsförderung</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7" name="Textfeld 6"/>
          <p:cNvSpPr txBox="1"/>
          <p:nvPr/>
        </p:nvSpPr>
        <p:spPr>
          <a:xfrm>
            <a:off x="540000" y="1635646"/>
            <a:ext cx="7560392" cy="938719"/>
          </a:xfrm>
          <a:prstGeom prst="rect">
            <a:avLst/>
          </a:prstGeom>
          <a:noFill/>
        </p:spPr>
        <p:txBody>
          <a:bodyPr wrap="square" rtlCol="0">
            <a:spAutoFit/>
          </a:bodyPr>
          <a:lstStyle/>
          <a:p>
            <a:pPr>
              <a:lnSpc>
                <a:spcPts val="2200"/>
              </a:lnSpc>
            </a:pPr>
            <a:r>
              <a:rPr lang="de-CH" dirty="0">
                <a:latin typeface="Arial" panose="020B0604020202020204" pitchFamily="34" charset="0"/>
                <a:cs typeface="Arial" panose="020B0604020202020204" pitchFamily="34" charset="0"/>
              </a:rPr>
              <a:t>«Der Verlag verpflichtet sich, die digitale Version der Druckfassung des Werkes (Druck PDF) unmittelbar </a:t>
            </a:r>
            <a:r>
              <a:rPr lang="de-CH" dirty="0">
                <a:solidFill>
                  <a:srgbClr val="E6002E"/>
                </a:solidFill>
                <a:latin typeface="Arial" panose="020B0604020202020204" pitchFamily="34" charset="0"/>
                <a:cs typeface="Arial" panose="020B0604020202020204" pitchFamily="34" charset="0"/>
              </a:rPr>
              <a:t>nach</a:t>
            </a:r>
            <a:r>
              <a:rPr lang="de-CH" dirty="0">
                <a:latin typeface="Arial" panose="020B0604020202020204" pitchFamily="34" charset="0"/>
                <a:cs typeface="Arial" panose="020B0604020202020204" pitchFamily="34" charset="0"/>
              </a:rPr>
              <a:t> erscheinen als Open Access Datei (CC-BY-NC-ND) anzubieten.»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6483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Genau zu beachten: Rechte</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7" name="Textfeld 6"/>
          <p:cNvSpPr txBox="1"/>
          <p:nvPr/>
        </p:nvSpPr>
        <p:spPr>
          <a:xfrm>
            <a:off x="540000" y="1635646"/>
            <a:ext cx="7560392" cy="1202893"/>
          </a:xfrm>
          <a:prstGeom prst="rect">
            <a:avLst/>
          </a:prstGeom>
          <a:noFill/>
        </p:spPr>
        <p:txBody>
          <a:bodyPr wrap="square" rtlCol="0">
            <a:spAutoFit/>
          </a:bodyPr>
          <a:lstStyle/>
          <a:p>
            <a:pPr>
              <a:lnSpc>
                <a:spcPts val="2200"/>
              </a:lnSpc>
            </a:pPr>
            <a:r>
              <a:rPr lang="de-CH" dirty="0">
                <a:latin typeface="Arial" panose="020B0604020202020204" pitchFamily="34" charset="0"/>
                <a:cs typeface="Arial" panose="020B0604020202020204" pitchFamily="34" charset="0"/>
              </a:rPr>
              <a:t>«Da eine Open-Access-Publikation geplant ist, beschafft der Bandherausgeber für die etwaigen zusätzlichen Vorlagen und Medien eine Nutzungserlaubnis für eine Veröffentlichung gemäss Creative-</a:t>
            </a:r>
            <a:r>
              <a:rPr lang="de-CH" dirty="0" err="1">
                <a:latin typeface="Arial" panose="020B0604020202020204" pitchFamily="34" charset="0"/>
                <a:cs typeface="Arial" panose="020B0604020202020204" pitchFamily="34" charset="0"/>
              </a:rPr>
              <a:t>Commons</a:t>
            </a:r>
            <a:r>
              <a:rPr lang="de-CH" dirty="0">
                <a:latin typeface="Arial" panose="020B0604020202020204" pitchFamily="34" charset="0"/>
                <a:cs typeface="Arial" panose="020B0604020202020204" pitchFamily="34" charset="0"/>
              </a:rPr>
              <a:t>-Lizenz CC-BY-NC-ND</a:t>
            </a:r>
            <a:r>
              <a:rPr lang="de-CH" dirty="0" smtClean="0">
                <a:latin typeface="Arial" panose="020B0604020202020204" pitchFamily="34" charset="0"/>
                <a:cs typeface="Arial" panose="020B0604020202020204" pitchFamily="34" charset="0"/>
              </a:rPr>
              <a:t>.»</a:t>
            </a:r>
          </a:p>
        </p:txBody>
      </p:sp>
      <p:sp>
        <p:nvSpPr>
          <p:cNvPr id="6" name="Textfeld 5"/>
          <p:cNvSpPr txBox="1"/>
          <p:nvPr/>
        </p:nvSpPr>
        <p:spPr>
          <a:xfrm>
            <a:off x="540000" y="3825636"/>
            <a:ext cx="7632400" cy="656590"/>
          </a:xfrm>
          <a:prstGeom prst="rect">
            <a:avLst/>
          </a:prstGeom>
          <a:noFill/>
        </p:spPr>
        <p:txBody>
          <a:bodyPr wrap="square" rtlCol="0">
            <a:spAutoFit/>
          </a:bodyPr>
          <a:lstStyle/>
          <a:p>
            <a:pPr>
              <a:lnSpc>
                <a:spcPts val="2200"/>
              </a:lnSpc>
            </a:pPr>
            <a:r>
              <a:rPr lang="de-CH" dirty="0" smtClean="0">
                <a:latin typeface="Arial" panose="020B0604020202020204" pitchFamily="34" charset="0"/>
                <a:cs typeface="Arial" panose="020B0604020202020204" pitchFamily="34" charset="0"/>
              </a:rPr>
              <a:t>«Sollten </a:t>
            </a:r>
            <a:r>
              <a:rPr lang="de-CH" dirty="0">
                <a:latin typeface="Arial" panose="020B0604020202020204" pitchFamily="34" charset="0"/>
                <a:cs typeface="Arial" panose="020B0604020202020204" pitchFamily="34" charset="0"/>
              </a:rPr>
              <a:t>Rechte Dritter dennoch verletzt werden, tragen Sie sämtliche Kosten für etwaige Schadenersatzansprüche und </a:t>
            </a:r>
            <a:r>
              <a:rPr lang="de-CH" dirty="0" smtClean="0">
                <a:latin typeface="Arial" panose="020B0604020202020204" pitchFamily="34" charset="0"/>
                <a:cs typeface="Arial" panose="020B0604020202020204" pitchFamily="34" charset="0"/>
              </a:rPr>
              <a:t>die Rechtsverfolgung</a:t>
            </a:r>
            <a:r>
              <a:rPr lang="de-CH"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8" name="Textfeld 7"/>
          <p:cNvSpPr txBox="1"/>
          <p:nvPr/>
        </p:nvSpPr>
        <p:spPr>
          <a:xfrm>
            <a:off x="540000" y="3003792"/>
            <a:ext cx="7560392" cy="656590"/>
          </a:xfrm>
          <a:prstGeom prst="rect">
            <a:avLst/>
          </a:prstGeom>
          <a:noFill/>
        </p:spPr>
        <p:txBody>
          <a:bodyPr wrap="square" rtlCol="0">
            <a:spAutoFit/>
          </a:bodyPr>
          <a:lstStyle/>
          <a:p>
            <a:pPr>
              <a:lnSpc>
                <a:spcPts val="2200"/>
              </a:lnSpc>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Contributor shall be responsible for the payment of all fees for the use of such material.»</a:t>
            </a:r>
          </a:p>
        </p:txBody>
      </p:sp>
    </p:spTree>
    <p:extLst>
      <p:ext uri="{BB962C8B-B14F-4D97-AF65-F5344CB8AC3E}">
        <p14:creationId xmlns:p14="http://schemas.microsoft.com/office/powerpoint/2010/main" val="2835492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Recht zu zitieren</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a:t>Urheberrecht</a:t>
            </a:r>
          </a:p>
        </p:txBody>
      </p:sp>
      <p:sp>
        <p:nvSpPr>
          <p:cNvPr id="6" name="Textfeld 5"/>
          <p:cNvSpPr txBox="1"/>
          <p:nvPr/>
        </p:nvSpPr>
        <p:spPr>
          <a:xfrm>
            <a:off x="540000" y="1635646"/>
            <a:ext cx="7560392" cy="2049279"/>
          </a:xfrm>
          <a:prstGeom prst="rect">
            <a:avLst/>
          </a:prstGeom>
          <a:noFill/>
        </p:spPr>
        <p:txBody>
          <a:bodyPr wrap="square" rtlCol="0">
            <a:spAutoFit/>
          </a:bodyPr>
          <a:lstStyle/>
          <a:p>
            <a:pPr>
              <a:lnSpc>
                <a:spcPts val="2200"/>
              </a:lnSpc>
            </a:pPr>
            <a:r>
              <a:rPr lang="de-CH" dirty="0">
                <a:latin typeface="Arial" panose="020B0604020202020204" pitchFamily="34" charset="0"/>
                <a:cs typeface="Arial" panose="020B0604020202020204" pitchFamily="34" charset="0"/>
              </a:rPr>
              <a:t>«Veröffentlichte Werke dürfen zitiert werden, wenn das Zitat zur Erläuterung, als Hinweis oder zur Veranschaulichung dient und der Umfang des Zitats durch die­sen Zweck gerechtfertigt ist.</a:t>
            </a:r>
          </a:p>
          <a:p>
            <a:pPr>
              <a:lnSpc>
                <a:spcPts val="2200"/>
              </a:lnSpc>
            </a:pPr>
            <a:endParaRPr lang="de-CH" dirty="0">
              <a:latin typeface="Arial" panose="020B0604020202020204" pitchFamily="34" charset="0"/>
              <a:cs typeface="Arial" panose="020B0604020202020204" pitchFamily="34" charset="0"/>
            </a:endParaRPr>
          </a:p>
          <a:p>
            <a:pPr>
              <a:lnSpc>
                <a:spcPts val="2200"/>
              </a:lnSpc>
            </a:pPr>
            <a:r>
              <a:rPr lang="de-CH" dirty="0">
                <a:latin typeface="Arial" panose="020B0604020202020204" pitchFamily="34" charset="0"/>
                <a:cs typeface="Arial" panose="020B0604020202020204" pitchFamily="34" charset="0"/>
              </a:rPr>
              <a:t>Das Zitat als solches und die Quelle müssen bezeichnet werden. Wird in der Quelle auf die Urheberschaft hingewiesen, so ist diese ebenfalls anzugeben.»</a:t>
            </a:r>
          </a:p>
        </p:txBody>
      </p:sp>
      <p:sp>
        <p:nvSpPr>
          <p:cNvPr id="7" name="Textfeld 6"/>
          <p:cNvSpPr txBox="1"/>
          <p:nvPr/>
        </p:nvSpPr>
        <p:spPr>
          <a:xfrm>
            <a:off x="540000" y="4369881"/>
            <a:ext cx="8280472" cy="492443"/>
          </a:xfrm>
          <a:prstGeom prst="rect">
            <a:avLst/>
          </a:prstGeom>
          <a:noFill/>
        </p:spPr>
        <p:txBody>
          <a:bodyPr wrap="square" rtlCol="0">
            <a:spAutoFit/>
          </a:bodyPr>
          <a:lstStyle/>
          <a:p>
            <a:r>
              <a:rPr lang="de-CH" sz="1400" dirty="0">
                <a:latin typeface="Arial" panose="020B0604020202020204" pitchFamily="34" charset="0"/>
                <a:cs typeface="Arial" panose="020B0604020202020204" pitchFamily="34" charset="0"/>
                <a:hlinkClick r:id="rId4"/>
              </a:rPr>
              <a:t>https://www.fedlex.admin.ch/eli/cc/1993/1798_1798_1798/de#art_25</a:t>
            </a:r>
            <a:endParaRPr lang="de-CH" sz="1400" dirty="0">
              <a:latin typeface="Arial" panose="020B0604020202020204" pitchFamily="34" charset="0"/>
              <a:cs typeface="Arial" panose="020B0604020202020204" pitchFamily="34" charset="0"/>
            </a:endParaRPr>
          </a:p>
          <a:p>
            <a:endParaRPr lang="de-CH"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24966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CH" dirty="0"/>
              <a:t>Das Werk</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a:t>Urheberrecht</a:t>
            </a:r>
          </a:p>
        </p:txBody>
      </p:sp>
      <p:sp>
        <p:nvSpPr>
          <p:cNvPr id="6" name="Textfeld 5"/>
          <p:cNvSpPr txBox="1"/>
          <p:nvPr/>
        </p:nvSpPr>
        <p:spPr>
          <a:xfrm>
            <a:off x="540000" y="1635646"/>
            <a:ext cx="7560392" cy="2631490"/>
          </a:xfrm>
          <a:prstGeom prst="rect">
            <a:avLst/>
          </a:prstGeom>
          <a:noFill/>
        </p:spPr>
        <p:txBody>
          <a:bodyPr wrap="square" rtlCol="0">
            <a:spAutoFit/>
          </a:bodyPr>
          <a:lstStyle/>
          <a:p>
            <a:pPr>
              <a:lnSpc>
                <a:spcPts val="2200"/>
              </a:lnSpc>
            </a:pPr>
            <a:r>
              <a:rPr lang="de-CH" dirty="0">
                <a:latin typeface="Arial" panose="020B0604020202020204" pitchFamily="34" charset="0"/>
                <a:cs typeface="Arial" panose="020B0604020202020204" pitchFamily="34" charset="0"/>
              </a:rPr>
              <a:t>a. literarische, wissenschaftliche und andere Sprachwerke;</a:t>
            </a:r>
          </a:p>
          <a:p>
            <a:pPr>
              <a:lnSpc>
                <a:spcPts val="2200"/>
              </a:lnSpc>
            </a:pPr>
            <a:r>
              <a:rPr lang="de-CH" dirty="0">
                <a:latin typeface="Arial" panose="020B0604020202020204" pitchFamily="34" charset="0"/>
                <a:cs typeface="Arial" panose="020B0604020202020204" pitchFamily="34" charset="0"/>
              </a:rPr>
              <a:t>b. Werke der Musik und andere akustische Werke;</a:t>
            </a:r>
          </a:p>
          <a:p>
            <a:pPr>
              <a:lnSpc>
                <a:spcPts val="2200"/>
              </a:lnSpc>
            </a:pPr>
            <a:r>
              <a:rPr lang="de-CH" dirty="0">
                <a:latin typeface="Arial" panose="020B0604020202020204" pitchFamily="34" charset="0"/>
                <a:cs typeface="Arial" panose="020B0604020202020204" pitchFamily="34" charset="0"/>
              </a:rPr>
              <a:t>c. Werke der bildenden Kunst, insbesondere der Malerei, der Bildhauerei und der Graphik;</a:t>
            </a:r>
          </a:p>
          <a:p>
            <a:pPr>
              <a:lnSpc>
                <a:spcPts val="2200"/>
              </a:lnSpc>
            </a:pPr>
            <a:r>
              <a:rPr lang="de-CH" dirty="0">
                <a:latin typeface="Arial" panose="020B0604020202020204" pitchFamily="34" charset="0"/>
                <a:cs typeface="Arial" panose="020B0604020202020204" pitchFamily="34" charset="0"/>
              </a:rPr>
              <a:t>d. Werke mit wissenschaftlichem oder technischem Inhalt wie Zeichnungen, Pläne, Karten oder plastische Darstellungen;</a:t>
            </a:r>
          </a:p>
          <a:p>
            <a:pPr>
              <a:lnSpc>
                <a:spcPts val="2200"/>
              </a:lnSpc>
            </a:pPr>
            <a:r>
              <a:rPr lang="de-CH" dirty="0">
                <a:latin typeface="Arial" panose="020B0604020202020204" pitchFamily="34" charset="0"/>
                <a:cs typeface="Arial" panose="020B0604020202020204" pitchFamily="34" charset="0"/>
              </a:rPr>
              <a:t>e. Werke der Baukunst;</a:t>
            </a:r>
          </a:p>
          <a:p>
            <a:pPr>
              <a:lnSpc>
                <a:spcPts val="2200"/>
              </a:lnSpc>
            </a:pPr>
            <a:r>
              <a:rPr lang="de-CH" dirty="0">
                <a:latin typeface="Arial" panose="020B0604020202020204" pitchFamily="34" charset="0"/>
                <a:cs typeface="Arial" panose="020B0604020202020204" pitchFamily="34" charset="0"/>
              </a:rPr>
              <a:t>f.  Werke der angewandten Kunst;</a:t>
            </a:r>
          </a:p>
          <a:p>
            <a:pPr>
              <a:lnSpc>
                <a:spcPts val="2200"/>
              </a:lnSpc>
            </a:pPr>
            <a:r>
              <a:rPr lang="de-CH" dirty="0">
                <a:latin typeface="Arial" panose="020B0604020202020204" pitchFamily="34" charset="0"/>
                <a:cs typeface="Arial" panose="020B0604020202020204" pitchFamily="34" charset="0"/>
              </a:rPr>
              <a:t>g. fotografische, filmische und andere visuelle oder audiovisuelle Werke;</a:t>
            </a:r>
          </a:p>
        </p:txBody>
      </p:sp>
      <p:sp>
        <p:nvSpPr>
          <p:cNvPr id="7" name="Textfeld 6"/>
          <p:cNvSpPr txBox="1"/>
          <p:nvPr/>
        </p:nvSpPr>
        <p:spPr>
          <a:xfrm>
            <a:off x="540000" y="4369881"/>
            <a:ext cx="8280472" cy="584775"/>
          </a:xfrm>
          <a:prstGeom prst="rect">
            <a:avLst/>
          </a:prstGeom>
          <a:noFill/>
        </p:spPr>
        <p:txBody>
          <a:bodyPr wrap="square" rtlCol="0">
            <a:spAutoFit/>
          </a:bodyPr>
          <a:lstStyle/>
          <a:p>
            <a:r>
              <a:rPr lang="de-CH" sz="1400" u="sng" dirty="0">
                <a:hlinkClick r:id="rId4"/>
              </a:rPr>
              <a:t>https://www.fedlex.admin.ch/eli/cc/1993/1798_1798_1798/de#art_2</a:t>
            </a:r>
            <a:endParaRPr lang="de-CH" sz="1400" u="sng" dirty="0"/>
          </a:p>
          <a:p>
            <a:endParaRPr lang="de-CH" dirty="0"/>
          </a:p>
        </p:txBody>
      </p:sp>
      <p:sp>
        <p:nvSpPr>
          <p:cNvPr id="8" name="Textfeld 7"/>
          <p:cNvSpPr txBox="1"/>
          <p:nvPr/>
        </p:nvSpPr>
        <p:spPr>
          <a:xfrm>
            <a:off x="544124" y="2358777"/>
            <a:ext cx="7560392" cy="356508"/>
          </a:xfrm>
          <a:prstGeom prst="rect">
            <a:avLst/>
          </a:prstGeom>
          <a:noFill/>
        </p:spPr>
        <p:txBody>
          <a:bodyPr wrap="square" rtlCol="0">
            <a:spAutoFit/>
          </a:bodyPr>
          <a:lstStyle/>
          <a:p>
            <a:pPr>
              <a:lnSpc>
                <a:spcPts val="2200"/>
              </a:lnSpc>
            </a:pPr>
            <a:endParaRPr lang="de-CH"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67410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Genau zu beachten: Überarbeitungskosten</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7" name="Textfeld 6"/>
          <p:cNvSpPr txBox="1"/>
          <p:nvPr/>
        </p:nvSpPr>
        <p:spPr>
          <a:xfrm>
            <a:off x="540000" y="1635646"/>
            <a:ext cx="7560392" cy="920765"/>
          </a:xfrm>
          <a:prstGeom prst="rect">
            <a:avLst/>
          </a:prstGeom>
          <a:noFill/>
        </p:spPr>
        <p:txBody>
          <a:bodyPr wrap="square" rtlCol="0">
            <a:spAutoFit/>
          </a:bodyPr>
          <a:lstStyle/>
          <a:p>
            <a:pPr>
              <a:lnSpc>
                <a:spcPts val="2200"/>
              </a:lnSpc>
            </a:pPr>
            <a:r>
              <a:rPr lang="en-US" dirty="0">
                <a:latin typeface="Arial" panose="020B0604020202020204" pitchFamily="34" charset="0"/>
                <a:cs typeface="Arial" panose="020B0604020202020204" pitchFamily="34" charset="0"/>
              </a:rPr>
              <a:t>«The cost of any alterations and corrections made by the Contributor to the proofs of the Contribution, other than correction of the artist’s, copy editor’s or printer’s errors, may be charged to the Contributor.»</a:t>
            </a:r>
          </a:p>
        </p:txBody>
      </p:sp>
    </p:spTree>
    <p:extLst>
      <p:ext uri="{BB962C8B-B14F-4D97-AF65-F5344CB8AC3E}">
        <p14:creationId xmlns:p14="http://schemas.microsoft.com/office/powerpoint/2010/main" val="36416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Was unterschreiben Sie?</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6" name="Textfeld 5"/>
          <p:cNvSpPr txBox="1"/>
          <p:nvPr/>
        </p:nvSpPr>
        <p:spPr>
          <a:xfrm>
            <a:off x="540000" y="1635646"/>
            <a:ext cx="7560392" cy="1202893"/>
          </a:xfrm>
          <a:prstGeom prst="rect">
            <a:avLst/>
          </a:prstGeom>
          <a:noFill/>
        </p:spPr>
        <p:txBody>
          <a:bodyPr wrap="square" rtlCol="0">
            <a:spAutoFit/>
          </a:bodyPr>
          <a:lstStyle/>
          <a:p>
            <a:pPr>
              <a:lnSpc>
                <a:spcPts val="2200"/>
              </a:lnSpc>
            </a:pPr>
            <a:r>
              <a:rPr lang="de-CH" dirty="0">
                <a:latin typeface="Arial" panose="020B0604020202020204" pitchFamily="34" charset="0"/>
                <a:cs typeface="Arial" panose="020B0604020202020204" pitchFamily="34" charset="0"/>
              </a:rPr>
              <a:t>«Die Urheberin überträgt dem Verlag das ausschliessliche, räumlich, zeitlich und inhaltlich unbeschränkte Recht zur Nutzung des Werks auf allen bekannte und bei Vertragsabschluss noch unbekannten Nutzungsarten […]»</a:t>
            </a:r>
          </a:p>
        </p:txBody>
      </p:sp>
    </p:spTree>
    <p:extLst>
      <p:ext uri="{BB962C8B-B14F-4D97-AF65-F5344CB8AC3E}">
        <p14:creationId xmlns:p14="http://schemas.microsoft.com/office/powerpoint/2010/main" val="1158391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Genau zu beachten: Unerwartetes</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7" name="Textfeld 6"/>
          <p:cNvSpPr txBox="1"/>
          <p:nvPr/>
        </p:nvSpPr>
        <p:spPr>
          <a:xfrm>
            <a:off x="540000" y="1635646"/>
            <a:ext cx="7560392" cy="638636"/>
          </a:xfrm>
          <a:prstGeom prst="rect">
            <a:avLst/>
          </a:prstGeom>
          <a:noFill/>
        </p:spPr>
        <p:txBody>
          <a:bodyPr wrap="square" rtlCol="0">
            <a:spAutoFit/>
          </a:bodyPr>
          <a:lstStyle/>
          <a:p>
            <a:pPr>
              <a:lnSpc>
                <a:spcPts val="2200"/>
              </a:lnSpc>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Work shall not contain anything that may cause religious or racial hatred or encourage terrorism or unlawful </a:t>
            </a:r>
            <a:r>
              <a:rPr lang="en-US" dirty="0" smtClean="0">
                <a:latin typeface="Arial" panose="020B0604020202020204" pitchFamily="34" charset="0"/>
                <a:cs typeface="Arial" panose="020B0604020202020204" pitchFamily="34" charset="0"/>
              </a:rPr>
              <a:t>acts.»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26650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Genau zu beachten: Konkurrenzverbot</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7" name="Textfeld 6"/>
          <p:cNvSpPr txBox="1"/>
          <p:nvPr/>
        </p:nvSpPr>
        <p:spPr>
          <a:xfrm>
            <a:off x="540000" y="1635646"/>
            <a:ext cx="7560392" cy="1220847"/>
          </a:xfrm>
          <a:prstGeom prst="rect">
            <a:avLst/>
          </a:prstGeom>
          <a:noFill/>
        </p:spPr>
        <p:txBody>
          <a:bodyPr wrap="square" rtlCol="0">
            <a:spAutoFit/>
          </a:bodyPr>
          <a:lstStyle/>
          <a:p>
            <a:pPr marL="285750" indent="-285750">
              <a:lnSpc>
                <a:spcPts val="2200"/>
              </a:lnSpc>
              <a:buFont typeface="Arial" panose="020B0604020202020204" pitchFamily="34" charset="0"/>
              <a:buChar char="•"/>
            </a:pPr>
            <a:r>
              <a:rPr lang="en-US" dirty="0" err="1" smtClean="0">
                <a:latin typeface="Arial" panose="020B0604020202020204" pitchFamily="34" charset="0"/>
                <a:cs typeface="Arial" panose="020B0604020202020204" pitchFamily="34" charset="0"/>
              </a:rPr>
              <a:t>Dürfen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Sie</a:t>
            </a:r>
            <a:r>
              <a:rPr lang="en-US" dirty="0" smtClean="0">
                <a:latin typeface="Arial" panose="020B0604020202020204" pitchFamily="34" charset="0"/>
                <a:cs typeface="Arial" panose="020B0604020202020204" pitchFamily="34" charset="0"/>
              </a:rPr>
              <a:t> in </a:t>
            </a:r>
            <a:r>
              <a:rPr lang="en-US" dirty="0" err="1" smtClean="0">
                <a:latin typeface="Arial" panose="020B0604020202020204" pitchFamily="34" charset="0"/>
                <a:cs typeface="Arial" panose="020B0604020202020204" pitchFamily="34" charset="0"/>
              </a:rPr>
              <a:t>anderen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Publikationen</a:t>
            </a:r>
            <a:r>
              <a:rPr lang="en-US" dirty="0" smtClean="0">
                <a:latin typeface="Arial" panose="020B0604020202020204" pitchFamily="34" charset="0"/>
                <a:cs typeface="Arial" panose="020B0604020202020204" pitchFamily="34" charset="0"/>
              </a:rPr>
              <a:t>/</a:t>
            </a:r>
            <a:r>
              <a:rPr lang="en-US" dirty="0" err="1" smtClean="0">
                <a:latin typeface="Arial" panose="020B0604020202020204" pitchFamily="34" charset="0"/>
                <a:cs typeface="Arial" panose="020B0604020202020204" pitchFamily="34" charset="0"/>
              </a:rPr>
              <a:t>Verlagen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zum</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selben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Thema</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veröffentlichen</a:t>
            </a:r>
            <a:r>
              <a:rPr lang="en-US" dirty="0" smtClean="0">
                <a:latin typeface="Arial" panose="020B0604020202020204" pitchFamily="34" charset="0"/>
                <a:cs typeface="Arial" panose="020B0604020202020204" pitchFamily="34" charset="0"/>
              </a:rPr>
              <a:t>?</a:t>
            </a:r>
          </a:p>
          <a:p>
            <a:pPr marL="285750" indent="-285750">
              <a:lnSpc>
                <a:spcPts val="2200"/>
              </a:lnSpc>
              <a:buFont typeface="Arial" panose="020B0604020202020204" pitchFamily="34" charset="0"/>
              <a:buChar char="•"/>
            </a:pPr>
            <a:r>
              <a:rPr lang="en-US" dirty="0" err="1" smtClean="0">
                <a:latin typeface="Arial" panose="020B0604020202020204" pitchFamily="34" charset="0"/>
                <a:cs typeface="Arial" panose="020B0604020202020204" pitchFamily="34" charset="0"/>
              </a:rPr>
              <a:t>Dürfen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Sie</a:t>
            </a:r>
            <a:r>
              <a:rPr lang="en-US" dirty="0" smtClean="0">
                <a:latin typeface="Arial" panose="020B0604020202020204" pitchFamily="34" charset="0"/>
                <a:cs typeface="Arial" panose="020B0604020202020204" pitchFamily="34" charset="0"/>
              </a:rPr>
              <a:t> in den </a:t>
            </a:r>
            <a:r>
              <a:rPr lang="en-US" dirty="0" err="1" smtClean="0">
                <a:latin typeface="Arial" panose="020B0604020202020204" pitchFamily="34" charset="0"/>
                <a:cs typeface="Arial" panose="020B0604020202020204" pitchFamily="34" charset="0"/>
              </a:rPr>
              <a:t>folgenden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Jahren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selbst</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eine</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Zeitschrift</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herausgeben</a:t>
            </a:r>
            <a:r>
              <a:rPr lang="en-US" dirty="0" smtClean="0">
                <a:latin typeface="Arial" panose="020B0604020202020204" pitchFamily="34" charset="0"/>
                <a:cs typeface="Arial" panose="020B0604020202020204" pitchFamily="34" charset="0"/>
              </a:rPr>
              <a:t>, die </a:t>
            </a:r>
            <a:r>
              <a:rPr lang="en-US" dirty="0" err="1" smtClean="0">
                <a:latin typeface="Arial" panose="020B0604020202020204" pitchFamily="34" charset="0"/>
                <a:cs typeface="Arial" panose="020B0604020202020204" pitchFamily="34" charset="0"/>
              </a:rPr>
              <a:t>sich</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diesem</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Forschungsgebiet</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widmet</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46803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a:t>Open Science</a:t>
            </a:r>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a:t>Universitätsbibliothek Bern</a:t>
            </a:r>
          </a:p>
        </p:txBody>
      </p:sp>
      <p:sp>
        <p:nvSpPr>
          <p:cNvPr id="6" name="Textfeld 5"/>
          <p:cNvSpPr txBox="1"/>
          <p:nvPr/>
        </p:nvSpPr>
        <p:spPr>
          <a:xfrm>
            <a:off x="560594" y="3708807"/>
            <a:ext cx="3311920" cy="356508"/>
          </a:xfrm>
          <a:prstGeom prst="rect">
            <a:avLst/>
          </a:prstGeom>
          <a:noFill/>
        </p:spPr>
        <p:txBody>
          <a:bodyPr wrap="square" rtlCol="0">
            <a:spAutoFit/>
          </a:bodyPr>
          <a:lstStyle/>
          <a:p>
            <a:pPr>
              <a:lnSpc>
                <a:spcPts val="2200"/>
              </a:lnSpc>
            </a:pPr>
            <a:r>
              <a:rPr lang="de-CH" dirty="0">
                <a:latin typeface="Arial" panose="020B0604020202020204" pitchFamily="34" charset="0"/>
                <a:cs typeface="Arial" panose="020B0604020202020204" pitchFamily="34" charset="0"/>
              </a:rPr>
              <a:t>www.unibe.ch/ub/openscience</a:t>
            </a:r>
          </a:p>
        </p:txBody>
      </p:sp>
      <p:sp>
        <p:nvSpPr>
          <p:cNvPr id="9" name="Textfeld 8">
            <a:extLst>
              <a:ext uri="{FF2B5EF4-FFF2-40B4-BE49-F238E27FC236}">
                <a16:creationId xmlns:a16="http://schemas.microsoft.com/office/drawing/2014/main" id="{44B959AD-D188-4592-BB4B-3A276BE3E5C2}"/>
              </a:ext>
            </a:extLst>
          </p:cNvPr>
          <p:cNvSpPr txBox="1"/>
          <p:nvPr/>
        </p:nvSpPr>
        <p:spPr>
          <a:xfrm>
            <a:off x="540000" y="2150850"/>
            <a:ext cx="5544168" cy="489878"/>
          </a:xfrm>
          <a:prstGeom prst="rect">
            <a:avLst/>
          </a:prstGeom>
          <a:noFill/>
        </p:spPr>
        <p:txBody>
          <a:bodyPr wrap="square" rtlCol="0">
            <a:spAutoFit/>
          </a:bodyPr>
          <a:lstStyle/>
          <a:p>
            <a:pPr>
              <a:lnSpc>
                <a:spcPts val="3100"/>
              </a:lnSpc>
            </a:pPr>
            <a:r>
              <a:rPr lang="de-CH" sz="2400" dirty="0">
                <a:latin typeface="Arial" panose="020B0604020202020204" pitchFamily="34" charset="0"/>
                <a:cs typeface="Arial" panose="020B0604020202020204" pitchFamily="34" charset="0"/>
              </a:rPr>
              <a:t>Vielen Dank für Ihre Aufmerksamkeit</a:t>
            </a:r>
          </a:p>
        </p:txBody>
      </p:sp>
      <p:pic>
        <p:nvPicPr>
          <p:cNvPr id="7" name="Inhaltsplatzhalter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28184" y="3206755"/>
            <a:ext cx="2123680" cy="743025"/>
          </a:xfrm>
          <a:prstGeom prst="rect">
            <a:avLst/>
          </a:prstGeom>
          <a:solidFill>
            <a:schemeClr val="bg1">
              <a:lumMod val="85000"/>
            </a:schemeClr>
          </a:solidFill>
        </p:spPr>
      </p:pic>
      <p:sp>
        <p:nvSpPr>
          <p:cNvPr id="10" name="Inhaltsplatzhalter 9"/>
          <p:cNvSpPr>
            <a:spLocks noGrp="1"/>
          </p:cNvSpPr>
          <p:nvPr>
            <p:ph sz="half" idx="1"/>
          </p:nvPr>
        </p:nvSpPr>
        <p:spPr>
          <a:xfrm>
            <a:off x="0" y="4803998"/>
            <a:ext cx="9144000" cy="117352"/>
          </a:xfrm>
        </p:spPr>
        <p:txBody>
          <a:bodyPr/>
          <a:lstStyle/>
          <a:p>
            <a:endParaRPr lang="de-CH"/>
          </a:p>
        </p:txBody>
      </p:sp>
    </p:spTree>
    <p:extLst>
      <p:ext uri="{BB962C8B-B14F-4D97-AF65-F5344CB8AC3E}">
        <p14:creationId xmlns:p14="http://schemas.microsoft.com/office/powerpoint/2010/main" val="93813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Sie geben sämtliche möglichen Rechte ab</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6" name="Textfeld 5"/>
          <p:cNvSpPr txBox="1"/>
          <p:nvPr/>
        </p:nvSpPr>
        <p:spPr>
          <a:xfrm>
            <a:off x="540000" y="1635646"/>
            <a:ext cx="7560392" cy="1220847"/>
          </a:xfrm>
          <a:prstGeom prst="rect">
            <a:avLst/>
          </a:prstGeom>
          <a:noFill/>
        </p:spPr>
        <p:txBody>
          <a:bodyPr wrap="square" rtlCol="0">
            <a:spAutoFit/>
          </a:bodyPr>
          <a:lstStyle/>
          <a:p>
            <a:pPr>
              <a:lnSpc>
                <a:spcPts val="2200"/>
              </a:lnSpc>
            </a:pPr>
            <a:r>
              <a:rPr lang="de-CH" dirty="0">
                <a:latin typeface="Arial" panose="020B0604020202020204" pitchFamily="34" charset="0"/>
                <a:cs typeface="Arial" panose="020B0604020202020204" pitchFamily="34" charset="0"/>
              </a:rPr>
              <a:t>«Die Urheberin überträgt dem Verlag das </a:t>
            </a:r>
            <a:r>
              <a:rPr lang="de-CH" dirty="0">
                <a:solidFill>
                  <a:srgbClr val="C00000"/>
                </a:solidFill>
                <a:latin typeface="Arial" panose="020B0604020202020204" pitchFamily="34" charset="0"/>
                <a:cs typeface="Arial" panose="020B0604020202020204" pitchFamily="34" charset="0"/>
              </a:rPr>
              <a:t>ausschliessliche, räumlich, zeitlich und inhaltlich unbeschränkte Recht</a:t>
            </a:r>
            <a:r>
              <a:rPr lang="de-CH" dirty="0">
                <a:latin typeface="Arial" panose="020B0604020202020204" pitchFamily="34" charset="0"/>
                <a:cs typeface="Arial" panose="020B0604020202020204" pitchFamily="34" charset="0"/>
              </a:rPr>
              <a:t> zur Nutzung des Werks auf allen bekannte und bei Vertragsabschluss noch unbekannten Nutzungsarten […]»</a:t>
            </a:r>
          </a:p>
        </p:txBody>
      </p:sp>
    </p:spTree>
    <p:extLst>
      <p:ext uri="{BB962C8B-B14F-4D97-AF65-F5344CB8AC3E}">
        <p14:creationId xmlns:p14="http://schemas.microsoft.com/office/powerpoint/2010/main" val="3750203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Rechte zur eigenen Nutzung</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6" name="Textfeld 5"/>
          <p:cNvSpPr txBox="1"/>
          <p:nvPr/>
        </p:nvSpPr>
        <p:spPr>
          <a:xfrm>
            <a:off x="540000" y="1635646"/>
            <a:ext cx="7560392" cy="1202893"/>
          </a:xfrm>
          <a:prstGeom prst="rect">
            <a:avLst/>
          </a:prstGeom>
          <a:noFill/>
        </p:spPr>
        <p:txBody>
          <a:bodyPr wrap="square" rtlCol="0">
            <a:spAutoFit/>
          </a:bodyPr>
          <a:lstStyle/>
          <a:p>
            <a:pPr>
              <a:lnSpc>
                <a:spcPts val="2200"/>
              </a:lnSpc>
            </a:pPr>
            <a:r>
              <a:rPr lang="de-CH" dirty="0">
                <a:latin typeface="Arial" panose="020B0604020202020204" pitchFamily="34" charset="0"/>
                <a:cs typeface="Arial" panose="020B0604020202020204" pitchFamily="34" charset="0"/>
              </a:rPr>
              <a:t>«Es bleibt dem Autor/der Autorin […] unbenommen, sich mit anderen Wissenschaftlern und fachlichen Kollegen über den Inhalt des Beitrages auszutauschen […] den Inhalt für nicht-kommerzielle Zwecke der Aus- und Weiterbildung zu nutzen.»</a:t>
            </a:r>
          </a:p>
        </p:txBody>
      </p:sp>
    </p:spTree>
    <p:extLst>
      <p:ext uri="{BB962C8B-B14F-4D97-AF65-F5344CB8AC3E}">
        <p14:creationId xmlns:p14="http://schemas.microsoft.com/office/powerpoint/2010/main" val="2791034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Verpflichtung zur Bearbeitung</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6" name="Textfeld 5"/>
          <p:cNvSpPr txBox="1"/>
          <p:nvPr/>
        </p:nvSpPr>
        <p:spPr>
          <a:xfrm>
            <a:off x="540000" y="1635646"/>
            <a:ext cx="7560392" cy="1485022"/>
          </a:xfrm>
          <a:prstGeom prst="rect">
            <a:avLst/>
          </a:prstGeom>
          <a:noFill/>
        </p:spPr>
        <p:txBody>
          <a:bodyPr wrap="square" rtlCol="0">
            <a:spAutoFit/>
          </a:bodyPr>
          <a:lstStyle/>
          <a:p>
            <a:pPr>
              <a:lnSpc>
                <a:spcPts val="2200"/>
              </a:lnSpc>
            </a:pPr>
            <a:r>
              <a:rPr lang="de-CH" dirty="0">
                <a:latin typeface="Arial" panose="020B0604020202020204" pitchFamily="34" charset="0"/>
                <a:cs typeface="Arial" panose="020B0604020202020204" pitchFamily="34" charset="0"/>
              </a:rPr>
              <a:t>«Der Verlag wird dem Autor rechtzeitig mitteilen, wann er eine Neubearbeitung zu veröffentlichen beabsichtigt. Der Autor ist verpflichtet, binnen einer dann zu vereinbarenden angemessenen Frist das Manuskript für die Neubearbeitung dem Stand der Wissenschaft entsprechend zu bearbeiten</a:t>
            </a:r>
            <a:r>
              <a:rPr lang="de-CH" dirty="0" smtClean="0">
                <a:latin typeface="Arial" panose="020B0604020202020204" pitchFamily="34" charset="0"/>
                <a:cs typeface="Arial" panose="020B0604020202020204" pitchFamily="34" charset="0"/>
              </a:rPr>
              <a:t>.»</a:t>
            </a:r>
            <a:endParaRPr lang="de-CH" dirty="0">
              <a:latin typeface="Arial" panose="020B0604020202020204" pitchFamily="34" charset="0"/>
              <a:cs typeface="Arial" panose="020B0604020202020204" pitchFamily="34" charset="0"/>
            </a:endParaRPr>
          </a:p>
        </p:txBody>
      </p:sp>
      <p:sp>
        <p:nvSpPr>
          <p:cNvPr id="7" name="Textfeld 6"/>
          <p:cNvSpPr txBox="1"/>
          <p:nvPr/>
        </p:nvSpPr>
        <p:spPr>
          <a:xfrm>
            <a:off x="540000" y="3462041"/>
            <a:ext cx="7560392" cy="920765"/>
          </a:xfrm>
          <a:prstGeom prst="rect">
            <a:avLst/>
          </a:prstGeom>
          <a:noFill/>
        </p:spPr>
        <p:txBody>
          <a:bodyPr wrap="square" rtlCol="0">
            <a:spAutoFit/>
          </a:bodyPr>
          <a:lstStyle/>
          <a:p>
            <a:pPr>
              <a:lnSpc>
                <a:spcPts val="2200"/>
              </a:lnSpc>
            </a:pPr>
            <a:r>
              <a:rPr lang="de-CH" dirty="0">
                <a:latin typeface="Arial" panose="020B0604020202020204" pitchFamily="34" charset="0"/>
                <a:cs typeface="Arial" panose="020B0604020202020204" pitchFamily="34" charset="0"/>
              </a:rPr>
              <a:t>«Im Falle der Neubearbeitung durch einen oder mehrere Dritte ist der Verlag berechtigt, aber nicht verpflichtet, den Namen des oder der Ausgeschiedenen weiterhin im Titel zu führen.»</a:t>
            </a:r>
          </a:p>
        </p:txBody>
      </p:sp>
    </p:spTree>
    <p:extLst>
      <p:ext uri="{BB962C8B-B14F-4D97-AF65-F5344CB8AC3E}">
        <p14:creationId xmlns:p14="http://schemas.microsoft.com/office/powerpoint/2010/main" val="112076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Nur </a:t>
            </a:r>
            <a:r>
              <a:rPr lang="de-DE" dirty="0"/>
              <a:t>beschränkte </a:t>
            </a:r>
            <a:r>
              <a:rPr lang="de-DE" dirty="0" smtClean="0"/>
              <a:t>Nutzungsrechte abtreten</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6" name="Textfeld 5"/>
          <p:cNvSpPr txBox="1"/>
          <p:nvPr/>
        </p:nvSpPr>
        <p:spPr>
          <a:xfrm>
            <a:off x="540000" y="1635646"/>
            <a:ext cx="7560392" cy="638636"/>
          </a:xfrm>
          <a:prstGeom prst="rect">
            <a:avLst/>
          </a:prstGeom>
          <a:noFill/>
        </p:spPr>
        <p:txBody>
          <a:bodyPr wrap="square" rtlCol="0">
            <a:spAutoFit/>
          </a:bodyPr>
          <a:lstStyle/>
          <a:p>
            <a:pPr>
              <a:lnSpc>
                <a:spcPts val="2200"/>
              </a:lnSpc>
            </a:pPr>
            <a:r>
              <a:rPr lang="en-US" dirty="0">
                <a:latin typeface="Arial" panose="020B0604020202020204" pitchFamily="34" charset="0"/>
                <a:cs typeface="Arial" panose="020B0604020202020204" pitchFamily="34" charset="0"/>
              </a:rPr>
              <a:t>«The Author hereby grants to the Publisher the perpetual, non-exclusive, worldwide, transferable, </a:t>
            </a:r>
            <a:r>
              <a:rPr lang="en-US" dirty="0" err="1">
                <a:latin typeface="Arial" panose="020B0604020202020204" pitchFamily="34" charset="0"/>
                <a:cs typeface="Arial" panose="020B0604020202020204" pitchFamily="34" charset="0"/>
              </a:rPr>
              <a:t>sublicensable</a:t>
            </a:r>
            <a:r>
              <a:rPr lang="en-US" dirty="0">
                <a:latin typeface="Arial" panose="020B0604020202020204" pitchFamily="34" charset="0"/>
                <a:cs typeface="Arial" panose="020B0604020202020204" pitchFamily="34" charset="0"/>
              </a:rPr>
              <a:t> and unlimited right to: […]»</a:t>
            </a:r>
            <a:endParaRPr lang="de-CH"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59904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Nur </a:t>
            </a:r>
            <a:r>
              <a:rPr lang="de-DE" dirty="0"/>
              <a:t>beschränkte </a:t>
            </a:r>
            <a:r>
              <a:rPr lang="de-DE" dirty="0" smtClean="0"/>
              <a:t>Nutzungsrechte abtreten</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6" name="Textfeld 5"/>
          <p:cNvSpPr txBox="1"/>
          <p:nvPr/>
        </p:nvSpPr>
        <p:spPr>
          <a:xfrm>
            <a:off x="540000" y="1635646"/>
            <a:ext cx="7560392" cy="938719"/>
          </a:xfrm>
          <a:prstGeom prst="rect">
            <a:avLst/>
          </a:prstGeom>
          <a:noFill/>
        </p:spPr>
        <p:txBody>
          <a:bodyPr wrap="square" rtlCol="0">
            <a:spAutoFit/>
          </a:bodyPr>
          <a:lstStyle/>
          <a:p>
            <a:pPr>
              <a:lnSpc>
                <a:spcPts val="2200"/>
              </a:lnSpc>
            </a:pPr>
            <a:r>
              <a:rPr lang="en-US" dirty="0">
                <a:latin typeface="Arial" panose="020B0604020202020204" pitchFamily="34" charset="0"/>
                <a:cs typeface="Arial" panose="020B0604020202020204" pitchFamily="34" charset="0"/>
              </a:rPr>
              <a:t>«The Author hereby grants to the Publisher </a:t>
            </a:r>
            <a:r>
              <a:rPr lang="en-US" dirty="0" smtClean="0">
                <a:solidFill>
                  <a:srgbClr val="C00000"/>
                </a:solidFill>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perpetual</a:t>
            </a:r>
            <a:r>
              <a:rPr lang="en-US" dirty="0" smtClean="0">
                <a:latin typeface="Arial" panose="020B0604020202020204" pitchFamily="34" charset="0"/>
                <a:cs typeface="Arial" panose="020B0604020202020204" pitchFamily="34" charset="0"/>
              </a:rPr>
              <a:t>,</a:t>
            </a:r>
            <a:r>
              <a:rPr lang="en-US" dirty="0" smtClean="0">
                <a:solidFill>
                  <a:srgbClr val="C00000"/>
                </a:solidFill>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 </a:t>
            </a:r>
            <a:r>
              <a:rPr lang="en-US" dirty="0">
                <a:solidFill>
                  <a:srgbClr val="C00000"/>
                </a:solidFill>
                <a:latin typeface="Arial" panose="020B0604020202020204" pitchFamily="34" charset="0"/>
                <a:cs typeface="Arial" panose="020B0604020202020204" pitchFamily="34" charset="0"/>
              </a:rPr>
              <a:t>non-exclusive</a:t>
            </a:r>
            <a:r>
              <a:rPr lang="en-US" dirty="0">
                <a:latin typeface="Arial" panose="020B0604020202020204" pitchFamily="34" charset="0"/>
                <a:cs typeface="Arial" panose="020B0604020202020204" pitchFamily="34" charset="0"/>
              </a:rPr>
              <a:t>, worldwide, transferable, </a:t>
            </a:r>
            <a:r>
              <a:rPr lang="en-US" dirty="0" err="1">
                <a:latin typeface="Arial" panose="020B0604020202020204" pitchFamily="34" charset="0"/>
                <a:cs typeface="Arial" panose="020B0604020202020204" pitchFamily="34" charset="0"/>
              </a:rPr>
              <a:t>sublicensable</a:t>
            </a:r>
            <a:r>
              <a:rPr lang="en-US" dirty="0">
                <a:latin typeface="Arial" panose="020B0604020202020204" pitchFamily="34" charset="0"/>
                <a:cs typeface="Arial" panose="020B0604020202020204" pitchFamily="34" charset="0"/>
              </a:rPr>
              <a:t> and unlimited right to: […]»</a:t>
            </a:r>
            <a:endParaRPr lang="de-CH" dirty="0">
              <a:latin typeface="Arial" panose="020B0604020202020204" pitchFamily="34" charset="0"/>
              <a:cs typeface="Arial" panose="020B0604020202020204" pitchFamily="34" charset="0"/>
            </a:endParaRPr>
          </a:p>
        </p:txBody>
      </p:sp>
      <p:sp>
        <p:nvSpPr>
          <p:cNvPr id="5" name="Textfeld 4"/>
          <p:cNvSpPr txBox="1"/>
          <p:nvPr/>
        </p:nvSpPr>
        <p:spPr>
          <a:xfrm>
            <a:off x="540000" y="2628480"/>
            <a:ext cx="7560392" cy="1754326"/>
          </a:xfrm>
          <a:prstGeom prst="rect">
            <a:avLst/>
          </a:prstGeom>
          <a:noFill/>
        </p:spPr>
        <p:txBody>
          <a:bodyPr wrap="square" rtlCol="0">
            <a:spAutoFit/>
          </a:bodyPr>
          <a:lstStyle/>
          <a:p>
            <a:r>
              <a:rPr lang="de-CH" dirty="0">
                <a:latin typeface="Arial" panose="020B0604020202020204" pitchFamily="34" charset="0"/>
                <a:cs typeface="Arial" panose="020B0604020202020204" pitchFamily="34" charset="0"/>
              </a:rPr>
              <a:t>«1) Die Herausgeberin gewährt dem Verlag zum Zwecke der Herausgabe des Werkes die Lizenz für die erste gedruckte Auflage und für alle unveränderten Folgeauflagen.</a:t>
            </a:r>
          </a:p>
          <a:p>
            <a:r>
              <a:rPr lang="de-CH" dirty="0">
                <a:latin typeface="Arial" panose="020B0604020202020204" pitchFamily="34" charset="0"/>
                <a:cs typeface="Arial" panose="020B0604020202020204" pitchFamily="34" charset="0"/>
              </a:rPr>
              <a:t>2) Die Rechte an den Texten verbleiben bei den Autorinnen und Autoren.</a:t>
            </a:r>
          </a:p>
          <a:p>
            <a:r>
              <a:rPr lang="de-CH" dirty="0">
                <a:latin typeface="Arial" panose="020B0604020202020204" pitchFamily="34" charset="0"/>
                <a:cs typeface="Arial" panose="020B0604020202020204" pitchFamily="34" charset="0"/>
              </a:rPr>
              <a:t>3) Zeitgleich mit Erscheinen der gedruckten Auflage erscheint das Werk als Open-Access-Publikation mit der Lizenz CC BY NC.»</a:t>
            </a:r>
          </a:p>
        </p:txBody>
      </p:sp>
    </p:spTree>
    <p:extLst>
      <p:ext uri="{BB962C8B-B14F-4D97-AF65-F5344CB8AC3E}">
        <p14:creationId xmlns:p14="http://schemas.microsoft.com/office/powerpoint/2010/main" val="1711302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nhaltsplatzhalter 6"/>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540000" y="1222326"/>
            <a:ext cx="2579252" cy="902419"/>
          </a:xfrm>
        </p:spPr>
      </p:pic>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Creative </a:t>
            </a:r>
            <a:r>
              <a:rPr lang="de-DE" dirty="0" err="1" smtClean="0"/>
              <a:t>Commons</a:t>
            </a:r>
            <a:r>
              <a:rPr lang="de-DE" dirty="0" smtClean="0"/>
              <a:t> Lizenzen</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pic>
        <p:nvPicPr>
          <p:cNvPr id="8" name="Inhaltsplatzhalter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0000" y="2320596"/>
            <a:ext cx="2578340" cy="902419"/>
          </a:xfrm>
          <a:prstGeom prst="rect">
            <a:avLst/>
          </a:prstGeom>
          <a:solidFill>
            <a:schemeClr val="bg1">
              <a:lumMod val="85000"/>
            </a:schemeClr>
          </a:solidFill>
        </p:spPr>
      </p:pic>
      <p:sp>
        <p:nvSpPr>
          <p:cNvPr id="9" name="Textfeld 8"/>
          <p:cNvSpPr txBox="1"/>
          <p:nvPr/>
        </p:nvSpPr>
        <p:spPr>
          <a:xfrm>
            <a:off x="467544" y="4515966"/>
            <a:ext cx="5904208" cy="307777"/>
          </a:xfrm>
          <a:prstGeom prst="rect">
            <a:avLst/>
          </a:prstGeom>
          <a:noFill/>
        </p:spPr>
        <p:txBody>
          <a:bodyPr wrap="square" rtlCol="0">
            <a:spAutoFit/>
          </a:bodyPr>
          <a:lstStyle/>
          <a:p>
            <a:r>
              <a:rPr lang="de-CH" sz="1400" dirty="0">
                <a:latin typeface="Arial" panose="020B0604020202020204" pitchFamily="34" charset="0"/>
                <a:cs typeface="Arial" panose="020B0604020202020204" pitchFamily="34" charset="0"/>
                <a:hlinkClick r:id="rId6"/>
              </a:rPr>
              <a:t>https://creativecommons.org/about/cclicenses</a:t>
            </a:r>
            <a:r>
              <a:rPr lang="de-CH" sz="1400" dirty="0" smtClean="0">
                <a:latin typeface="Arial" panose="020B0604020202020204" pitchFamily="34" charset="0"/>
                <a:cs typeface="Arial" panose="020B0604020202020204" pitchFamily="34" charset="0"/>
                <a:hlinkClick r:id="rId6"/>
              </a:rPr>
              <a:t>/</a:t>
            </a:r>
            <a:endParaRPr lang="de-CH" sz="1400" dirty="0">
              <a:latin typeface="Arial" panose="020B0604020202020204" pitchFamily="34" charset="0"/>
              <a:cs typeface="Arial" panose="020B0604020202020204" pitchFamily="34" charset="0"/>
            </a:endParaRPr>
          </a:p>
        </p:txBody>
      </p:sp>
      <p:pic>
        <p:nvPicPr>
          <p:cNvPr id="10" name="Inhaltsplatzhalter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0000" y="3457731"/>
            <a:ext cx="2578340" cy="902419"/>
          </a:xfrm>
          <a:prstGeom prst="rect">
            <a:avLst/>
          </a:prstGeom>
          <a:solidFill>
            <a:schemeClr val="bg1">
              <a:lumMod val="85000"/>
            </a:schemeClr>
          </a:solidFill>
        </p:spPr>
      </p:pic>
      <p:sp>
        <p:nvSpPr>
          <p:cNvPr id="11" name="Textfeld 10"/>
          <p:cNvSpPr txBox="1"/>
          <p:nvPr/>
        </p:nvSpPr>
        <p:spPr>
          <a:xfrm>
            <a:off x="3535532" y="1488869"/>
            <a:ext cx="3816424" cy="369332"/>
          </a:xfrm>
          <a:prstGeom prst="rect">
            <a:avLst/>
          </a:prstGeom>
          <a:noFill/>
        </p:spPr>
        <p:txBody>
          <a:bodyPr wrap="square" rtlCol="0">
            <a:spAutoFit/>
          </a:bodyPr>
          <a:lstStyle/>
          <a:p>
            <a:r>
              <a:rPr lang="de-CH" dirty="0" err="1" smtClean="0">
                <a:latin typeface="Arial" panose="020B0604020202020204" pitchFamily="34" charset="0"/>
                <a:cs typeface="Arial" panose="020B0604020202020204" pitchFamily="34" charset="0"/>
              </a:rPr>
              <a:t>Urheber:in</a:t>
            </a:r>
            <a:r>
              <a:rPr lang="de-CH" dirty="0" smtClean="0">
                <a:latin typeface="Arial" panose="020B0604020202020204" pitchFamily="34" charset="0"/>
                <a:cs typeface="Arial" panose="020B0604020202020204" pitchFamily="34" charset="0"/>
              </a:rPr>
              <a:t> muss genannt werden</a:t>
            </a:r>
            <a:endParaRPr lang="de-CH" dirty="0">
              <a:latin typeface="Arial" panose="020B0604020202020204" pitchFamily="34" charset="0"/>
              <a:cs typeface="Arial" panose="020B0604020202020204" pitchFamily="34" charset="0"/>
            </a:endParaRPr>
          </a:p>
        </p:txBody>
      </p:sp>
      <p:sp>
        <p:nvSpPr>
          <p:cNvPr id="13" name="Textfeld 12"/>
          <p:cNvSpPr txBox="1"/>
          <p:nvPr/>
        </p:nvSpPr>
        <p:spPr>
          <a:xfrm>
            <a:off x="3535532" y="2587139"/>
            <a:ext cx="3816424" cy="369332"/>
          </a:xfrm>
          <a:prstGeom prst="rect">
            <a:avLst/>
          </a:prstGeom>
          <a:noFill/>
        </p:spPr>
        <p:txBody>
          <a:bodyPr wrap="square" rtlCol="0">
            <a:spAutoFit/>
          </a:bodyPr>
          <a:lstStyle/>
          <a:p>
            <a:r>
              <a:rPr lang="de-CH" dirty="0" smtClean="0">
                <a:latin typeface="Arial" panose="020B0604020202020204" pitchFamily="34" charset="0"/>
                <a:cs typeface="Arial" panose="020B0604020202020204" pitchFamily="34" charset="0"/>
              </a:rPr>
              <a:t>Nur nicht-kommerzielle Nutzung</a:t>
            </a:r>
            <a:endParaRPr lang="de-CH" dirty="0">
              <a:latin typeface="Arial" panose="020B0604020202020204" pitchFamily="34" charset="0"/>
              <a:cs typeface="Arial" panose="020B0604020202020204" pitchFamily="34" charset="0"/>
            </a:endParaRPr>
          </a:p>
        </p:txBody>
      </p:sp>
      <p:sp>
        <p:nvSpPr>
          <p:cNvPr id="14" name="Textfeld 13"/>
          <p:cNvSpPr txBox="1"/>
          <p:nvPr/>
        </p:nvSpPr>
        <p:spPr>
          <a:xfrm>
            <a:off x="3535532" y="3447275"/>
            <a:ext cx="3816424" cy="923330"/>
          </a:xfrm>
          <a:prstGeom prst="rect">
            <a:avLst/>
          </a:prstGeom>
          <a:noFill/>
        </p:spPr>
        <p:txBody>
          <a:bodyPr wrap="square" rtlCol="0">
            <a:spAutoFit/>
          </a:bodyPr>
          <a:lstStyle/>
          <a:p>
            <a:r>
              <a:rPr lang="de-CH" dirty="0" smtClean="0">
                <a:latin typeface="Arial" panose="020B0604020202020204" pitchFamily="34" charset="0"/>
                <a:cs typeface="Arial" panose="020B0604020202020204" pitchFamily="34" charset="0"/>
              </a:rPr>
              <a:t>Nur nicht-kommerzielle Nutzung Keine </a:t>
            </a:r>
            <a:r>
              <a:rPr lang="de-CH" dirty="0">
                <a:latin typeface="Arial" panose="020B0604020202020204" pitchFamily="34" charset="0"/>
                <a:cs typeface="Arial" panose="020B0604020202020204" pitchFamily="34" charset="0"/>
              </a:rPr>
              <a:t>Derivate oder </a:t>
            </a:r>
            <a:r>
              <a:rPr lang="de-CH" dirty="0" smtClean="0">
                <a:latin typeface="Arial" panose="020B0604020202020204" pitchFamily="34" charset="0"/>
                <a:cs typeface="Arial" panose="020B0604020202020204" pitchFamily="34" charset="0"/>
              </a:rPr>
              <a:t>Bearbeitungen </a:t>
            </a:r>
            <a:r>
              <a:rPr lang="de-CH" dirty="0">
                <a:latin typeface="Arial" panose="020B0604020202020204" pitchFamily="34" charset="0"/>
                <a:cs typeface="Arial" panose="020B0604020202020204" pitchFamily="34" charset="0"/>
              </a:rPr>
              <a:t>des Werks </a:t>
            </a:r>
            <a:r>
              <a:rPr lang="de-CH" dirty="0" smtClean="0">
                <a:latin typeface="Arial" panose="020B0604020202020204" pitchFamily="34" charset="0"/>
                <a:cs typeface="Arial" panose="020B0604020202020204" pitchFamily="34" charset="0"/>
              </a:rPr>
              <a:t>sind erlaubt </a:t>
            </a:r>
            <a:endParaRPr lang="de-CH"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2983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3584312-A2E6-374B-9C84-7A504C58D1EF}"/>
              </a:ext>
            </a:extLst>
          </p:cNvPr>
          <p:cNvSpPr>
            <a:spLocks noGrp="1"/>
          </p:cNvSpPr>
          <p:nvPr>
            <p:ph sz="half" idx="1"/>
          </p:nvPr>
        </p:nvSpPr>
        <p:spPr>
          <a:xfrm>
            <a:off x="0" y="4876006"/>
            <a:ext cx="9144000" cy="109994"/>
          </a:xfrm>
        </p:spPr>
        <p:txBody>
          <a:bodyPr/>
          <a:lstStyle/>
          <a:p>
            <a:endParaRPr lang="de-DE" dirty="0"/>
          </a:p>
        </p:txBody>
      </p:sp>
      <p:sp>
        <p:nvSpPr>
          <p:cNvPr id="3" name="Textplatzhalter 2">
            <a:extLst>
              <a:ext uri="{FF2B5EF4-FFF2-40B4-BE49-F238E27FC236}">
                <a16:creationId xmlns:a16="http://schemas.microsoft.com/office/drawing/2014/main" id="{F9897E2C-C960-C247-A97D-7AA81460FFDD}"/>
              </a:ext>
            </a:extLst>
          </p:cNvPr>
          <p:cNvSpPr>
            <a:spLocks noGrp="1" noRot="1" noMove="1" noResize="1" noEditPoints="1" noAdjustHandles="1" noChangeArrowheads="1" noChangeShapeType="1"/>
          </p:cNvSpPr>
          <p:nvPr>
            <p:ph type="body" idx="11"/>
            <p:custDataLst>
              <p:tags r:id="rId1"/>
            </p:custDataLst>
          </p:nvPr>
        </p:nvSpPr>
        <p:spPr>
          <a:xfrm>
            <a:off x="540000" y="680400"/>
            <a:ext cx="7020000" cy="410369"/>
          </a:xfrm>
        </p:spPr>
        <p:txBody>
          <a:bodyPr/>
          <a:lstStyle/>
          <a:p>
            <a:r>
              <a:rPr lang="de-DE" dirty="0" smtClean="0"/>
              <a:t>Vertragszusatz</a:t>
            </a:r>
            <a:endParaRPr lang="de-DE" dirty="0"/>
          </a:p>
        </p:txBody>
      </p:sp>
      <p:sp>
        <p:nvSpPr>
          <p:cNvPr id="4" name="Titel 3">
            <a:extLst>
              <a:ext uri="{FF2B5EF4-FFF2-40B4-BE49-F238E27FC236}">
                <a16:creationId xmlns:a16="http://schemas.microsoft.com/office/drawing/2014/main" id="{9946D434-E52B-FD4A-BFF2-93DD83F2C55A}"/>
              </a:ext>
            </a:extLst>
          </p:cNvPr>
          <p:cNvSpPr>
            <a:spLocks noGrp="1" noRot="1" noMove="1" noResize="1" noEditPoints="1" noAdjustHandles="1" noChangeArrowheads="1" noChangeShapeType="1"/>
          </p:cNvSpPr>
          <p:nvPr>
            <p:ph type="title"/>
            <p:custDataLst>
              <p:tags r:id="rId2"/>
            </p:custDataLst>
          </p:nvPr>
        </p:nvSpPr>
        <p:spPr/>
        <p:txBody>
          <a:bodyPr/>
          <a:lstStyle/>
          <a:p>
            <a:r>
              <a:rPr lang="de-DE" dirty="0" smtClean="0"/>
              <a:t>Verlagsverträge</a:t>
            </a:r>
            <a:endParaRPr lang="de-DE" dirty="0"/>
          </a:p>
        </p:txBody>
      </p:sp>
      <p:sp>
        <p:nvSpPr>
          <p:cNvPr id="6" name="Textfeld 5"/>
          <p:cNvSpPr txBox="1"/>
          <p:nvPr/>
        </p:nvSpPr>
        <p:spPr>
          <a:xfrm>
            <a:off x="540000" y="1635646"/>
            <a:ext cx="7560392" cy="2631490"/>
          </a:xfrm>
          <a:prstGeom prst="rect">
            <a:avLst/>
          </a:prstGeom>
          <a:noFill/>
        </p:spPr>
        <p:txBody>
          <a:bodyPr wrap="square" rtlCol="0">
            <a:spAutoFit/>
          </a:bodyPr>
          <a:lstStyle/>
          <a:p>
            <a:pPr>
              <a:lnSpc>
                <a:spcPts val="2200"/>
              </a:lnSpc>
            </a:pPr>
            <a:r>
              <a:rPr lang="de-CH" dirty="0">
                <a:latin typeface="Arial" panose="020B0604020202020204" pitchFamily="34" charset="0"/>
                <a:cs typeface="Arial" panose="020B0604020202020204" pitchFamily="34" charset="0"/>
              </a:rPr>
              <a:t>Dieser Zusatz ergänzt den Verlagsvertrag zwischen den Parteien und geht allfälligen abweichenden Bestimmungen des Verlagsvertrags vor</a:t>
            </a:r>
            <a:r>
              <a:rPr lang="de-CH" dirty="0" smtClean="0">
                <a:latin typeface="Arial" panose="020B0604020202020204" pitchFamily="34" charset="0"/>
                <a:cs typeface="Arial" panose="020B0604020202020204" pitchFamily="34" charset="0"/>
              </a:rPr>
              <a:t>.</a:t>
            </a:r>
          </a:p>
          <a:p>
            <a:pPr>
              <a:lnSpc>
                <a:spcPts val="2200"/>
              </a:lnSpc>
            </a:pPr>
            <a:endParaRPr lang="de-CH" dirty="0">
              <a:latin typeface="Arial" panose="020B0604020202020204" pitchFamily="34" charset="0"/>
              <a:cs typeface="Arial" panose="020B0604020202020204" pitchFamily="34" charset="0"/>
            </a:endParaRPr>
          </a:p>
          <a:p>
            <a:pPr>
              <a:lnSpc>
                <a:spcPts val="2200"/>
              </a:lnSpc>
            </a:pPr>
            <a:r>
              <a:rPr lang="de-CH" dirty="0">
                <a:latin typeface="Arial" panose="020B0604020202020204" pitchFamily="34" charset="0"/>
                <a:cs typeface="Arial" panose="020B0604020202020204" pitchFamily="34" charset="0"/>
              </a:rPr>
              <a:t>Der Urheber darf sein Werk (Verlagsversion/akzeptierte Version) nach Ablauf von </a:t>
            </a:r>
            <a:r>
              <a:rPr lang="de-CH" dirty="0" smtClean="0">
                <a:latin typeface="Arial" panose="020B0604020202020204" pitchFamily="34" charset="0"/>
                <a:cs typeface="Arial" panose="020B0604020202020204" pitchFamily="34" charset="0"/>
              </a:rPr>
              <a:t>einem (halben) Jahr </a:t>
            </a:r>
            <a:r>
              <a:rPr lang="de-CH" dirty="0">
                <a:latin typeface="Arial" panose="020B0604020202020204" pitchFamily="34" charset="0"/>
                <a:cs typeface="Arial" panose="020B0604020202020204" pitchFamily="34" charset="0"/>
              </a:rPr>
              <a:t>nach der Veröffentlichung über interne </a:t>
            </a:r>
            <a:r>
              <a:rPr lang="de-CH" dirty="0" smtClean="0">
                <a:latin typeface="Arial" panose="020B0604020202020204" pitchFamily="34" charset="0"/>
                <a:cs typeface="Arial" panose="020B0604020202020204" pitchFamily="34" charset="0"/>
              </a:rPr>
              <a:t>Netzwerke </a:t>
            </a:r>
            <a:r>
              <a:rPr lang="de-CH" dirty="0">
                <a:latin typeface="Arial" panose="020B0604020202020204" pitchFamily="34" charset="0"/>
                <a:cs typeface="Arial" panose="020B0604020202020204" pitchFamily="34" charset="0"/>
              </a:rPr>
              <a:t>von Bildungs- und Forschungseinrichtungen, über </a:t>
            </a:r>
            <a:r>
              <a:rPr lang="de-CH" dirty="0" err="1" smtClean="0">
                <a:latin typeface="Arial" panose="020B0604020202020204" pitchFamily="34" charset="0"/>
                <a:cs typeface="Arial" panose="020B0604020202020204" pitchFamily="34" charset="0"/>
              </a:rPr>
              <a:t>institu-tionelle</a:t>
            </a:r>
            <a:r>
              <a:rPr lang="de-CH" dirty="0" smtClean="0">
                <a:latin typeface="Arial" panose="020B0604020202020204" pitchFamily="34" charset="0"/>
                <a:cs typeface="Arial" panose="020B0604020202020204" pitchFamily="34" charset="0"/>
              </a:rPr>
              <a:t> </a:t>
            </a:r>
            <a:r>
              <a:rPr lang="de-CH" dirty="0">
                <a:latin typeface="Arial" panose="020B0604020202020204" pitchFamily="34" charset="0"/>
                <a:cs typeface="Arial" panose="020B0604020202020204" pitchFamily="34" charset="0"/>
              </a:rPr>
              <a:t>Repositorien sowie über seine persönliche Internet-Seite mit </a:t>
            </a:r>
            <a:r>
              <a:rPr lang="de-CH" dirty="0" smtClean="0">
                <a:latin typeface="Arial" panose="020B0604020202020204" pitchFamily="34" charset="0"/>
                <a:cs typeface="Arial" panose="020B0604020202020204" pitchFamily="34" charset="0"/>
              </a:rPr>
              <a:t/>
            </a:r>
            <a:br>
              <a:rPr lang="de-CH" dirty="0" smtClean="0">
                <a:latin typeface="Arial" panose="020B0604020202020204" pitchFamily="34" charset="0"/>
                <a:cs typeface="Arial" panose="020B0604020202020204" pitchFamily="34" charset="0"/>
              </a:rPr>
            </a:br>
            <a:r>
              <a:rPr lang="de-CH" dirty="0" smtClean="0">
                <a:latin typeface="Arial" panose="020B0604020202020204" pitchFamily="34" charset="0"/>
                <a:cs typeface="Arial" panose="020B0604020202020204" pitchFamily="34" charset="0"/>
              </a:rPr>
              <a:t>der </a:t>
            </a:r>
            <a:r>
              <a:rPr lang="de-CH" dirty="0">
                <a:latin typeface="Arial" panose="020B0604020202020204" pitchFamily="34" charset="0"/>
                <a:cs typeface="Arial" panose="020B0604020202020204" pitchFamily="34" charset="0"/>
              </a:rPr>
              <a:t>Lizenz CC BY NC allgemein zugänglich machen oder Dritte dazu ermächtigen.</a:t>
            </a:r>
          </a:p>
        </p:txBody>
      </p:sp>
    </p:spTree>
    <p:extLst>
      <p:ext uri="{BB962C8B-B14F-4D97-AF65-F5344CB8AC3E}">
        <p14:creationId xmlns:p14="http://schemas.microsoft.com/office/powerpoint/2010/main" val="377293024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HAPE_LOCKS" val="1983"/>
</p:tagLst>
</file>

<file path=ppt/tags/tag10.xml><?xml version="1.0" encoding="utf-8"?>
<p:tagLst xmlns:a="http://schemas.openxmlformats.org/drawingml/2006/main" xmlns:r="http://schemas.openxmlformats.org/officeDocument/2006/relationships" xmlns:p="http://schemas.openxmlformats.org/presentationml/2006/main">
  <p:tag name="SHAPE_LOCKS" val="1983"/>
</p:tagLst>
</file>

<file path=ppt/tags/tag11.xml><?xml version="1.0" encoding="utf-8"?>
<p:tagLst xmlns:a="http://schemas.openxmlformats.org/drawingml/2006/main" xmlns:r="http://schemas.openxmlformats.org/officeDocument/2006/relationships" xmlns:p="http://schemas.openxmlformats.org/presentationml/2006/main">
  <p:tag name="SHAPE_LOCKS" val="1983"/>
</p:tagLst>
</file>

<file path=ppt/tags/tag12.xml><?xml version="1.0" encoding="utf-8"?>
<p:tagLst xmlns:a="http://schemas.openxmlformats.org/drawingml/2006/main" xmlns:r="http://schemas.openxmlformats.org/officeDocument/2006/relationships" xmlns:p="http://schemas.openxmlformats.org/presentationml/2006/main">
  <p:tag name="SHAPE_LOCKS" val="1983"/>
</p:tagLst>
</file>

<file path=ppt/tags/tag13.xml><?xml version="1.0" encoding="utf-8"?>
<p:tagLst xmlns:a="http://schemas.openxmlformats.org/drawingml/2006/main" xmlns:r="http://schemas.openxmlformats.org/officeDocument/2006/relationships" xmlns:p="http://schemas.openxmlformats.org/presentationml/2006/main">
  <p:tag name="SHAPE_LOCKS" val="1983"/>
</p:tagLst>
</file>

<file path=ppt/tags/tag14.xml><?xml version="1.0" encoding="utf-8"?>
<p:tagLst xmlns:a="http://schemas.openxmlformats.org/drawingml/2006/main" xmlns:r="http://schemas.openxmlformats.org/officeDocument/2006/relationships" xmlns:p="http://schemas.openxmlformats.org/presentationml/2006/main">
  <p:tag name="SHAPE_LOCKS" val="1983"/>
</p:tagLst>
</file>

<file path=ppt/tags/tag15.xml><?xml version="1.0" encoding="utf-8"?>
<p:tagLst xmlns:a="http://schemas.openxmlformats.org/drawingml/2006/main" xmlns:r="http://schemas.openxmlformats.org/officeDocument/2006/relationships" xmlns:p="http://schemas.openxmlformats.org/presentationml/2006/main">
  <p:tag name="SHAPE_LOCKS" val="1983"/>
</p:tagLst>
</file>

<file path=ppt/tags/tag16.xml><?xml version="1.0" encoding="utf-8"?>
<p:tagLst xmlns:a="http://schemas.openxmlformats.org/drawingml/2006/main" xmlns:r="http://schemas.openxmlformats.org/officeDocument/2006/relationships" xmlns:p="http://schemas.openxmlformats.org/presentationml/2006/main">
  <p:tag name="SHAPE_LOCKS" val="1983"/>
</p:tagLst>
</file>

<file path=ppt/tags/tag17.xml><?xml version="1.0" encoding="utf-8"?>
<p:tagLst xmlns:a="http://schemas.openxmlformats.org/drawingml/2006/main" xmlns:r="http://schemas.openxmlformats.org/officeDocument/2006/relationships" xmlns:p="http://schemas.openxmlformats.org/presentationml/2006/main">
  <p:tag name="SHAPE_LOCKS" val="1983"/>
</p:tagLst>
</file>

<file path=ppt/tags/tag18.xml><?xml version="1.0" encoding="utf-8"?>
<p:tagLst xmlns:a="http://schemas.openxmlformats.org/drawingml/2006/main" xmlns:r="http://schemas.openxmlformats.org/officeDocument/2006/relationships" xmlns:p="http://schemas.openxmlformats.org/presentationml/2006/main">
  <p:tag name="SHAPE_LOCKS" val="1983"/>
</p:tagLst>
</file>

<file path=ppt/tags/tag19.xml><?xml version="1.0" encoding="utf-8"?>
<p:tagLst xmlns:a="http://schemas.openxmlformats.org/drawingml/2006/main" xmlns:r="http://schemas.openxmlformats.org/officeDocument/2006/relationships" xmlns:p="http://schemas.openxmlformats.org/presentationml/2006/main">
  <p:tag name="SHAPE_LOCKS" val="1983"/>
</p:tagLst>
</file>

<file path=ppt/tags/tag2.xml><?xml version="1.0" encoding="utf-8"?>
<p:tagLst xmlns:a="http://schemas.openxmlformats.org/drawingml/2006/main" xmlns:r="http://schemas.openxmlformats.org/officeDocument/2006/relationships" xmlns:p="http://schemas.openxmlformats.org/presentationml/2006/main">
  <p:tag name="SHAPE_LOCKS" val="1935"/>
</p:tagLst>
</file>

<file path=ppt/tags/tag20.xml><?xml version="1.0" encoding="utf-8"?>
<p:tagLst xmlns:a="http://schemas.openxmlformats.org/drawingml/2006/main" xmlns:r="http://schemas.openxmlformats.org/officeDocument/2006/relationships" xmlns:p="http://schemas.openxmlformats.org/presentationml/2006/main">
  <p:tag name="SHAPE_LOCKS" val="1983"/>
</p:tagLst>
</file>

<file path=ppt/tags/tag21.xml><?xml version="1.0" encoding="utf-8"?>
<p:tagLst xmlns:a="http://schemas.openxmlformats.org/drawingml/2006/main" xmlns:r="http://schemas.openxmlformats.org/officeDocument/2006/relationships" xmlns:p="http://schemas.openxmlformats.org/presentationml/2006/main">
  <p:tag name="SHAPE_LOCKS" val="1983"/>
</p:tagLst>
</file>

<file path=ppt/tags/tag22.xml><?xml version="1.0" encoding="utf-8"?>
<p:tagLst xmlns:a="http://schemas.openxmlformats.org/drawingml/2006/main" xmlns:r="http://schemas.openxmlformats.org/officeDocument/2006/relationships" xmlns:p="http://schemas.openxmlformats.org/presentationml/2006/main">
  <p:tag name="SHAPE_LOCKS" val="1983"/>
</p:tagLst>
</file>

<file path=ppt/tags/tag23.xml><?xml version="1.0" encoding="utf-8"?>
<p:tagLst xmlns:a="http://schemas.openxmlformats.org/drawingml/2006/main" xmlns:r="http://schemas.openxmlformats.org/officeDocument/2006/relationships" xmlns:p="http://schemas.openxmlformats.org/presentationml/2006/main">
  <p:tag name="SHAPE_LOCKS" val="1983"/>
</p:tagLst>
</file>

<file path=ppt/tags/tag24.xml><?xml version="1.0" encoding="utf-8"?>
<p:tagLst xmlns:a="http://schemas.openxmlformats.org/drawingml/2006/main" xmlns:r="http://schemas.openxmlformats.org/officeDocument/2006/relationships" xmlns:p="http://schemas.openxmlformats.org/presentationml/2006/main">
  <p:tag name="SHAPE_LOCKS" val="1983"/>
</p:tagLst>
</file>

<file path=ppt/tags/tag25.xml><?xml version="1.0" encoding="utf-8"?>
<p:tagLst xmlns:a="http://schemas.openxmlformats.org/drawingml/2006/main" xmlns:r="http://schemas.openxmlformats.org/officeDocument/2006/relationships" xmlns:p="http://schemas.openxmlformats.org/presentationml/2006/main">
  <p:tag name="SHAPE_LOCKS" val="1983"/>
</p:tagLst>
</file>

<file path=ppt/tags/tag26.xml><?xml version="1.0" encoding="utf-8"?>
<p:tagLst xmlns:a="http://schemas.openxmlformats.org/drawingml/2006/main" xmlns:r="http://schemas.openxmlformats.org/officeDocument/2006/relationships" xmlns:p="http://schemas.openxmlformats.org/presentationml/2006/main">
  <p:tag name="SHAPE_LOCKS" val="1935"/>
</p:tagLst>
</file>

<file path=ppt/tags/tag27.xml><?xml version="1.0" encoding="utf-8"?>
<p:tagLst xmlns:a="http://schemas.openxmlformats.org/drawingml/2006/main" xmlns:r="http://schemas.openxmlformats.org/officeDocument/2006/relationships" xmlns:p="http://schemas.openxmlformats.org/presentationml/2006/main">
  <p:tag name="SHAPE_LOCKS" val="1935"/>
</p:tagLst>
</file>

<file path=ppt/tags/tag28.xml><?xml version="1.0" encoding="utf-8"?>
<p:tagLst xmlns:a="http://schemas.openxmlformats.org/drawingml/2006/main" xmlns:r="http://schemas.openxmlformats.org/officeDocument/2006/relationships" xmlns:p="http://schemas.openxmlformats.org/presentationml/2006/main">
  <p:tag name="SHAPE_LOCKS" val="1935"/>
</p:tagLst>
</file>

<file path=ppt/tags/tag29.xml><?xml version="1.0" encoding="utf-8"?>
<p:tagLst xmlns:a="http://schemas.openxmlformats.org/drawingml/2006/main" xmlns:r="http://schemas.openxmlformats.org/officeDocument/2006/relationships" xmlns:p="http://schemas.openxmlformats.org/presentationml/2006/main">
  <p:tag name="SHAPE_LOCKS" val="1935"/>
</p:tagLst>
</file>

<file path=ppt/tags/tag3.xml><?xml version="1.0" encoding="utf-8"?>
<p:tagLst xmlns:a="http://schemas.openxmlformats.org/drawingml/2006/main" xmlns:r="http://schemas.openxmlformats.org/officeDocument/2006/relationships" xmlns:p="http://schemas.openxmlformats.org/presentationml/2006/main">
  <p:tag name="SHAPE_LOCKS" val="1983"/>
</p:tagLst>
</file>

<file path=ppt/tags/tag30.xml><?xml version="1.0" encoding="utf-8"?>
<p:tagLst xmlns:a="http://schemas.openxmlformats.org/drawingml/2006/main" xmlns:r="http://schemas.openxmlformats.org/officeDocument/2006/relationships" xmlns:p="http://schemas.openxmlformats.org/presentationml/2006/main">
  <p:tag name="SHAPE_LOCKS" val="1935"/>
</p:tagLst>
</file>

<file path=ppt/tags/tag31.xml><?xml version="1.0" encoding="utf-8"?>
<p:tagLst xmlns:a="http://schemas.openxmlformats.org/drawingml/2006/main" xmlns:r="http://schemas.openxmlformats.org/officeDocument/2006/relationships" xmlns:p="http://schemas.openxmlformats.org/presentationml/2006/main">
  <p:tag name="SHAPE_LOCKS" val="1935"/>
</p:tagLst>
</file>

<file path=ppt/tags/tag32.xml><?xml version="1.0" encoding="utf-8"?>
<p:tagLst xmlns:a="http://schemas.openxmlformats.org/drawingml/2006/main" xmlns:r="http://schemas.openxmlformats.org/officeDocument/2006/relationships" xmlns:p="http://schemas.openxmlformats.org/presentationml/2006/main">
  <p:tag name="SHAPE_LOCKS" val="1935"/>
</p:tagLst>
</file>

<file path=ppt/tags/tag33.xml><?xml version="1.0" encoding="utf-8"?>
<p:tagLst xmlns:a="http://schemas.openxmlformats.org/drawingml/2006/main" xmlns:r="http://schemas.openxmlformats.org/officeDocument/2006/relationships" xmlns:p="http://schemas.openxmlformats.org/presentationml/2006/main">
  <p:tag name="SHAPE_LOCKS" val="1935"/>
</p:tagLst>
</file>

<file path=ppt/tags/tag34.xml><?xml version="1.0" encoding="utf-8"?>
<p:tagLst xmlns:a="http://schemas.openxmlformats.org/drawingml/2006/main" xmlns:r="http://schemas.openxmlformats.org/officeDocument/2006/relationships" xmlns:p="http://schemas.openxmlformats.org/presentationml/2006/main">
  <p:tag name="SHAPE_LOCKS" val="1935"/>
</p:tagLst>
</file>

<file path=ppt/tags/tag35.xml><?xml version="1.0" encoding="utf-8"?>
<p:tagLst xmlns:a="http://schemas.openxmlformats.org/drawingml/2006/main" xmlns:r="http://schemas.openxmlformats.org/officeDocument/2006/relationships" xmlns:p="http://schemas.openxmlformats.org/presentationml/2006/main">
  <p:tag name="SHAPE_LOCKS" val="1935"/>
</p:tagLst>
</file>

<file path=ppt/tags/tag36.xml><?xml version="1.0" encoding="utf-8"?>
<p:tagLst xmlns:a="http://schemas.openxmlformats.org/drawingml/2006/main" xmlns:r="http://schemas.openxmlformats.org/officeDocument/2006/relationships" xmlns:p="http://schemas.openxmlformats.org/presentationml/2006/main">
  <p:tag name="SHAPE_LOCKS" val="1935"/>
</p:tagLst>
</file>

<file path=ppt/tags/tag37.xml><?xml version="1.0" encoding="utf-8"?>
<p:tagLst xmlns:a="http://schemas.openxmlformats.org/drawingml/2006/main" xmlns:r="http://schemas.openxmlformats.org/officeDocument/2006/relationships" xmlns:p="http://schemas.openxmlformats.org/presentationml/2006/main">
  <p:tag name="SHAPE_LOCKS" val="1935"/>
</p:tagLst>
</file>

<file path=ppt/tags/tag38.xml><?xml version="1.0" encoding="utf-8"?>
<p:tagLst xmlns:a="http://schemas.openxmlformats.org/drawingml/2006/main" xmlns:r="http://schemas.openxmlformats.org/officeDocument/2006/relationships" xmlns:p="http://schemas.openxmlformats.org/presentationml/2006/main">
  <p:tag name="SHAPE_LOCKS" val="1935"/>
</p:tagLst>
</file>

<file path=ppt/tags/tag39.xml><?xml version="1.0" encoding="utf-8"?>
<p:tagLst xmlns:a="http://schemas.openxmlformats.org/drawingml/2006/main" xmlns:r="http://schemas.openxmlformats.org/officeDocument/2006/relationships" xmlns:p="http://schemas.openxmlformats.org/presentationml/2006/main">
  <p:tag name="SHAPE_LOCKS" val="1935"/>
</p:tagLst>
</file>

<file path=ppt/tags/tag4.xml><?xml version="1.0" encoding="utf-8"?>
<p:tagLst xmlns:a="http://schemas.openxmlformats.org/drawingml/2006/main" xmlns:r="http://schemas.openxmlformats.org/officeDocument/2006/relationships" xmlns:p="http://schemas.openxmlformats.org/presentationml/2006/main">
  <p:tag name="SHAPE_LOCKS" val="1935"/>
</p:tagLst>
</file>

<file path=ppt/tags/tag40.xml><?xml version="1.0" encoding="utf-8"?>
<p:tagLst xmlns:a="http://schemas.openxmlformats.org/drawingml/2006/main" xmlns:r="http://schemas.openxmlformats.org/officeDocument/2006/relationships" xmlns:p="http://schemas.openxmlformats.org/presentationml/2006/main">
  <p:tag name="SHAPE_LOCKS" val="1935"/>
</p:tagLst>
</file>

<file path=ppt/tags/tag41.xml><?xml version="1.0" encoding="utf-8"?>
<p:tagLst xmlns:a="http://schemas.openxmlformats.org/drawingml/2006/main" xmlns:r="http://schemas.openxmlformats.org/officeDocument/2006/relationships" xmlns:p="http://schemas.openxmlformats.org/presentationml/2006/main">
  <p:tag name="SHAPE_LOCKS" val="1935"/>
</p:tagLst>
</file>

<file path=ppt/tags/tag42.xml><?xml version="1.0" encoding="utf-8"?>
<p:tagLst xmlns:a="http://schemas.openxmlformats.org/drawingml/2006/main" xmlns:r="http://schemas.openxmlformats.org/officeDocument/2006/relationships" xmlns:p="http://schemas.openxmlformats.org/presentationml/2006/main">
  <p:tag name="SHAPE_LOCKS" val="1935"/>
</p:tagLst>
</file>

<file path=ppt/tags/tag43.xml><?xml version="1.0" encoding="utf-8"?>
<p:tagLst xmlns:a="http://schemas.openxmlformats.org/drawingml/2006/main" xmlns:r="http://schemas.openxmlformats.org/officeDocument/2006/relationships" xmlns:p="http://schemas.openxmlformats.org/presentationml/2006/main">
  <p:tag name="SHAPE_LOCKS" val="1935"/>
</p:tagLst>
</file>

<file path=ppt/tags/tag44.xml><?xml version="1.0" encoding="utf-8"?>
<p:tagLst xmlns:a="http://schemas.openxmlformats.org/drawingml/2006/main" xmlns:r="http://schemas.openxmlformats.org/officeDocument/2006/relationships" xmlns:p="http://schemas.openxmlformats.org/presentationml/2006/main">
  <p:tag name="SHAPE_LOCKS" val="1935"/>
</p:tagLst>
</file>

<file path=ppt/tags/tag45.xml><?xml version="1.0" encoding="utf-8"?>
<p:tagLst xmlns:a="http://schemas.openxmlformats.org/drawingml/2006/main" xmlns:r="http://schemas.openxmlformats.org/officeDocument/2006/relationships" xmlns:p="http://schemas.openxmlformats.org/presentationml/2006/main">
  <p:tag name="SHAPE_LOCKS" val="1935"/>
</p:tagLst>
</file>

<file path=ppt/tags/tag46.xml><?xml version="1.0" encoding="utf-8"?>
<p:tagLst xmlns:a="http://schemas.openxmlformats.org/drawingml/2006/main" xmlns:r="http://schemas.openxmlformats.org/officeDocument/2006/relationships" xmlns:p="http://schemas.openxmlformats.org/presentationml/2006/main">
  <p:tag name="SHAPE_LOCKS" val="1935"/>
</p:tagLst>
</file>

<file path=ppt/tags/tag47.xml><?xml version="1.0" encoding="utf-8"?>
<p:tagLst xmlns:a="http://schemas.openxmlformats.org/drawingml/2006/main" xmlns:r="http://schemas.openxmlformats.org/officeDocument/2006/relationships" xmlns:p="http://schemas.openxmlformats.org/presentationml/2006/main">
  <p:tag name="SHAPE_LOCKS" val="1935"/>
</p:tagLst>
</file>

<file path=ppt/tags/tag48.xml><?xml version="1.0" encoding="utf-8"?>
<p:tagLst xmlns:a="http://schemas.openxmlformats.org/drawingml/2006/main" xmlns:r="http://schemas.openxmlformats.org/officeDocument/2006/relationships" xmlns:p="http://schemas.openxmlformats.org/presentationml/2006/main">
  <p:tag name="SHAPE_LOCKS" val="1935"/>
</p:tagLst>
</file>

<file path=ppt/tags/tag49.xml><?xml version="1.0" encoding="utf-8"?>
<p:tagLst xmlns:a="http://schemas.openxmlformats.org/drawingml/2006/main" xmlns:r="http://schemas.openxmlformats.org/officeDocument/2006/relationships" xmlns:p="http://schemas.openxmlformats.org/presentationml/2006/main">
  <p:tag name="SHAPE_LOCKS" val="1935"/>
</p:tagLst>
</file>

<file path=ppt/tags/tag5.xml><?xml version="1.0" encoding="utf-8"?>
<p:tagLst xmlns:a="http://schemas.openxmlformats.org/drawingml/2006/main" xmlns:r="http://schemas.openxmlformats.org/officeDocument/2006/relationships" xmlns:p="http://schemas.openxmlformats.org/presentationml/2006/main">
  <p:tag name="SHAPE_LOCKS" val="1983"/>
</p:tagLst>
</file>

<file path=ppt/tags/tag50.xml><?xml version="1.0" encoding="utf-8"?>
<p:tagLst xmlns:a="http://schemas.openxmlformats.org/drawingml/2006/main" xmlns:r="http://schemas.openxmlformats.org/officeDocument/2006/relationships" xmlns:p="http://schemas.openxmlformats.org/presentationml/2006/main">
  <p:tag name="SHAPE_LOCKS" val="1935"/>
</p:tagLst>
</file>

<file path=ppt/tags/tag51.xml><?xml version="1.0" encoding="utf-8"?>
<p:tagLst xmlns:a="http://schemas.openxmlformats.org/drawingml/2006/main" xmlns:r="http://schemas.openxmlformats.org/officeDocument/2006/relationships" xmlns:p="http://schemas.openxmlformats.org/presentationml/2006/main">
  <p:tag name="SHAPE_LOCKS" val="1935"/>
</p:tagLst>
</file>

<file path=ppt/tags/tag52.xml><?xml version="1.0" encoding="utf-8"?>
<p:tagLst xmlns:a="http://schemas.openxmlformats.org/drawingml/2006/main" xmlns:r="http://schemas.openxmlformats.org/officeDocument/2006/relationships" xmlns:p="http://schemas.openxmlformats.org/presentationml/2006/main">
  <p:tag name="SHAPE_LOCKS" val="1935"/>
</p:tagLst>
</file>

<file path=ppt/tags/tag53.xml><?xml version="1.0" encoding="utf-8"?>
<p:tagLst xmlns:a="http://schemas.openxmlformats.org/drawingml/2006/main" xmlns:r="http://schemas.openxmlformats.org/officeDocument/2006/relationships" xmlns:p="http://schemas.openxmlformats.org/presentationml/2006/main">
  <p:tag name="SHAPE_LOCKS" val="1935"/>
</p:tagLst>
</file>

<file path=ppt/tags/tag54.xml><?xml version="1.0" encoding="utf-8"?>
<p:tagLst xmlns:a="http://schemas.openxmlformats.org/drawingml/2006/main" xmlns:r="http://schemas.openxmlformats.org/officeDocument/2006/relationships" xmlns:p="http://schemas.openxmlformats.org/presentationml/2006/main">
  <p:tag name="SHAPE_LOCKS" val="1935"/>
</p:tagLst>
</file>

<file path=ppt/tags/tag55.xml><?xml version="1.0" encoding="utf-8"?>
<p:tagLst xmlns:a="http://schemas.openxmlformats.org/drawingml/2006/main" xmlns:r="http://schemas.openxmlformats.org/officeDocument/2006/relationships" xmlns:p="http://schemas.openxmlformats.org/presentationml/2006/main">
  <p:tag name="SHAPE_LOCKS" val="1935"/>
</p:tagLst>
</file>

<file path=ppt/tags/tag56.xml><?xml version="1.0" encoding="utf-8"?>
<p:tagLst xmlns:a="http://schemas.openxmlformats.org/drawingml/2006/main" xmlns:r="http://schemas.openxmlformats.org/officeDocument/2006/relationships" xmlns:p="http://schemas.openxmlformats.org/presentationml/2006/main">
  <p:tag name="SHAPE_LOCKS" val="1935"/>
</p:tagLst>
</file>

<file path=ppt/tags/tag57.xml><?xml version="1.0" encoding="utf-8"?>
<p:tagLst xmlns:a="http://schemas.openxmlformats.org/drawingml/2006/main" xmlns:r="http://schemas.openxmlformats.org/officeDocument/2006/relationships" xmlns:p="http://schemas.openxmlformats.org/presentationml/2006/main">
  <p:tag name="SHAPE_LOCKS" val="1935"/>
</p:tagLst>
</file>

<file path=ppt/tags/tag58.xml><?xml version="1.0" encoding="utf-8"?>
<p:tagLst xmlns:a="http://schemas.openxmlformats.org/drawingml/2006/main" xmlns:r="http://schemas.openxmlformats.org/officeDocument/2006/relationships" xmlns:p="http://schemas.openxmlformats.org/presentationml/2006/main">
  <p:tag name="SHAPE_LOCKS" val="1935"/>
</p:tagLst>
</file>

<file path=ppt/tags/tag59.xml><?xml version="1.0" encoding="utf-8"?>
<p:tagLst xmlns:a="http://schemas.openxmlformats.org/drawingml/2006/main" xmlns:r="http://schemas.openxmlformats.org/officeDocument/2006/relationships" xmlns:p="http://schemas.openxmlformats.org/presentationml/2006/main">
  <p:tag name="SHAPE_LOCKS" val="1935"/>
</p:tagLst>
</file>

<file path=ppt/tags/tag6.xml><?xml version="1.0" encoding="utf-8"?>
<p:tagLst xmlns:a="http://schemas.openxmlformats.org/drawingml/2006/main" xmlns:r="http://schemas.openxmlformats.org/officeDocument/2006/relationships" xmlns:p="http://schemas.openxmlformats.org/presentationml/2006/main">
  <p:tag name="SHAPE_LOCKS" val="1983"/>
</p:tagLst>
</file>

<file path=ppt/tags/tag60.xml><?xml version="1.0" encoding="utf-8"?>
<p:tagLst xmlns:a="http://schemas.openxmlformats.org/drawingml/2006/main" xmlns:r="http://schemas.openxmlformats.org/officeDocument/2006/relationships" xmlns:p="http://schemas.openxmlformats.org/presentationml/2006/main">
  <p:tag name="SHAPE_LOCKS" val="1935"/>
</p:tagLst>
</file>

<file path=ppt/tags/tag61.xml><?xml version="1.0" encoding="utf-8"?>
<p:tagLst xmlns:a="http://schemas.openxmlformats.org/drawingml/2006/main" xmlns:r="http://schemas.openxmlformats.org/officeDocument/2006/relationships" xmlns:p="http://schemas.openxmlformats.org/presentationml/2006/main">
  <p:tag name="SHAPE_LOCKS" val="1935"/>
</p:tagLst>
</file>

<file path=ppt/tags/tag62.xml><?xml version="1.0" encoding="utf-8"?>
<p:tagLst xmlns:a="http://schemas.openxmlformats.org/drawingml/2006/main" xmlns:r="http://schemas.openxmlformats.org/officeDocument/2006/relationships" xmlns:p="http://schemas.openxmlformats.org/presentationml/2006/main">
  <p:tag name="SHAPE_LOCKS" val="1935"/>
</p:tagLst>
</file>

<file path=ppt/tags/tag63.xml><?xml version="1.0" encoding="utf-8"?>
<p:tagLst xmlns:a="http://schemas.openxmlformats.org/drawingml/2006/main" xmlns:r="http://schemas.openxmlformats.org/officeDocument/2006/relationships" xmlns:p="http://schemas.openxmlformats.org/presentationml/2006/main">
  <p:tag name="SHAPE_LOCKS" val="1935"/>
</p:tagLst>
</file>

<file path=ppt/tags/tag64.xml><?xml version="1.0" encoding="utf-8"?>
<p:tagLst xmlns:a="http://schemas.openxmlformats.org/drawingml/2006/main" xmlns:r="http://schemas.openxmlformats.org/officeDocument/2006/relationships" xmlns:p="http://schemas.openxmlformats.org/presentationml/2006/main">
  <p:tag name="SHAPE_LOCKS" val="1935"/>
</p:tagLst>
</file>

<file path=ppt/tags/tag65.xml><?xml version="1.0" encoding="utf-8"?>
<p:tagLst xmlns:a="http://schemas.openxmlformats.org/drawingml/2006/main" xmlns:r="http://schemas.openxmlformats.org/officeDocument/2006/relationships" xmlns:p="http://schemas.openxmlformats.org/presentationml/2006/main">
  <p:tag name="SHAPE_LOCKS" val="1935"/>
</p:tagLst>
</file>

<file path=ppt/tags/tag66.xml><?xml version="1.0" encoding="utf-8"?>
<p:tagLst xmlns:a="http://schemas.openxmlformats.org/drawingml/2006/main" xmlns:r="http://schemas.openxmlformats.org/officeDocument/2006/relationships" xmlns:p="http://schemas.openxmlformats.org/presentationml/2006/main">
  <p:tag name="SHAPE_LOCKS" val="1935"/>
</p:tagLst>
</file>

<file path=ppt/tags/tag67.xml><?xml version="1.0" encoding="utf-8"?>
<p:tagLst xmlns:a="http://schemas.openxmlformats.org/drawingml/2006/main" xmlns:r="http://schemas.openxmlformats.org/officeDocument/2006/relationships" xmlns:p="http://schemas.openxmlformats.org/presentationml/2006/main">
  <p:tag name="SHAPE_LOCKS" val="1935"/>
</p:tagLst>
</file>

<file path=ppt/tags/tag68.xml><?xml version="1.0" encoding="utf-8"?>
<p:tagLst xmlns:a="http://schemas.openxmlformats.org/drawingml/2006/main" xmlns:r="http://schemas.openxmlformats.org/officeDocument/2006/relationships" xmlns:p="http://schemas.openxmlformats.org/presentationml/2006/main">
  <p:tag name="SHAPE_LOCKS" val="1935"/>
</p:tagLst>
</file>

<file path=ppt/tags/tag69.xml><?xml version="1.0" encoding="utf-8"?>
<p:tagLst xmlns:a="http://schemas.openxmlformats.org/drawingml/2006/main" xmlns:r="http://schemas.openxmlformats.org/officeDocument/2006/relationships" xmlns:p="http://schemas.openxmlformats.org/presentationml/2006/main">
  <p:tag name="SHAPE_LOCKS" val="1935"/>
</p:tagLst>
</file>

<file path=ppt/tags/tag7.xml><?xml version="1.0" encoding="utf-8"?>
<p:tagLst xmlns:a="http://schemas.openxmlformats.org/drawingml/2006/main" xmlns:r="http://schemas.openxmlformats.org/officeDocument/2006/relationships" xmlns:p="http://schemas.openxmlformats.org/presentationml/2006/main">
  <p:tag name="SHAPE_LOCKS" val="1935"/>
</p:tagLst>
</file>

<file path=ppt/tags/tag70.xml><?xml version="1.0" encoding="utf-8"?>
<p:tagLst xmlns:a="http://schemas.openxmlformats.org/drawingml/2006/main" xmlns:r="http://schemas.openxmlformats.org/officeDocument/2006/relationships" xmlns:p="http://schemas.openxmlformats.org/presentationml/2006/main">
  <p:tag name="SHAPE_LOCKS" val="1935"/>
</p:tagLst>
</file>

<file path=ppt/tags/tag71.xml><?xml version="1.0" encoding="utf-8"?>
<p:tagLst xmlns:a="http://schemas.openxmlformats.org/drawingml/2006/main" xmlns:r="http://schemas.openxmlformats.org/officeDocument/2006/relationships" xmlns:p="http://schemas.openxmlformats.org/presentationml/2006/main">
  <p:tag name="SHAPE_LOCKS" val="1935"/>
</p:tagLst>
</file>

<file path=ppt/tags/tag8.xml><?xml version="1.0" encoding="utf-8"?>
<p:tagLst xmlns:a="http://schemas.openxmlformats.org/drawingml/2006/main" xmlns:r="http://schemas.openxmlformats.org/officeDocument/2006/relationships" xmlns:p="http://schemas.openxmlformats.org/presentationml/2006/main">
  <p:tag name="SHAPE_LOCKS" val="1983"/>
</p:tagLst>
</file>

<file path=ppt/tags/tag9.xml><?xml version="1.0" encoding="utf-8"?>
<p:tagLst xmlns:a="http://schemas.openxmlformats.org/drawingml/2006/main" xmlns:r="http://schemas.openxmlformats.org/officeDocument/2006/relationships" xmlns:p="http://schemas.openxmlformats.org/presentationml/2006/main">
  <p:tag name="SHAPE_LOCKS" val="1935"/>
</p:tagLst>
</file>

<file path=ppt/theme/theme1.xml><?xml version="1.0" encoding="utf-8"?>
<a:theme xmlns:a="http://schemas.openxmlformats.org/drawingml/2006/main" name="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e Präsentation.pptx [Schreibgeschützt]" id="{FEC167A6-E91F-4FE8-8952-5213BD1B26B0}" vid="{102F5C50-66EE-4988-B644-6F2C14C33B69}"/>
    </a:ext>
  </a:extLst>
</a:theme>
</file>

<file path=ppt/theme/theme2.xml><?xml version="1.0" encoding="utf-8"?>
<a:theme xmlns:a="http://schemas.openxmlformats.org/drawingml/2006/main" name="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e Präsentation.pptx [Schreibgeschützt]" id="{FEC167A6-E91F-4FE8-8952-5213BD1B26B0}" vid="{02E9413A-4268-4861-ABD2-011019FEEC8B}"/>
    </a:ext>
  </a:extLst>
</a:theme>
</file>

<file path=ppt/theme/theme3.xml><?xml version="1.0" encoding="utf-8"?>
<a:theme xmlns:a="http://schemas.openxmlformats.org/drawingml/2006/main" name="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e Präsentation.pptx [Schreibgeschützt]" id="{FEC167A6-E91F-4FE8-8952-5213BD1B26B0}" vid="{03F74F44-1B03-4A77-8B24-24ACFDA7267C}"/>
    </a:ext>
  </a:extLst>
</a:theme>
</file>

<file path=ppt/theme/theme4.xml><?xml version="1.0" encoding="utf-8"?>
<a:theme xmlns:a="http://schemas.openxmlformats.org/drawingml/2006/main" name="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e Präsentation.pptx [Schreibgeschützt]" id="{FEC167A6-E91F-4FE8-8952-5213BD1B26B0}" vid="{A97DBE15-6F97-4727-9F05-58E7DCA32643}"/>
    </a:ext>
  </a:extLst>
</a:theme>
</file>

<file path=ppt/theme/theme5.xml><?xml version="1.0" encoding="utf-8"?>
<a:theme xmlns:a="http://schemas.openxmlformats.org/drawingml/2006/main" name="5">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e Präsentation.pptx [Schreibgeschützt]" id="{FEC167A6-E91F-4FE8-8952-5213BD1B26B0}" vid="{FCED8CAF-A387-4BEA-AF64-420AD4FCE466}"/>
    </a:ext>
  </a:extLst>
</a:theme>
</file>

<file path=ppt/theme/theme6.xml><?xml version="1.0" encoding="utf-8"?>
<a:theme xmlns:a="http://schemas.openxmlformats.org/drawingml/2006/main" name="Guidlin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ue Präsentation.pptx [Schreibgeschützt]" id="{FEC167A6-E91F-4FE8-8952-5213BD1B26B0}" vid="{2083DA31-64EF-44C0-AE8F-B912BC6B5E88}"/>
    </a:ext>
  </a:extLst>
</a:theme>
</file>

<file path=ppt/theme/theme7.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C4BBA316983F746BEB90C626D1901FF" ma:contentTypeVersion="1" ma:contentTypeDescription="Ein neues Dokument erstellen." ma:contentTypeScope="" ma:versionID="ed03c00b37196779d696a3e05d53a859">
  <xsd:schema xmlns:xsd="http://www.w3.org/2001/XMLSchema" xmlns:xs="http://www.w3.org/2001/XMLSchema" xmlns:p="http://schemas.microsoft.com/office/2006/metadata/properties" xmlns:ns2="abf32c64-d980-4562-aba4-80dcd298fd50" targetNamespace="http://schemas.microsoft.com/office/2006/metadata/properties" ma:root="true" ma:fieldsID="43bf163cd38e875ccf31af07ad0a7d8b" ns2:_="">
    <xsd:import namespace="abf32c64-d980-4562-aba4-80dcd298fd50"/>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f32c64-d980-4562-aba4-80dcd298fd50"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Freigegeben fü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abf32c64-d980-4562-aba4-80dcd298fd50">UNIBEUB-1075817691-432</_dlc_DocId>
    <_dlc_DocIdUrl xmlns="abf32c64-d980-4562-aba4-80dcd298fd50">
      <Url>https://intranet.unibe.ch/zb/vd/ub/zd/ressourcen-direktion/oeffentlichkeitsarbeit/_layouts/15/DocIdRedir.aspx?ID=UNIBEUB-1075817691-432</Url>
      <Description>UNIBEUB-1075817691-432</Description>
    </_dlc_DocIdUrl>
  </documentManagement>
</p:properties>
</file>

<file path=customXml/itemProps1.xml><?xml version="1.0" encoding="utf-8"?>
<ds:datastoreItem xmlns:ds="http://schemas.openxmlformats.org/officeDocument/2006/customXml" ds:itemID="{7331347B-448C-4886-9B6E-171AADD647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f32c64-d980-4562-aba4-80dcd298fd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343AE52-95DA-4E2E-9978-0417EF5ED034}">
  <ds:schemaRefs>
    <ds:schemaRef ds:uri="http://schemas.microsoft.com/sharepoint/v3/contenttype/forms"/>
  </ds:schemaRefs>
</ds:datastoreItem>
</file>

<file path=customXml/itemProps3.xml><?xml version="1.0" encoding="utf-8"?>
<ds:datastoreItem xmlns:ds="http://schemas.openxmlformats.org/officeDocument/2006/customXml" ds:itemID="{830A891E-40B0-4E82-A41C-56088BFBA0A0}">
  <ds:schemaRefs>
    <ds:schemaRef ds:uri="http://schemas.microsoft.com/sharepoint/events"/>
  </ds:schemaRefs>
</ds:datastoreItem>
</file>

<file path=customXml/itemProps4.xml><?xml version="1.0" encoding="utf-8"?>
<ds:datastoreItem xmlns:ds="http://schemas.openxmlformats.org/officeDocument/2006/customXml" ds:itemID="{79FA520C-889F-426D-BBA4-51C4B67D4673}">
  <ds:schemaRefs>
    <ds:schemaRef ds:uri="abf32c64-d980-4562-aba4-80dcd298fd50"/>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purl.org/dc/terms/"/>
    <ds:schemaRef ds:uri="http://www.w3.org/XML/1998/namespace"/>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neue Präsentation</Template>
  <TotalTime>0</TotalTime>
  <Words>1106</Words>
  <Application>Microsoft Office PowerPoint</Application>
  <PresentationFormat>Bildschirmpräsentation (16:9)</PresentationFormat>
  <Paragraphs>99</Paragraphs>
  <Slides>22</Slides>
  <Notes>0</Notes>
  <HiddenSlides>0</HiddenSlides>
  <MMClips>0</MMClips>
  <ScaleCrop>false</ScaleCrop>
  <HeadingPairs>
    <vt:vector size="6" baseType="variant">
      <vt:variant>
        <vt:lpstr>Verwendete Schriftarten</vt:lpstr>
      </vt:variant>
      <vt:variant>
        <vt:i4>2</vt:i4>
      </vt:variant>
      <vt:variant>
        <vt:lpstr>Design</vt:lpstr>
      </vt:variant>
      <vt:variant>
        <vt:i4>6</vt:i4>
      </vt:variant>
      <vt:variant>
        <vt:lpstr>Folientitel</vt:lpstr>
      </vt:variant>
      <vt:variant>
        <vt:i4>22</vt:i4>
      </vt:variant>
    </vt:vector>
  </HeadingPairs>
  <TitlesOfParts>
    <vt:vector size="30" baseType="lpstr">
      <vt:lpstr>Arial</vt:lpstr>
      <vt:lpstr>Calibri</vt:lpstr>
      <vt:lpstr>1</vt:lpstr>
      <vt:lpstr>2</vt:lpstr>
      <vt:lpstr>3</vt:lpstr>
      <vt:lpstr>4</vt:lpstr>
      <vt:lpstr>5</vt:lpstr>
      <vt:lpstr>Guidlines</vt:lpstr>
      <vt:lpstr>Coffee Lecture</vt:lpstr>
      <vt:lpstr>Verlagsverträge</vt:lpstr>
      <vt:lpstr>Verlagsverträge</vt:lpstr>
      <vt:lpstr>Verlagsverträge</vt:lpstr>
      <vt:lpstr>Verlagsverträge</vt:lpstr>
      <vt:lpstr>Verlagsverträge</vt:lpstr>
      <vt:lpstr>Verlagsverträge</vt:lpstr>
      <vt:lpstr>Verlagsverträge</vt:lpstr>
      <vt:lpstr>Verlagsverträge</vt:lpstr>
      <vt:lpstr>Verlagsverträge</vt:lpstr>
      <vt:lpstr>Verlagsverträge</vt:lpstr>
      <vt:lpstr>Verlagsverträge</vt:lpstr>
      <vt:lpstr>Verlagsverträge</vt:lpstr>
      <vt:lpstr>Verlagsverträge</vt:lpstr>
      <vt:lpstr>Verlagsverträge</vt:lpstr>
      <vt:lpstr>Verlagsverträge</vt:lpstr>
      <vt:lpstr>Urheberrecht</vt:lpstr>
      <vt:lpstr>Urheberrecht</vt:lpstr>
      <vt:lpstr>Verlagsverträge</vt:lpstr>
      <vt:lpstr>Verlagsverträge</vt:lpstr>
      <vt:lpstr>Verlagsverträge</vt:lpstr>
      <vt:lpstr>Universitätsbibliothek Bern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A (Arial 28pt., rot, max. 1 Zeile)</dc:title>
  <dc:creator>Pellin, Elio (UB)</dc:creator>
  <cp:lastModifiedBy>Pellin, Elio (UB)</cp:lastModifiedBy>
  <cp:revision>106</cp:revision>
  <cp:lastPrinted>2018-05-01T08:16:01Z</cp:lastPrinted>
  <dcterms:created xsi:type="dcterms:W3CDTF">2020-03-27T13:11:05Z</dcterms:created>
  <dcterms:modified xsi:type="dcterms:W3CDTF">2022-03-24T09:18:51Z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2016-05-19T00:00:00Z</vt:filetime>
  </property>
  <property fmtid="{D5CDD505-2E9C-101B-9397-08002B2CF9AE}" pid="3" name="Creator">
    <vt:lpwstr>Adobe InDesign CC 2015 (Macintosh)</vt:lpwstr>
  </property>
  <property fmtid="{D5CDD505-2E9C-101B-9397-08002B2CF9AE}" pid="4" name="LastSaved">
    <vt:filetime>2016-05-19T00:00:00Z</vt:filetime>
  </property>
  <property fmtid="{D5CDD505-2E9C-101B-9397-08002B2CF9AE}" pid="5" name="ContentTypeId">
    <vt:lpwstr>0x0101008C4BBA316983F746BEB90C626D1901FF</vt:lpwstr>
  </property>
  <property fmtid="{D5CDD505-2E9C-101B-9397-08002B2CF9AE}" pid="6" name="_dlc_DocIdItemGuid">
    <vt:lpwstr>52045888-648a-426d-97d0-35791c7d1bb4</vt:lpwstr>
  </property>
</Properties>
</file>