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72" r:id="rId15"/>
    <p:sldId id="273" r:id="rId16"/>
    <p:sldId id="275" r:id="rId17"/>
    <p:sldId id="276" r:id="rId18"/>
    <p:sldId id="274" r:id="rId19"/>
    <p:sldId id="277" r:id="rId20"/>
    <p:sldId id="278" r:id="rId21"/>
    <p:sldId id="280" r:id="rId22"/>
    <p:sldId id="279" r:id="rId23"/>
    <p:sldId id="281" r:id="rId24"/>
    <p:sldId id="300" r:id="rId25"/>
    <p:sldId id="282" r:id="rId26"/>
    <p:sldId id="283" r:id="rId27"/>
    <p:sldId id="290" r:id="rId28"/>
    <p:sldId id="291" r:id="rId29"/>
    <p:sldId id="293" r:id="rId30"/>
    <p:sldId id="285" r:id="rId31"/>
    <p:sldId id="294" r:id="rId32"/>
    <p:sldId id="292" r:id="rId33"/>
    <p:sldId id="295" r:id="rId34"/>
    <p:sldId id="286" r:id="rId35"/>
    <p:sldId id="296" r:id="rId36"/>
    <p:sldId id="297" r:id="rId37"/>
    <p:sldId id="298" r:id="rId38"/>
    <p:sldId id="299" r:id="rId39"/>
    <p:sldId id="301" r:id="rId40"/>
  </p:sldIdLst>
  <p:sldSz cx="12192000" cy="6858000"/>
  <p:notesSz cx="6858000" cy="9144000"/>
  <p:defaultTextStyle>
    <a:defPPr>
      <a:defRPr lang="wae-C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C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538" autoAdjust="0"/>
    <p:restoredTop sz="94660"/>
  </p:normalViewPr>
  <p:slideViewPr>
    <p:cSldViewPr snapToGrid="0">
      <p:cViewPr>
        <p:scale>
          <a:sx n="75" d="100"/>
          <a:sy n="75" d="100"/>
        </p:scale>
        <p:origin x="1851" y="49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3DF83-9DDB-489F-BBCD-16ECDE0129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wae-C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333B41-076A-43C8-A3E8-99810287FA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wae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FBCB27-71F7-4B17-88BF-093744C53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1EA6-DEC6-4FD8-A0E1-BFDC23E88086}" type="datetimeFigureOut">
              <a:rPr lang="wae-CH" smtClean="0"/>
              <a:t>2022-02-03</a:t>
            </a:fld>
            <a:endParaRPr lang="wae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8421FA-5C1D-411D-830A-D5113BE5D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wae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6551BE-313F-44E6-AFAF-931216DD5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5815-75FA-4489-96DB-6CAE6BA3EB38}" type="slidenum">
              <a:rPr lang="wae-CH" smtClean="0"/>
              <a:t>‹#›</a:t>
            </a:fld>
            <a:endParaRPr lang="wae-CH"/>
          </a:p>
        </p:txBody>
      </p:sp>
    </p:spTree>
    <p:extLst>
      <p:ext uri="{BB962C8B-B14F-4D97-AF65-F5344CB8AC3E}">
        <p14:creationId xmlns:p14="http://schemas.microsoft.com/office/powerpoint/2010/main" val="3057634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F4E8D-CA00-4584-AC08-15ED39D88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wae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206D85-9199-4280-B0CE-F02A9A3525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wae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57E859-12FA-4907-B2CF-105B45473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1EA6-DEC6-4FD8-A0E1-BFDC23E88086}" type="datetimeFigureOut">
              <a:rPr lang="wae-CH" smtClean="0"/>
              <a:t>2022-02-03</a:t>
            </a:fld>
            <a:endParaRPr lang="wae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222F5C-ECF2-4621-A441-8344422A3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wae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EFB936-CE99-4CC1-9A8E-0D11B855A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5815-75FA-4489-96DB-6CAE6BA3EB38}" type="slidenum">
              <a:rPr lang="wae-CH" smtClean="0"/>
              <a:t>‹#›</a:t>
            </a:fld>
            <a:endParaRPr lang="wae-CH"/>
          </a:p>
        </p:txBody>
      </p:sp>
    </p:spTree>
    <p:extLst>
      <p:ext uri="{BB962C8B-B14F-4D97-AF65-F5344CB8AC3E}">
        <p14:creationId xmlns:p14="http://schemas.microsoft.com/office/powerpoint/2010/main" val="3464065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EAF5DB-2082-4F38-9840-E41279EF31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wae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2F0FB0-95CC-4377-B442-1AD0EE154A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wae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313FC-99DE-4D5F-B9E5-01730364A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1EA6-DEC6-4FD8-A0E1-BFDC23E88086}" type="datetimeFigureOut">
              <a:rPr lang="wae-CH" smtClean="0"/>
              <a:t>2022-02-03</a:t>
            </a:fld>
            <a:endParaRPr lang="wae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02F04D-6977-42FD-A74F-2E89498EA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wae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86E90E-A617-46D6-B7CC-E7E07B63A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5815-75FA-4489-96DB-6CAE6BA3EB38}" type="slidenum">
              <a:rPr lang="wae-CH" smtClean="0"/>
              <a:t>‹#›</a:t>
            </a:fld>
            <a:endParaRPr lang="wae-CH"/>
          </a:p>
        </p:txBody>
      </p:sp>
    </p:spTree>
    <p:extLst>
      <p:ext uri="{BB962C8B-B14F-4D97-AF65-F5344CB8AC3E}">
        <p14:creationId xmlns:p14="http://schemas.microsoft.com/office/powerpoint/2010/main" val="3209471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BFB46-9AF1-4451-8E69-98BB3BCC7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wae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81213-7D3D-44ED-B938-41FA42CA67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wae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A342D-C588-48BD-857A-FDE08CE54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1EA6-DEC6-4FD8-A0E1-BFDC23E88086}" type="datetimeFigureOut">
              <a:rPr lang="wae-CH" smtClean="0"/>
              <a:t>2022-02-03</a:t>
            </a:fld>
            <a:endParaRPr lang="wae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CC987A-99AC-4776-9342-E9A70FC0A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wae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7213B-EBED-4703-8ACE-BFC2233ED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5815-75FA-4489-96DB-6CAE6BA3EB38}" type="slidenum">
              <a:rPr lang="wae-CH" smtClean="0"/>
              <a:t>‹#›</a:t>
            </a:fld>
            <a:endParaRPr lang="wae-CH"/>
          </a:p>
        </p:txBody>
      </p:sp>
    </p:spTree>
    <p:extLst>
      <p:ext uri="{BB962C8B-B14F-4D97-AF65-F5344CB8AC3E}">
        <p14:creationId xmlns:p14="http://schemas.microsoft.com/office/powerpoint/2010/main" val="631929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04205-E73E-4672-916D-637FD08CA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wae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0E8A2F-D511-46E8-831C-A4D6426EE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EDE51F-B8AF-4CBB-84E3-DF1B2AAB6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1EA6-DEC6-4FD8-A0E1-BFDC23E88086}" type="datetimeFigureOut">
              <a:rPr lang="wae-CH" smtClean="0"/>
              <a:t>2022-02-03</a:t>
            </a:fld>
            <a:endParaRPr lang="wae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2D9EB-2E1B-4199-B610-61ADDCF03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wae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9991BC-36A9-4B47-AB9A-A86BE57A8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5815-75FA-4489-96DB-6CAE6BA3EB38}" type="slidenum">
              <a:rPr lang="wae-CH" smtClean="0"/>
              <a:t>‹#›</a:t>
            </a:fld>
            <a:endParaRPr lang="wae-CH"/>
          </a:p>
        </p:txBody>
      </p:sp>
    </p:spTree>
    <p:extLst>
      <p:ext uri="{BB962C8B-B14F-4D97-AF65-F5344CB8AC3E}">
        <p14:creationId xmlns:p14="http://schemas.microsoft.com/office/powerpoint/2010/main" val="2103930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533E-DDEF-4F9F-8D6D-9DAF0BDF7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wae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01F23A-FFAC-4C85-8122-0FBCCC1437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wae-C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0C86EE-EB3A-49B7-9D72-C959EED70C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wae-C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153BC3-3C00-44ED-A4FF-7A7FF617D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1EA6-DEC6-4FD8-A0E1-BFDC23E88086}" type="datetimeFigureOut">
              <a:rPr lang="wae-CH" smtClean="0"/>
              <a:t>2022-02-03</a:t>
            </a:fld>
            <a:endParaRPr lang="wae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8CE1AF-8667-4AFB-BDA9-B633A5A05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wae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431C5B-F47A-423C-879F-2AB3DE1F0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5815-75FA-4489-96DB-6CAE6BA3EB38}" type="slidenum">
              <a:rPr lang="wae-CH" smtClean="0"/>
              <a:t>‹#›</a:t>
            </a:fld>
            <a:endParaRPr lang="wae-CH"/>
          </a:p>
        </p:txBody>
      </p:sp>
    </p:spTree>
    <p:extLst>
      <p:ext uri="{BB962C8B-B14F-4D97-AF65-F5344CB8AC3E}">
        <p14:creationId xmlns:p14="http://schemas.microsoft.com/office/powerpoint/2010/main" val="3702516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FBEBA-0233-417E-B91C-F19B0EF44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wae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8BE677-22D6-4727-BAAE-7AD1A50AAD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8547CD-F0AA-45F8-85A9-727248742F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wae-C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F3436F-3F63-4B7E-BE1D-D745DE4D24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043D7B-4928-49E1-816B-675B90620E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wae-C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74E972-C106-4583-B885-0088DC5FB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1EA6-DEC6-4FD8-A0E1-BFDC23E88086}" type="datetimeFigureOut">
              <a:rPr lang="wae-CH" smtClean="0"/>
              <a:t>2022-02-03</a:t>
            </a:fld>
            <a:endParaRPr lang="wae-C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0582EC-79D8-4EE2-A48F-7DD5D631A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wae-C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B6F27D-49C2-4853-ADC6-59DB63733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5815-75FA-4489-96DB-6CAE6BA3EB38}" type="slidenum">
              <a:rPr lang="wae-CH" smtClean="0"/>
              <a:t>‹#›</a:t>
            </a:fld>
            <a:endParaRPr lang="wae-CH"/>
          </a:p>
        </p:txBody>
      </p:sp>
    </p:spTree>
    <p:extLst>
      <p:ext uri="{BB962C8B-B14F-4D97-AF65-F5344CB8AC3E}">
        <p14:creationId xmlns:p14="http://schemas.microsoft.com/office/powerpoint/2010/main" val="1739986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19E5A-7F64-4EB7-9815-7E27A8FFD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wae-C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24F8F3-41C9-4C6D-9321-501BFF87D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1EA6-DEC6-4FD8-A0E1-BFDC23E88086}" type="datetimeFigureOut">
              <a:rPr lang="wae-CH" smtClean="0"/>
              <a:t>2022-02-03</a:t>
            </a:fld>
            <a:endParaRPr lang="wae-C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C14F07-672E-4021-8B8A-743A38D63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wae-C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326114-B752-4E1A-B2CE-68ED3E363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5815-75FA-4489-96DB-6CAE6BA3EB38}" type="slidenum">
              <a:rPr lang="wae-CH" smtClean="0"/>
              <a:t>‹#›</a:t>
            </a:fld>
            <a:endParaRPr lang="wae-CH"/>
          </a:p>
        </p:txBody>
      </p:sp>
    </p:spTree>
    <p:extLst>
      <p:ext uri="{BB962C8B-B14F-4D97-AF65-F5344CB8AC3E}">
        <p14:creationId xmlns:p14="http://schemas.microsoft.com/office/powerpoint/2010/main" val="6499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993AC8-AA12-403F-8E4B-825ACF4CB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1EA6-DEC6-4FD8-A0E1-BFDC23E88086}" type="datetimeFigureOut">
              <a:rPr lang="wae-CH" smtClean="0"/>
              <a:t>2022-02-03</a:t>
            </a:fld>
            <a:endParaRPr lang="wae-C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D4403B-A05C-4A03-A89C-FCDD56B03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wae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E63E3B-AF57-4B01-9575-7C637E058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5815-75FA-4489-96DB-6CAE6BA3EB38}" type="slidenum">
              <a:rPr lang="wae-CH" smtClean="0"/>
              <a:t>‹#›</a:t>
            </a:fld>
            <a:endParaRPr lang="wae-CH"/>
          </a:p>
        </p:txBody>
      </p:sp>
    </p:spTree>
    <p:extLst>
      <p:ext uri="{BB962C8B-B14F-4D97-AF65-F5344CB8AC3E}">
        <p14:creationId xmlns:p14="http://schemas.microsoft.com/office/powerpoint/2010/main" val="3496069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231E2-CBF0-440F-81B5-989393577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wae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359FFA-4082-4B87-9C31-5B45B2F0CB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wae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FB304F-6087-4C85-8B97-2BEF008D86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2D79A9-2672-4FA2-8225-8B8F5B110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1EA6-DEC6-4FD8-A0E1-BFDC23E88086}" type="datetimeFigureOut">
              <a:rPr lang="wae-CH" smtClean="0"/>
              <a:t>2022-02-03</a:t>
            </a:fld>
            <a:endParaRPr lang="wae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F4043-BCBA-4799-9E9A-EB3B5BCF5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wae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C3C63B-D730-4C27-A30D-8ACE99A68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5815-75FA-4489-96DB-6CAE6BA3EB38}" type="slidenum">
              <a:rPr lang="wae-CH" smtClean="0"/>
              <a:t>‹#›</a:t>
            </a:fld>
            <a:endParaRPr lang="wae-CH"/>
          </a:p>
        </p:txBody>
      </p:sp>
    </p:spTree>
    <p:extLst>
      <p:ext uri="{BB962C8B-B14F-4D97-AF65-F5344CB8AC3E}">
        <p14:creationId xmlns:p14="http://schemas.microsoft.com/office/powerpoint/2010/main" val="1967489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07A27-BB69-4BDC-A237-1FD8A185F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wae-C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3074BF-12FC-448E-9B66-EDEB2D9A12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wae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29FABD-1274-45E9-9C4B-6B2E094930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061472-1C58-43CB-BD13-E64A8392B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61EA6-DEC6-4FD8-A0E1-BFDC23E88086}" type="datetimeFigureOut">
              <a:rPr lang="wae-CH" smtClean="0"/>
              <a:t>2022-02-03</a:t>
            </a:fld>
            <a:endParaRPr lang="wae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D4BD3E-006A-4F96-9481-569FA7941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wae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5047D3-D6B0-4F3E-B59F-3138B4AC0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5815-75FA-4489-96DB-6CAE6BA3EB38}" type="slidenum">
              <a:rPr lang="wae-CH" smtClean="0"/>
              <a:t>‹#›</a:t>
            </a:fld>
            <a:endParaRPr lang="wae-CH"/>
          </a:p>
        </p:txBody>
      </p:sp>
    </p:spTree>
    <p:extLst>
      <p:ext uri="{BB962C8B-B14F-4D97-AF65-F5344CB8AC3E}">
        <p14:creationId xmlns:p14="http://schemas.microsoft.com/office/powerpoint/2010/main" val="4161356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1B8DD1-91AE-4248-B82C-123E7F215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wae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F1BB0-2255-4BAD-81B2-7DFF77465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wae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0DAF0-CF5E-4DE1-A48C-DEE9E5D660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61EA6-DEC6-4FD8-A0E1-BFDC23E88086}" type="datetimeFigureOut">
              <a:rPr lang="wae-CH" smtClean="0"/>
              <a:t>2022-02-03</a:t>
            </a:fld>
            <a:endParaRPr lang="wae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03641-3750-4249-AC2E-4FCB3392AA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wae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224DDE-B3F4-4DCC-BE7B-9F56C7AC04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E5815-75FA-4489-96DB-6CAE6BA3EB38}" type="slidenum">
              <a:rPr lang="wae-CH" smtClean="0"/>
              <a:t>‹#›</a:t>
            </a:fld>
            <a:endParaRPr lang="wae-CH"/>
          </a:p>
        </p:txBody>
      </p:sp>
    </p:spTree>
    <p:extLst>
      <p:ext uri="{BB962C8B-B14F-4D97-AF65-F5344CB8AC3E}">
        <p14:creationId xmlns:p14="http://schemas.microsoft.com/office/powerpoint/2010/main" val="2095380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wae-C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2038E-3803-4673-94CE-46B0B77EAC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Notes</a:t>
            </a:r>
            <a:endParaRPr lang="wae-CH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CFA333-7C8D-4B3D-A660-6F66D7AE7A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BMLWS</a:t>
            </a:r>
          </a:p>
          <a:p>
            <a:endParaRPr lang="en-US" dirty="0"/>
          </a:p>
          <a:p>
            <a:r>
              <a:rPr lang="en-US" dirty="0"/>
              <a:t>M. Vladymyrov</a:t>
            </a:r>
            <a:endParaRPr lang="wae-CH" dirty="0"/>
          </a:p>
        </p:txBody>
      </p:sp>
    </p:spTree>
    <p:extLst>
      <p:ext uri="{BB962C8B-B14F-4D97-AF65-F5344CB8AC3E}">
        <p14:creationId xmlns:p14="http://schemas.microsoft.com/office/powerpoint/2010/main" val="285299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99883-7A30-4859-96F0-B08F07C1D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 encoding: 1-hot</a:t>
            </a:r>
            <a:endParaRPr lang="wae-CH" dirty="0"/>
          </a:p>
        </p:txBody>
      </p:sp>
      <p:graphicFrame>
        <p:nvGraphicFramePr>
          <p:cNvPr id="6" name="Table 7">
            <a:extLst>
              <a:ext uri="{FF2B5EF4-FFF2-40B4-BE49-F238E27FC236}">
                <a16:creationId xmlns:a16="http://schemas.microsoft.com/office/drawing/2014/main" id="{A67EAE65-9A64-4D3E-8A99-ABA1C7F16B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0573930"/>
              </p:ext>
            </p:extLst>
          </p:nvPr>
        </p:nvGraphicFramePr>
        <p:xfrm>
          <a:off x="1879990" y="4856356"/>
          <a:ext cx="409336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9336">
                  <a:extLst>
                    <a:ext uri="{9D8B030D-6E8A-4147-A177-3AD203B41FA5}">
                      <a16:colId xmlns:a16="http://schemas.microsoft.com/office/drawing/2014/main" val="19997336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1</a:t>
                      </a:r>
                      <a:endParaRPr lang="wae-CH" sz="3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78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0</a:t>
                      </a:r>
                      <a:endParaRPr lang="wae-CH" sz="3600" dirty="0"/>
                    </a:p>
                  </a:txBody>
                  <a:tcPr>
                    <a:solidFill>
                      <a:srgbClr val="2DC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911186"/>
                  </a:ext>
                </a:extLst>
              </a:tr>
            </a:tbl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3A388AB5-1EBF-4ADB-92C6-26011B258171}"/>
              </a:ext>
            </a:extLst>
          </p:cNvPr>
          <p:cNvGrpSpPr/>
          <p:nvPr/>
        </p:nvGrpSpPr>
        <p:grpSpPr>
          <a:xfrm>
            <a:off x="1479396" y="1539217"/>
            <a:ext cx="3886200" cy="3317139"/>
            <a:chOff x="6871010" y="184344"/>
            <a:chExt cx="3886200" cy="3317139"/>
          </a:xfrm>
        </p:grpSpPr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B762194F-4C2E-4DB8-95D1-B1A73EC00E3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1010" y="184344"/>
              <a:ext cx="3886200" cy="20193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A60D1F25-173B-40E5-9711-7A5B97CB6BF7}"/>
                </a:ext>
              </a:extLst>
            </p:cNvPr>
            <p:cNvCxnSpPr/>
            <p:nvPr/>
          </p:nvCxnSpPr>
          <p:spPr>
            <a:xfrm flipH="1">
              <a:off x="7125629" y="2338581"/>
              <a:ext cx="585440" cy="1098395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2E222D2E-4BD2-4AA7-903B-ACCD2D175D60}"/>
                </a:ext>
              </a:extLst>
            </p:cNvPr>
            <p:cNvCxnSpPr>
              <a:cxnSpLocks/>
            </p:cNvCxnSpPr>
            <p:nvPr/>
          </p:nvCxnSpPr>
          <p:spPr>
            <a:xfrm>
              <a:off x="9863254" y="2235974"/>
              <a:ext cx="674648" cy="1265509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CD4FBF74-EDB2-411A-B831-4DCAB2A6F2A9}"/>
              </a:ext>
            </a:extLst>
          </p:cNvPr>
          <p:cNvSpPr txBox="1"/>
          <p:nvPr/>
        </p:nvSpPr>
        <p:spPr>
          <a:xfrm>
            <a:off x="1126275" y="5090527"/>
            <a:ext cx="861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X = </a:t>
            </a:r>
            <a:endParaRPr lang="wae-CH" sz="3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58001E-A42D-4B7E-88A9-6D38F4384F46}"/>
              </a:ext>
            </a:extLst>
          </p:cNvPr>
          <p:cNvSpPr txBox="1"/>
          <p:nvPr/>
        </p:nvSpPr>
        <p:spPr>
          <a:xfrm>
            <a:off x="4620286" y="5090527"/>
            <a:ext cx="861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X = </a:t>
            </a:r>
            <a:endParaRPr lang="wae-CH" sz="3600" dirty="0"/>
          </a:p>
        </p:txBody>
      </p:sp>
      <p:pic>
        <p:nvPicPr>
          <p:cNvPr id="12" name="Picture 2" descr="Apple Orange Pear HD Stock Images | Shutterstock">
            <a:extLst>
              <a:ext uri="{FF2B5EF4-FFF2-40B4-BE49-F238E27FC236}">
                <a16:creationId xmlns:a16="http://schemas.microsoft.com/office/drawing/2014/main" id="{4C2FA354-3059-4D94-B430-B22F2756B6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6089" y="1288257"/>
            <a:ext cx="5234122" cy="2475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FC78633-9465-4E73-A587-0E68A07DB95E}"/>
              </a:ext>
            </a:extLst>
          </p:cNvPr>
          <p:cNvCxnSpPr>
            <a:cxnSpLocks/>
          </p:cNvCxnSpPr>
          <p:nvPr/>
        </p:nvCxnSpPr>
        <p:spPr>
          <a:xfrm>
            <a:off x="7489766" y="3828921"/>
            <a:ext cx="0" cy="52230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7200A70-972E-47BF-B6D8-2A7600F2C139}"/>
              </a:ext>
            </a:extLst>
          </p:cNvPr>
          <p:cNvCxnSpPr>
            <a:cxnSpLocks/>
          </p:cNvCxnSpPr>
          <p:nvPr/>
        </p:nvCxnSpPr>
        <p:spPr>
          <a:xfrm>
            <a:off x="9476610" y="3872013"/>
            <a:ext cx="7258" cy="37063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F0CAF2B-D39A-4F65-91F6-C0233833D0BB}"/>
              </a:ext>
            </a:extLst>
          </p:cNvPr>
          <p:cNvCxnSpPr>
            <a:cxnSpLocks/>
          </p:cNvCxnSpPr>
          <p:nvPr/>
        </p:nvCxnSpPr>
        <p:spPr>
          <a:xfrm>
            <a:off x="11170734" y="3892620"/>
            <a:ext cx="44632" cy="45860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9D14E378-5FE5-4C3C-AC34-95FA00F508E9}"/>
              </a:ext>
            </a:extLst>
          </p:cNvPr>
          <p:cNvSpPr txBox="1"/>
          <p:nvPr/>
        </p:nvSpPr>
        <p:spPr>
          <a:xfrm>
            <a:off x="6942180" y="5078945"/>
            <a:ext cx="861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X = </a:t>
            </a:r>
            <a:endParaRPr lang="wae-CH" sz="36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8E35AC0-6F1E-4FA3-8341-A323E4831C2D}"/>
              </a:ext>
            </a:extLst>
          </p:cNvPr>
          <p:cNvSpPr txBox="1"/>
          <p:nvPr/>
        </p:nvSpPr>
        <p:spPr>
          <a:xfrm>
            <a:off x="9053302" y="5078945"/>
            <a:ext cx="861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X = </a:t>
            </a:r>
            <a:endParaRPr lang="wae-CH" sz="36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849E6D9-4B13-43AC-A376-62B86A153F61}"/>
              </a:ext>
            </a:extLst>
          </p:cNvPr>
          <p:cNvSpPr txBox="1"/>
          <p:nvPr/>
        </p:nvSpPr>
        <p:spPr>
          <a:xfrm>
            <a:off x="10805039" y="5078945"/>
            <a:ext cx="861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X = </a:t>
            </a:r>
            <a:endParaRPr lang="wae-CH" sz="3600" dirty="0"/>
          </a:p>
        </p:txBody>
      </p:sp>
      <p:graphicFrame>
        <p:nvGraphicFramePr>
          <p:cNvPr id="23" name="Table 7">
            <a:extLst>
              <a:ext uri="{FF2B5EF4-FFF2-40B4-BE49-F238E27FC236}">
                <a16:creationId xmlns:a16="http://schemas.microsoft.com/office/drawing/2014/main" id="{2708227D-06B5-426E-94CA-8DFD618D29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4693787"/>
              </p:ext>
            </p:extLst>
          </p:nvPr>
        </p:nvGraphicFramePr>
        <p:xfrm>
          <a:off x="5292184" y="4856356"/>
          <a:ext cx="409336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9336">
                  <a:extLst>
                    <a:ext uri="{9D8B030D-6E8A-4147-A177-3AD203B41FA5}">
                      <a16:colId xmlns:a16="http://schemas.microsoft.com/office/drawing/2014/main" val="19997336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0</a:t>
                      </a:r>
                      <a:endParaRPr lang="wae-CH" sz="3600" dirty="0"/>
                    </a:p>
                  </a:txBody>
                  <a:tcPr>
                    <a:solidFill>
                      <a:srgbClr val="2DC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78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1</a:t>
                      </a:r>
                      <a:endParaRPr lang="wae-CH" sz="3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911186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CB95A3F4-FAB6-4234-A0EC-16835B9D00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129568"/>
              </p:ext>
            </p:extLst>
          </p:nvPr>
        </p:nvGraphicFramePr>
        <p:xfrm>
          <a:off x="7709154" y="4491573"/>
          <a:ext cx="409333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9333">
                  <a:extLst>
                    <a:ext uri="{9D8B030D-6E8A-4147-A177-3AD203B41FA5}">
                      <a16:colId xmlns:a16="http://schemas.microsoft.com/office/drawing/2014/main" val="3198109957"/>
                    </a:ext>
                  </a:extLst>
                </a:gridCol>
              </a:tblGrid>
              <a:tr h="544689">
                <a:tc>
                  <a:txBody>
                    <a:bodyPr/>
                    <a:lstStyle/>
                    <a:p>
                      <a:r>
                        <a:rPr lang="en-US" sz="3600" dirty="0"/>
                        <a:t>1</a:t>
                      </a:r>
                      <a:endParaRPr lang="wae-CH" sz="3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223334"/>
                  </a:ext>
                </a:extLst>
              </a:tr>
              <a:tr h="544689">
                <a:tc>
                  <a:txBody>
                    <a:bodyPr/>
                    <a:lstStyle/>
                    <a:p>
                      <a:r>
                        <a:rPr lang="en-US" sz="3600" dirty="0"/>
                        <a:t>0</a:t>
                      </a:r>
                      <a:endParaRPr lang="wae-CH" sz="3600" dirty="0"/>
                    </a:p>
                  </a:txBody>
                  <a:tcPr>
                    <a:solidFill>
                      <a:srgbClr val="2DC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196613"/>
                  </a:ext>
                </a:extLst>
              </a:tr>
              <a:tr h="544689">
                <a:tc>
                  <a:txBody>
                    <a:bodyPr/>
                    <a:lstStyle/>
                    <a:p>
                      <a:r>
                        <a:rPr lang="en-US" sz="3600" dirty="0"/>
                        <a:t>0</a:t>
                      </a:r>
                      <a:endParaRPr lang="wae-CH" sz="3600" dirty="0"/>
                    </a:p>
                  </a:txBody>
                  <a:tcPr>
                    <a:solidFill>
                      <a:srgbClr val="2DC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177332"/>
                  </a:ext>
                </a:extLst>
              </a:tr>
            </a:tbl>
          </a:graphicData>
        </a:graphic>
      </p:graphicFrame>
      <p:graphicFrame>
        <p:nvGraphicFramePr>
          <p:cNvPr id="25" name="Table 8">
            <a:extLst>
              <a:ext uri="{FF2B5EF4-FFF2-40B4-BE49-F238E27FC236}">
                <a16:creationId xmlns:a16="http://schemas.microsoft.com/office/drawing/2014/main" id="{2BAA8C1F-E5F7-48A0-A4D2-80DCF7D05B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210392"/>
              </p:ext>
            </p:extLst>
          </p:nvPr>
        </p:nvGraphicFramePr>
        <p:xfrm>
          <a:off x="9745737" y="4491573"/>
          <a:ext cx="409333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9333">
                  <a:extLst>
                    <a:ext uri="{9D8B030D-6E8A-4147-A177-3AD203B41FA5}">
                      <a16:colId xmlns:a16="http://schemas.microsoft.com/office/drawing/2014/main" val="3198109957"/>
                    </a:ext>
                  </a:extLst>
                </a:gridCol>
              </a:tblGrid>
              <a:tr h="544689">
                <a:tc>
                  <a:txBody>
                    <a:bodyPr/>
                    <a:lstStyle/>
                    <a:p>
                      <a:r>
                        <a:rPr lang="en-US" sz="3600" dirty="0"/>
                        <a:t>0</a:t>
                      </a:r>
                      <a:endParaRPr lang="wae-CH" sz="3600" dirty="0"/>
                    </a:p>
                  </a:txBody>
                  <a:tcPr>
                    <a:solidFill>
                      <a:srgbClr val="2DC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223334"/>
                  </a:ext>
                </a:extLst>
              </a:tr>
              <a:tr h="544689">
                <a:tc>
                  <a:txBody>
                    <a:bodyPr/>
                    <a:lstStyle/>
                    <a:p>
                      <a:r>
                        <a:rPr lang="en-US" sz="3600" dirty="0"/>
                        <a:t>1</a:t>
                      </a:r>
                      <a:endParaRPr lang="wae-CH" sz="3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196613"/>
                  </a:ext>
                </a:extLst>
              </a:tr>
              <a:tr h="544689">
                <a:tc>
                  <a:txBody>
                    <a:bodyPr/>
                    <a:lstStyle/>
                    <a:p>
                      <a:r>
                        <a:rPr lang="en-US" sz="3600" dirty="0"/>
                        <a:t>0</a:t>
                      </a:r>
                      <a:endParaRPr lang="wae-CH" sz="3600" dirty="0"/>
                    </a:p>
                  </a:txBody>
                  <a:tcPr>
                    <a:solidFill>
                      <a:srgbClr val="2DC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177332"/>
                  </a:ext>
                </a:extLst>
              </a:tr>
            </a:tbl>
          </a:graphicData>
        </a:graphic>
      </p:graphicFrame>
      <p:graphicFrame>
        <p:nvGraphicFramePr>
          <p:cNvPr id="26" name="Table 8">
            <a:extLst>
              <a:ext uri="{FF2B5EF4-FFF2-40B4-BE49-F238E27FC236}">
                <a16:creationId xmlns:a16="http://schemas.microsoft.com/office/drawing/2014/main" id="{351AA329-B858-4EF7-9D8B-001FF89078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167190"/>
              </p:ext>
            </p:extLst>
          </p:nvPr>
        </p:nvGraphicFramePr>
        <p:xfrm>
          <a:off x="11529125" y="4491573"/>
          <a:ext cx="409333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9333">
                  <a:extLst>
                    <a:ext uri="{9D8B030D-6E8A-4147-A177-3AD203B41FA5}">
                      <a16:colId xmlns:a16="http://schemas.microsoft.com/office/drawing/2014/main" val="3198109957"/>
                    </a:ext>
                  </a:extLst>
                </a:gridCol>
              </a:tblGrid>
              <a:tr h="544689">
                <a:tc>
                  <a:txBody>
                    <a:bodyPr/>
                    <a:lstStyle/>
                    <a:p>
                      <a:r>
                        <a:rPr lang="en-US" sz="3600" dirty="0"/>
                        <a:t>0</a:t>
                      </a:r>
                      <a:endParaRPr lang="wae-CH" sz="3600" dirty="0"/>
                    </a:p>
                  </a:txBody>
                  <a:tcPr>
                    <a:solidFill>
                      <a:srgbClr val="2DC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223334"/>
                  </a:ext>
                </a:extLst>
              </a:tr>
              <a:tr h="544689">
                <a:tc>
                  <a:txBody>
                    <a:bodyPr/>
                    <a:lstStyle/>
                    <a:p>
                      <a:r>
                        <a:rPr lang="en-US" sz="3600" dirty="0"/>
                        <a:t>0</a:t>
                      </a:r>
                      <a:endParaRPr lang="wae-CH" sz="3600" dirty="0"/>
                    </a:p>
                  </a:txBody>
                  <a:tcPr>
                    <a:solidFill>
                      <a:srgbClr val="2DC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196613"/>
                  </a:ext>
                </a:extLst>
              </a:tr>
              <a:tr h="544689">
                <a:tc>
                  <a:txBody>
                    <a:bodyPr/>
                    <a:lstStyle/>
                    <a:p>
                      <a:r>
                        <a:rPr lang="en-US" sz="3600" dirty="0"/>
                        <a:t>1</a:t>
                      </a:r>
                      <a:endParaRPr lang="wae-CH" sz="3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177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9301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99883-7A30-4859-96F0-B08F07C1D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 encoding: 1-hot</a:t>
            </a:r>
            <a:endParaRPr lang="wae-CH" dirty="0"/>
          </a:p>
        </p:txBody>
      </p:sp>
      <p:graphicFrame>
        <p:nvGraphicFramePr>
          <p:cNvPr id="6" name="Table 7">
            <a:extLst>
              <a:ext uri="{FF2B5EF4-FFF2-40B4-BE49-F238E27FC236}">
                <a16:creationId xmlns:a16="http://schemas.microsoft.com/office/drawing/2014/main" id="{A67EAE65-9A64-4D3E-8A99-ABA1C7F16BD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879990" y="4856356"/>
          <a:ext cx="409336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9336">
                  <a:extLst>
                    <a:ext uri="{9D8B030D-6E8A-4147-A177-3AD203B41FA5}">
                      <a16:colId xmlns:a16="http://schemas.microsoft.com/office/drawing/2014/main" val="19997336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1</a:t>
                      </a:r>
                      <a:endParaRPr lang="wae-CH" sz="3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78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0</a:t>
                      </a:r>
                      <a:endParaRPr lang="wae-CH" sz="3600" dirty="0"/>
                    </a:p>
                  </a:txBody>
                  <a:tcPr>
                    <a:solidFill>
                      <a:srgbClr val="2DC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911186"/>
                  </a:ext>
                </a:extLst>
              </a:tr>
            </a:tbl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3A388AB5-1EBF-4ADB-92C6-26011B258171}"/>
              </a:ext>
            </a:extLst>
          </p:cNvPr>
          <p:cNvGrpSpPr/>
          <p:nvPr/>
        </p:nvGrpSpPr>
        <p:grpSpPr>
          <a:xfrm>
            <a:off x="1479396" y="1539217"/>
            <a:ext cx="3886200" cy="3317139"/>
            <a:chOff x="6871010" y="184344"/>
            <a:chExt cx="3886200" cy="3317139"/>
          </a:xfrm>
        </p:grpSpPr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B762194F-4C2E-4DB8-95D1-B1A73EC00E3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1010" y="184344"/>
              <a:ext cx="3886200" cy="20193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A60D1F25-173B-40E5-9711-7A5B97CB6BF7}"/>
                </a:ext>
              </a:extLst>
            </p:cNvPr>
            <p:cNvCxnSpPr/>
            <p:nvPr/>
          </p:nvCxnSpPr>
          <p:spPr>
            <a:xfrm flipH="1">
              <a:off x="7125629" y="2338581"/>
              <a:ext cx="585440" cy="1098395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2E222D2E-4BD2-4AA7-903B-ACCD2D175D60}"/>
                </a:ext>
              </a:extLst>
            </p:cNvPr>
            <p:cNvCxnSpPr>
              <a:cxnSpLocks/>
            </p:cNvCxnSpPr>
            <p:nvPr/>
          </p:nvCxnSpPr>
          <p:spPr>
            <a:xfrm>
              <a:off x="9863254" y="2235974"/>
              <a:ext cx="674648" cy="1265509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CD4FBF74-EDB2-411A-B831-4DCAB2A6F2A9}"/>
              </a:ext>
            </a:extLst>
          </p:cNvPr>
          <p:cNvSpPr txBox="1"/>
          <p:nvPr/>
        </p:nvSpPr>
        <p:spPr>
          <a:xfrm>
            <a:off x="1126275" y="5090527"/>
            <a:ext cx="861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X = </a:t>
            </a:r>
            <a:endParaRPr lang="wae-CH" sz="3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58001E-A42D-4B7E-88A9-6D38F4384F46}"/>
              </a:ext>
            </a:extLst>
          </p:cNvPr>
          <p:cNvSpPr txBox="1"/>
          <p:nvPr/>
        </p:nvSpPr>
        <p:spPr>
          <a:xfrm>
            <a:off x="4620286" y="5090527"/>
            <a:ext cx="861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X = </a:t>
            </a:r>
            <a:endParaRPr lang="wae-CH" sz="3600" dirty="0"/>
          </a:p>
        </p:txBody>
      </p:sp>
      <p:graphicFrame>
        <p:nvGraphicFramePr>
          <p:cNvPr id="23" name="Table 7">
            <a:extLst>
              <a:ext uri="{FF2B5EF4-FFF2-40B4-BE49-F238E27FC236}">
                <a16:creationId xmlns:a16="http://schemas.microsoft.com/office/drawing/2014/main" id="{2708227D-06B5-426E-94CA-8DFD618D2970}"/>
              </a:ext>
            </a:extLst>
          </p:cNvPr>
          <p:cNvGraphicFramePr>
            <a:graphicFrameLocks/>
          </p:cNvGraphicFramePr>
          <p:nvPr/>
        </p:nvGraphicFramePr>
        <p:xfrm>
          <a:off x="5292184" y="4856356"/>
          <a:ext cx="409336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9336">
                  <a:extLst>
                    <a:ext uri="{9D8B030D-6E8A-4147-A177-3AD203B41FA5}">
                      <a16:colId xmlns:a16="http://schemas.microsoft.com/office/drawing/2014/main" val="19997336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0</a:t>
                      </a:r>
                      <a:endParaRPr lang="wae-CH" sz="3600" dirty="0"/>
                    </a:p>
                  </a:txBody>
                  <a:tcPr>
                    <a:solidFill>
                      <a:srgbClr val="2DC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78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1</a:t>
                      </a:r>
                      <a:endParaRPr lang="wae-CH" sz="3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911186"/>
                  </a:ext>
                </a:extLst>
              </a:tr>
            </a:tbl>
          </a:graphicData>
        </a:graphic>
      </p:graphicFrame>
      <p:sp>
        <p:nvSpPr>
          <p:cNvPr id="21" name="Right Brace 20">
            <a:extLst>
              <a:ext uri="{FF2B5EF4-FFF2-40B4-BE49-F238E27FC236}">
                <a16:creationId xmlns:a16="http://schemas.microsoft.com/office/drawing/2014/main" id="{8390B1BB-8B09-41F4-A4D2-D9449D26EA1D}"/>
              </a:ext>
            </a:extLst>
          </p:cNvPr>
          <p:cNvSpPr/>
          <p:nvPr/>
        </p:nvSpPr>
        <p:spPr>
          <a:xfrm>
            <a:off x="5847416" y="4763129"/>
            <a:ext cx="405480" cy="1296894"/>
          </a:xfrm>
          <a:prstGeom prst="rightBrace">
            <a:avLst>
              <a:gd name="adj1" fmla="val 27751"/>
              <a:gd name="adj2" fmla="val 50469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wae-CH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089B2FC-F399-47A9-B95C-B1A94757C035}"/>
                  </a:ext>
                </a:extLst>
              </p:cNvPr>
              <p:cNvSpPr txBox="1"/>
              <p:nvPr/>
            </p:nvSpPr>
            <p:spPr>
              <a:xfrm>
                <a:off x="6790266" y="3463008"/>
                <a:ext cx="5446890" cy="30958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/>
                  <a:t>Can be though of as probability: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wae-CH" sz="3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e>
                      </m:nary>
                    </m:oMath>
                  </m:oMathPara>
                </a14:m>
                <a:endParaRPr lang="en-US" sz="3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wae-CH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wae-CH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wae-CH" sz="36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089B2FC-F399-47A9-B95C-B1A94757C0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0266" y="3463008"/>
                <a:ext cx="5446890" cy="3095847"/>
              </a:xfrm>
              <a:prstGeom prst="rect">
                <a:avLst/>
              </a:prstGeom>
              <a:blipFill>
                <a:blip r:embed="rId3"/>
                <a:stretch>
                  <a:fillRect l="-3471" t="-2953"/>
                </a:stretch>
              </a:blipFill>
            </p:spPr>
            <p:txBody>
              <a:bodyPr/>
              <a:lstStyle/>
              <a:p>
                <a:r>
                  <a:rPr lang="wae-CH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9737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B8CBB-C7E6-4986-A03D-84887F39B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wae-C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68412-4C6E-43AB-BB9D-EC8DE6B21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wae-CH" dirty="0"/>
          </a:p>
        </p:txBody>
      </p:sp>
    </p:spTree>
    <p:extLst>
      <p:ext uri="{BB962C8B-B14F-4D97-AF65-F5344CB8AC3E}">
        <p14:creationId xmlns:p14="http://schemas.microsoft.com/office/powerpoint/2010/main" val="1987698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3C04-1ADB-48F7-8227-B8F9F9088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Convolutions</a:t>
            </a:r>
            <a:endParaRPr lang="wae-CH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122BC61-8203-4EDE-BF2F-BBBE1C099F1A}"/>
              </a:ext>
            </a:extLst>
          </p:cNvPr>
          <p:cNvGrpSpPr/>
          <p:nvPr/>
        </p:nvGrpSpPr>
        <p:grpSpPr>
          <a:xfrm>
            <a:off x="4107507" y="2593802"/>
            <a:ext cx="3976984" cy="555640"/>
            <a:chOff x="6733310" y="2593802"/>
            <a:chExt cx="3976984" cy="555640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6013741-0675-4A89-9B1A-BDEC0F640FD5}"/>
                </a:ext>
              </a:extLst>
            </p:cNvPr>
            <p:cNvSpPr/>
            <p:nvPr/>
          </p:nvSpPr>
          <p:spPr>
            <a:xfrm>
              <a:off x="6733310" y="2593802"/>
              <a:ext cx="3976984" cy="55564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3208E1F-7841-49D1-B60C-323E91F8C51C}"/>
                </a:ext>
              </a:extLst>
            </p:cNvPr>
            <p:cNvSpPr txBox="1"/>
            <p:nvPr/>
          </p:nvSpPr>
          <p:spPr>
            <a:xfrm>
              <a:off x="6842687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F1F0EEE-38F0-4107-B295-781F58FF81AB}"/>
                </a:ext>
              </a:extLst>
            </p:cNvPr>
            <p:cNvSpPr txBox="1"/>
            <p:nvPr/>
          </p:nvSpPr>
          <p:spPr>
            <a:xfrm>
              <a:off x="7621458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2</a:t>
              </a:r>
              <a:endParaRPr lang="wae-CH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3D4D746-4C6A-4977-8DD7-4A3F81BC5600}"/>
                </a:ext>
              </a:extLst>
            </p:cNvPr>
            <p:cNvSpPr txBox="1"/>
            <p:nvPr/>
          </p:nvSpPr>
          <p:spPr>
            <a:xfrm>
              <a:off x="8400229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3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60AD9D7-9502-48B3-8D81-2812165FB133}"/>
                </a:ext>
              </a:extLst>
            </p:cNvPr>
            <p:cNvSpPr txBox="1"/>
            <p:nvPr/>
          </p:nvSpPr>
          <p:spPr>
            <a:xfrm>
              <a:off x="9179000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4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C1C20C4-D0CF-4387-8559-BCDABF2CE575}"/>
                </a:ext>
              </a:extLst>
            </p:cNvPr>
            <p:cNvSpPr txBox="1"/>
            <p:nvPr/>
          </p:nvSpPr>
          <p:spPr>
            <a:xfrm>
              <a:off x="9957771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5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F08C74E-313B-4878-BABA-3200A48DBAE9}"/>
              </a:ext>
            </a:extLst>
          </p:cNvPr>
          <p:cNvGrpSpPr/>
          <p:nvPr/>
        </p:nvGrpSpPr>
        <p:grpSpPr>
          <a:xfrm>
            <a:off x="4107507" y="4471758"/>
            <a:ext cx="3976984" cy="555640"/>
            <a:chOff x="6733310" y="2593802"/>
            <a:chExt cx="3976984" cy="555640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B7FF9515-2F4F-4AA3-820F-0DB254796894}"/>
                </a:ext>
              </a:extLst>
            </p:cNvPr>
            <p:cNvSpPr/>
            <p:nvPr/>
          </p:nvSpPr>
          <p:spPr>
            <a:xfrm>
              <a:off x="6733310" y="2593802"/>
              <a:ext cx="3976984" cy="5556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F6F1C147-0DA5-406F-BC61-EF5CEE0D40C8}"/>
                </a:ext>
              </a:extLst>
            </p:cNvPr>
            <p:cNvSpPr txBox="1"/>
            <p:nvPr/>
          </p:nvSpPr>
          <p:spPr>
            <a:xfrm>
              <a:off x="6842687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ru-RU" dirty="0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814DB03-B9A8-4665-8CED-30EE0ED28E80}"/>
                </a:ext>
              </a:extLst>
            </p:cNvPr>
            <p:cNvSpPr txBox="1"/>
            <p:nvPr/>
          </p:nvSpPr>
          <p:spPr>
            <a:xfrm>
              <a:off x="7621458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wae-CH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BCA9A79-4F17-4240-BA38-D1197EB61F49}"/>
                </a:ext>
              </a:extLst>
            </p:cNvPr>
            <p:cNvSpPr txBox="1"/>
            <p:nvPr/>
          </p:nvSpPr>
          <p:spPr>
            <a:xfrm>
              <a:off x="8400229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ru-RU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02CF7E7-2FFA-491E-88F6-B78304DD4764}"/>
                </a:ext>
              </a:extLst>
            </p:cNvPr>
            <p:cNvSpPr txBox="1"/>
            <p:nvPr/>
          </p:nvSpPr>
          <p:spPr>
            <a:xfrm>
              <a:off x="9179000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ru-RU" dirty="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7DF2E550-7FC5-4272-8FE1-9BF5646C94A7}"/>
                </a:ext>
              </a:extLst>
            </p:cNvPr>
            <p:cNvSpPr txBox="1"/>
            <p:nvPr/>
          </p:nvSpPr>
          <p:spPr>
            <a:xfrm>
              <a:off x="9957771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ru-RU" dirty="0"/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A14021B6-1782-40CE-B164-C130C54905DB}"/>
              </a:ext>
            </a:extLst>
          </p:cNvPr>
          <p:cNvSpPr/>
          <p:nvPr/>
        </p:nvSpPr>
        <p:spPr>
          <a:xfrm>
            <a:off x="4107507" y="1671000"/>
            <a:ext cx="2428191" cy="5556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wae-CH"/>
          </a:p>
        </p:txBody>
      </p:sp>
      <p:sp>
        <p:nvSpPr>
          <p:cNvPr id="31" name="Flowchart: Summing Junction 30">
            <a:extLst>
              <a:ext uri="{FF2B5EF4-FFF2-40B4-BE49-F238E27FC236}">
                <a16:creationId xmlns:a16="http://schemas.microsoft.com/office/drawing/2014/main" id="{1CCA4300-78CA-4BEC-9DA5-FD816269B6A4}"/>
              </a:ext>
            </a:extLst>
          </p:cNvPr>
          <p:cNvSpPr/>
          <p:nvPr/>
        </p:nvSpPr>
        <p:spPr>
          <a:xfrm>
            <a:off x="5183762" y="2287816"/>
            <a:ext cx="275680" cy="275680"/>
          </a:xfrm>
          <a:prstGeom prst="flowChartSummingJunction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wae-CH"/>
          </a:p>
        </p:txBody>
      </p:sp>
      <p:sp>
        <p:nvSpPr>
          <p:cNvPr id="58" name="Arrow: Down 57">
            <a:extLst>
              <a:ext uri="{FF2B5EF4-FFF2-40B4-BE49-F238E27FC236}">
                <a16:creationId xmlns:a16="http://schemas.microsoft.com/office/drawing/2014/main" id="{3D2CD096-7FE8-4B29-A06A-264AB7B27325}"/>
              </a:ext>
            </a:extLst>
          </p:cNvPr>
          <p:cNvSpPr/>
          <p:nvPr/>
        </p:nvSpPr>
        <p:spPr>
          <a:xfrm>
            <a:off x="5820833" y="3560233"/>
            <a:ext cx="579967" cy="635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wae-CH"/>
          </a:p>
        </p:txBody>
      </p:sp>
    </p:spTree>
    <p:extLst>
      <p:ext uri="{BB962C8B-B14F-4D97-AF65-F5344CB8AC3E}">
        <p14:creationId xmlns:p14="http://schemas.microsoft.com/office/powerpoint/2010/main" val="263281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3C04-1ADB-48F7-8227-B8F9F9088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Convolutions</a:t>
            </a:r>
            <a:endParaRPr lang="wae-CH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122BC61-8203-4EDE-BF2F-BBBE1C099F1A}"/>
              </a:ext>
            </a:extLst>
          </p:cNvPr>
          <p:cNvGrpSpPr/>
          <p:nvPr/>
        </p:nvGrpSpPr>
        <p:grpSpPr>
          <a:xfrm>
            <a:off x="4107507" y="2593802"/>
            <a:ext cx="3976984" cy="555640"/>
            <a:chOff x="6733310" y="2593802"/>
            <a:chExt cx="3976984" cy="555640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6013741-0675-4A89-9B1A-BDEC0F640FD5}"/>
                </a:ext>
              </a:extLst>
            </p:cNvPr>
            <p:cNvSpPr/>
            <p:nvPr/>
          </p:nvSpPr>
          <p:spPr>
            <a:xfrm>
              <a:off x="6733310" y="2593802"/>
              <a:ext cx="3976984" cy="55564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3208E1F-7841-49D1-B60C-323E91F8C51C}"/>
                </a:ext>
              </a:extLst>
            </p:cNvPr>
            <p:cNvSpPr txBox="1"/>
            <p:nvPr/>
          </p:nvSpPr>
          <p:spPr>
            <a:xfrm>
              <a:off x="6842687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F1F0EEE-38F0-4107-B295-781F58FF81AB}"/>
                </a:ext>
              </a:extLst>
            </p:cNvPr>
            <p:cNvSpPr txBox="1"/>
            <p:nvPr/>
          </p:nvSpPr>
          <p:spPr>
            <a:xfrm>
              <a:off x="7621458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2</a:t>
              </a:r>
              <a:endParaRPr lang="wae-CH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3D4D746-4C6A-4977-8DD7-4A3F81BC5600}"/>
                </a:ext>
              </a:extLst>
            </p:cNvPr>
            <p:cNvSpPr txBox="1"/>
            <p:nvPr/>
          </p:nvSpPr>
          <p:spPr>
            <a:xfrm>
              <a:off x="8400229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3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60AD9D7-9502-48B3-8D81-2812165FB133}"/>
                </a:ext>
              </a:extLst>
            </p:cNvPr>
            <p:cNvSpPr txBox="1"/>
            <p:nvPr/>
          </p:nvSpPr>
          <p:spPr>
            <a:xfrm>
              <a:off x="9179000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4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C1C20C4-D0CF-4387-8559-BCDABF2CE575}"/>
                </a:ext>
              </a:extLst>
            </p:cNvPr>
            <p:cNvSpPr txBox="1"/>
            <p:nvPr/>
          </p:nvSpPr>
          <p:spPr>
            <a:xfrm>
              <a:off x="9957771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5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F08C74E-313B-4878-BABA-3200A48DBAE9}"/>
              </a:ext>
            </a:extLst>
          </p:cNvPr>
          <p:cNvGrpSpPr/>
          <p:nvPr/>
        </p:nvGrpSpPr>
        <p:grpSpPr>
          <a:xfrm>
            <a:off x="4107507" y="4471758"/>
            <a:ext cx="3976984" cy="555640"/>
            <a:chOff x="6733310" y="2593802"/>
            <a:chExt cx="3976984" cy="555640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B7FF9515-2F4F-4AA3-820F-0DB254796894}"/>
                </a:ext>
              </a:extLst>
            </p:cNvPr>
            <p:cNvSpPr/>
            <p:nvPr/>
          </p:nvSpPr>
          <p:spPr>
            <a:xfrm>
              <a:off x="6733310" y="2593802"/>
              <a:ext cx="3976984" cy="5556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F6F1C147-0DA5-406F-BC61-EF5CEE0D40C8}"/>
                </a:ext>
              </a:extLst>
            </p:cNvPr>
            <p:cNvSpPr txBox="1"/>
            <p:nvPr/>
          </p:nvSpPr>
          <p:spPr>
            <a:xfrm>
              <a:off x="6842687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ru-RU" dirty="0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814DB03-B9A8-4665-8CED-30EE0ED28E80}"/>
                </a:ext>
              </a:extLst>
            </p:cNvPr>
            <p:cNvSpPr txBox="1"/>
            <p:nvPr/>
          </p:nvSpPr>
          <p:spPr>
            <a:xfrm>
              <a:off x="7621458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wae-CH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BCA9A79-4F17-4240-BA38-D1197EB61F49}"/>
                </a:ext>
              </a:extLst>
            </p:cNvPr>
            <p:cNvSpPr txBox="1"/>
            <p:nvPr/>
          </p:nvSpPr>
          <p:spPr>
            <a:xfrm>
              <a:off x="8400229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ru-RU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02CF7E7-2FFA-491E-88F6-B78304DD4764}"/>
                </a:ext>
              </a:extLst>
            </p:cNvPr>
            <p:cNvSpPr txBox="1"/>
            <p:nvPr/>
          </p:nvSpPr>
          <p:spPr>
            <a:xfrm>
              <a:off x="9179000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ru-RU" dirty="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7DF2E550-7FC5-4272-8FE1-9BF5646C94A7}"/>
                </a:ext>
              </a:extLst>
            </p:cNvPr>
            <p:cNvSpPr txBox="1"/>
            <p:nvPr/>
          </p:nvSpPr>
          <p:spPr>
            <a:xfrm>
              <a:off x="9957771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ru-RU" dirty="0"/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A14021B6-1782-40CE-B164-C130C54905DB}"/>
              </a:ext>
            </a:extLst>
          </p:cNvPr>
          <p:cNvSpPr/>
          <p:nvPr/>
        </p:nvSpPr>
        <p:spPr>
          <a:xfrm>
            <a:off x="4881904" y="1671000"/>
            <a:ext cx="2428191" cy="5556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wae-CH"/>
          </a:p>
        </p:txBody>
      </p:sp>
      <p:sp>
        <p:nvSpPr>
          <p:cNvPr id="31" name="Flowchart: Summing Junction 30">
            <a:extLst>
              <a:ext uri="{FF2B5EF4-FFF2-40B4-BE49-F238E27FC236}">
                <a16:creationId xmlns:a16="http://schemas.microsoft.com/office/drawing/2014/main" id="{1CCA4300-78CA-4BEC-9DA5-FD816269B6A4}"/>
              </a:ext>
            </a:extLst>
          </p:cNvPr>
          <p:cNvSpPr/>
          <p:nvPr/>
        </p:nvSpPr>
        <p:spPr>
          <a:xfrm>
            <a:off x="5958159" y="2287816"/>
            <a:ext cx="275680" cy="275680"/>
          </a:xfrm>
          <a:prstGeom prst="flowChartSummingJunction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wae-CH"/>
          </a:p>
        </p:txBody>
      </p:sp>
      <p:sp>
        <p:nvSpPr>
          <p:cNvPr id="58" name="Arrow: Down 57">
            <a:extLst>
              <a:ext uri="{FF2B5EF4-FFF2-40B4-BE49-F238E27FC236}">
                <a16:creationId xmlns:a16="http://schemas.microsoft.com/office/drawing/2014/main" id="{3D2CD096-7FE8-4B29-A06A-264AB7B27325}"/>
              </a:ext>
            </a:extLst>
          </p:cNvPr>
          <p:cNvSpPr/>
          <p:nvPr/>
        </p:nvSpPr>
        <p:spPr>
          <a:xfrm>
            <a:off x="5820833" y="3560233"/>
            <a:ext cx="579967" cy="635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wae-CH"/>
          </a:p>
        </p:txBody>
      </p:sp>
    </p:spTree>
    <p:extLst>
      <p:ext uri="{BB962C8B-B14F-4D97-AF65-F5344CB8AC3E}">
        <p14:creationId xmlns:p14="http://schemas.microsoft.com/office/powerpoint/2010/main" val="41577715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3C04-1ADB-48F7-8227-B8F9F9088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Convolutions</a:t>
            </a:r>
            <a:endParaRPr lang="wae-CH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122BC61-8203-4EDE-BF2F-BBBE1C099F1A}"/>
              </a:ext>
            </a:extLst>
          </p:cNvPr>
          <p:cNvGrpSpPr/>
          <p:nvPr/>
        </p:nvGrpSpPr>
        <p:grpSpPr>
          <a:xfrm>
            <a:off x="4107507" y="2593802"/>
            <a:ext cx="3976984" cy="555640"/>
            <a:chOff x="6733310" y="2593802"/>
            <a:chExt cx="3976984" cy="555640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6013741-0675-4A89-9B1A-BDEC0F640FD5}"/>
                </a:ext>
              </a:extLst>
            </p:cNvPr>
            <p:cNvSpPr/>
            <p:nvPr/>
          </p:nvSpPr>
          <p:spPr>
            <a:xfrm>
              <a:off x="6733310" y="2593802"/>
              <a:ext cx="3976984" cy="55564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3208E1F-7841-49D1-B60C-323E91F8C51C}"/>
                </a:ext>
              </a:extLst>
            </p:cNvPr>
            <p:cNvSpPr txBox="1"/>
            <p:nvPr/>
          </p:nvSpPr>
          <p:spPr>
            <a:xfrm>
              <a:off x="6842687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F1F0EEE-38F0-4107-B295-781F58FF81AB}"/>
                </a:ext>
              </a:extLst>
            </p:cNvPr>
            <p:cNvSpPr txBox="1"/>
            <p:nvPr/>
          </p:nvSpPr>
          <p:spPr>
            <a:xfrm>
              <a:off x="7621458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2</a:t>
              </a:r>
              <a:endParaRPr lang="wae-CH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3D4D746-4C6A-4977-8DD7-4A3F81BC5600}"/>
                </a:ext>
              </a:extLst>
            </p:cNvPr>
            <p:cNvSpPr txBox="1"/>
            <p:nvPr/>
          </p:nvSpPr>
          <p:spPr>
            <a:xfrm>
              <a:off x="8400229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3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60AD9D7-9502-48B3-8D81-2812165FB133}"/>
                </a:ext>
              </a:extLst>
            </p:cNvPr>
            <p:cNvSpPr txBox="1"/>
            <p:nvPr/>
          </p:nvSpPr>
          <p:spPr>
            <a:xfrm>
              <a:off x="9179000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4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C1C20C4-D0CF-4387-8559-BCDABF2CE575}"/>
                </a:ext>
              </a:extLst>
            </p:cNvPr>
            <p:cNvSpPr txBox="1"/>
            <p:nvPr/>
          </p:nvSpPr>
          <p:spPr>
            <a:xfrm>
              <a:off x="9957771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5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F08C74E-313B-4878-BABA-3200A48DBAE9}"/>
              </a:ext>
            </a:extLst>
          </p:cNvPr>
          <p:cNvGrpSpPr/>
          <p:nvPr/>
        </p:nvGrpSpPr>
        <p:grpSpPr>
          <a:xfrm>
            <a:off x="4107507" y="4471758"/>
            <a:ext cx="3976984" cy="555640"/>
            <a:chOff x="6733310" y="2593802"/>
            <a:chExt cx="3976984" cy="555640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B7FF9515-2F4F-4AA3-820F-0DB254796894}"/>
                </a:ext>
              </a:extLst>
            </p:cNvPr>
            <p:cNvSpPr/>
            <p:nvPr/>
          </p:nvSpPr>
          <p:spPr>
            <a:xfrm>
              <a:off x="6733310" y="2593802"/>
              <a:ext cx="3976984" cy="5556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F6F1C147-0DA5-406F-BC61-EF5CEE0D40C8}"/>
                </a:ext>
              </a:extLst>
            </p:cNvPr>
            <p:cNvSpPr txBox="1"/>
            <p:nvPr/>
          </p:nvSpPr>
          <p:spPr>
            <a:xfrm>
              <a:off x="6842687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ru-RU" dirty="0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814DB03-B9A8-4665-8CED-30EE0ED28E80}"/>
                </a:ext>
              </a:extLst>
            </p:cNvPr>
            <p:cNvSpPr txBox="1"/>
            <p:nvPr/>
          </p:nvSpPr>
          <p:spPr>
            <a:xfrm>
              <a:off x="7621458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wae-CH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BCA9A79-4F17-4240-BA38-D1197EB61F49}"/>
                </a:ext>
              </a:extLst>
            </p:cNvPr>
            <p:cNvSpPr txBox="1"/>
            <p:nvPr/>
          </p:nvSpPr>
          <p:spPr>
            <a:xfrm>
              <a:off x="8400229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ru-RU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02CF7E7-2FFA-491E-88F6-B78304DD4764}"/>
                </a:ext>
              </a:extLst>
            </p:cNvPr>
            <p:cNvSpPr txBox="1"/>
            <p:nvPr/>
          </p:nvSpPr>
          <p:spPr>
            <a:xfrm>
              <a:off x="9179000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ru-RU" dirty="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7DF2E550-7FC5-4272-8FE1-9BF5646C94A7}"/>
                </a:ext>
              </a:extLst>
            </p:cNvPr>
            <p:cNvSpPr txBox="1"/>
            <p:nvPr/>
          </p:nvSpPr>
          <p:spPr>
            <a:xfrm>
              <a:off x="9957771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ru-RU" dirty="0"/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A14021B6-1782-40CE-B164-C130C54905DB}"/>
              </a:ext>
            </a:extLst>
          </p:cNvPr>
          <p:cNvSpPr/>
          <p:nvPr/>
        </p:nvSpPr>
        <p:spPr>
          <a:xfrm>
            <a:off x="5665048" y="1671000"/>
            <a:ext cx="2428191" cy="5556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wae-CH"/>
          </a:p>
        </p:txBody>
      </p:sp>
      <p:sp>
        <p:nvSpPr>
          <p:cNvPr id="31" name="Flowchart: Summing Junction 30">
            <a:extLst>
              <a:ext uri="{FF2B5EF4-FFF2-40B4-BE49-F238E27FC236}">
                <a16:creationId xmlns:a16="http://schemas.microsoft.com/office/drawing/2014/main" id="{1CCA4300-78CA-4BEC-9DA5-FD816269B6A4}"/>
              </a:ext>
            </a:extLst>
          </p:cNvPr>
          <p:cNvSpPr/>
          <p:nvPr/>
        </p:nvSpPr>
        <p:spPr>
          <a:xfrm>
            <a:off x="6741303" y="2287816"/>
            <a:ext cx="275680" cy="275680"/>
          </a:xfrm>
          <a:prstGeom prst="flowChartSummingJunction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wae-CH"/>
          </a:p>
        </p:txBody>
      </p:sp>
      <p:sp>
        <p:nvSpPr>
          <p:cNvPr id="58" name="Arrow: Down 57">
            <a:extLst>
              <a:ext uri="{FF2B5EF4-FFF2-40B4-BE49-F238E27FC236}">
                <a16:creationId xmlns:a16="http://schemas.microsoft.com/office/drawing/2014/main" id="{3D2CD096-7FE8-4B29-A06A-264AB7B27325}"/>
              </a:ext>
            </a:extLst>
          </p:cNvPr>
          <p:cNvSpPr/>
          <p:nvPr/>
        </p:nvSpPr>
        <p:spPr>
          <a:xfrm>
            <a:off x="5820833" y="3560233"/>
            <a:ext cx="579967" cy="635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wae-CH"/>
          </a:p>
        </p:txBody>
      </p:sp>
    </p:spTree>
    <p:extLst>
      <p:ext uri="{BB962C8B-B14F-4D97-AF65-F5344CB8AC3E}">
        <p14:creationId xmlns:p14="http://schemas.microsoft.com/office/powerpoint/2010/main" val="30669499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3C04-1ADB-48F7-8227-B8F9F9088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Convolutions</a:t>
            </a:r>
            <a:endParaRPr lang="wae-CH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122BC61-8203-4EDE-BF2F-BBBE1C099F1A}"/>
              </a:ext>
            </a:extLst>
          </p:cNvPr>
          <p:cNvGrpSpPr/>
          <p:nvPr/>
        </p:nvGrpSpPr>
        <p:grpSpPr>
          <a:xfrm>
            <a:off x="4107507" y="2593802"/>
            <a:ext cx="3976984" cy="555640"/>
            <a:chOff x="6733310" y="2593802"/>
            <a:chExt cx="3976984" cy="555640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6013741-0675-4A89-9B1A-BDEC0F640FD5}"/>
                </a:ext>
              </a:extLst>
            </p:cNvPr>
            <p:cNvSpPr/>
            <p:nvPr/>
          </p:nvSpPr>
          <p:spPr>
            <a:xfrm>
              <a:off x="6733310" y="2593802"/>
              <a:ext cx="3976984" cy="55564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3208E1F-7841-49D1-B60C-323E91F8C51C}"/>
                </a:ext>
              </a:extLst>
            </p:cNvPr>
            <p:cNvSpPr txBox="1"/>
            <p:nvPr/>
          </p:nvSpPr>
          <p:spPr>
            <a:xfrm>
              <a:off x="6842687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F1F0EEE-38F0-4107-B295-781F58FF81AB}"/>
                </a:ext>
              </a:extLst>
            </p:cNvPr>
            <p:cNvSpPr txBox="1"/>
            <p:nvPr/>
          </p:nvSpPr>
          <p:spPr>
            <a:xfrm>
              <a:off x="7621458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2</a:t>
              </a:r>
              <a:endParaRPr lang="wae-CH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3D4D746-4C6A-4977-8DD7-4A3F81BC5600}"/>
                </a:ext>
              </a:extLst>
            </p:cNvPr>
            <p:cNvSpPr txBox="1"/>
            <p:nvPr/>
          </p:nvSpPr>
          <p:spPr>
            <a:xfrm>
              <a:off x="8400229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3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60AD9D7-9502-48B3-8D81-2812165FB133}"/>
                </a:ext>
              </a:extLst>
            </p:cNvPr>
            <p:cNvSpPr txBox="1"/>
            <p:nvPr/>
          </p:nvSpPr>
          <p:spPr>
            <a:xfrm>
              <a:off x="9179000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4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C1C20C4-D0CF-4387-8559-BCDABF2CE575}"/>
                </a:ext>
              </a:extLst>
            </p:cNvPr>
            <p:cNvSpPr txBox="1"/>
            <p:nvPr/>
          </p:nvSpPr>
          <p:spPr>
            <a:xfrm>
              <a:off x="9957771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5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F08C74E-313B-4878-BABA-3200A48DBAE9}"/>
              </a:ext>
            </a:extLst>
          </p:cNvPr>
          <p:cNvGrpSpPr/>
          <p:nvPr/>
        </p:nvGrpSpPr>
        <p:grpSpPr>
          <a:xfrm>
            <a:off x="4903777" y="4471758"/>
            <a:ext cx="2384444" cy="555640"/>
            <a:chOff x="7529580" y="2593802"/>
            <a:chExt cx="2384444" cy="555640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B7FF9515-2F4F-4AA3-820F-0DB254796894}"/>
                </a:ext>
              </a:extLst>
            </p:cNvPr>
            <p:cNvSpPr/>
            <p:nvPr/>
          </p:nvSpPr>
          <p:spPr>
            <a:xfrm>
              <a:off x="7529580" y="2593802"/>
              <a:ext cx="2384444" cy="5556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814DB03-B9A8-4665-8CED-30EE0ED28E80}"/>
                </a:ext>
              </a:extLst>
            </p:cNvPr>
            <p:cNvSpPr txBox="1"/>
            <p:nvPr/>
          </p:nvSpPr>
          <p:spPr>
            <a:xfrm>
              <a:off x="7621458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wae-CH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BCA9A79-4F17-4240-BA38-D1197EB61F49}"/>
                </a:ext>
              </a:extLst>
            </p:cNvPr>
            <p:cNvSpPr txBox="1"/>
            <p:nvPr/>
          </p:nvSpPr>
          <p:spPr>
            <a:xfrm>
              <a:off x="8400229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ru-RU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02CF7E7-2FFA-491E-88F6-B78304DD4764}"/>
                </a:ext>
              </a:extLst>
            </p:cNvPr>
            <p:cNvSpPr txBox="1"/>
            <p:nvPr/>
          </p:nvSpPr>
          <p:spPr>
            <a:xfrm>
              <a:off x="9179000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ru-RU" dirty="0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DB9CBAC0-FA15-4420-9C7E-78958AEB7AB3}"/>
              </a:ext>
            </a:extLst>
          </p:cNvPr>
          <p:cNvGrpSpPr/>
          <p:nvPr/>
        </p:nvGrpSpPr>
        <p:grpSpPr>
          <a:xfrm>
            <a:off x="4107507" y="1671000"/>
            <a:ext cx="2428191" cy="555640"/>
            <a:chOff x="6733309" y="1863801"/>
            <a:chExt cx="2428191" cy="55564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14021B6-1782-40CE-B164-C130C54905DB}"/>
                </a:ext>
              </a:extLst>
            </p:cNvPr>
            <p:cNvSpPr/>
            <p:nvPr/>
          </p:nvSpPr>
          <p:spPr>
            <a:xfrm>
              <a:off x="6733309" y="1863801"/>
              <a:ext cx="2428191" cy="55564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61C1E93-DD1E-429C-910C-3BE8B6C52D83}"/>
                </a:ext>
              </a:extLst>
            </p:cNvPr>
            <p:cNvSpPr txBox="1"/>
            <p:nvPr/>
          </p:nvSpPr>
          <p:spPr>
            <a:xfrm>
              <a:off x="6842687" y="1956955"/>
              <a:ext cx="669393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0.2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5255AB4-41F4-44B8-9C03-DF5C606F3532}"/>
                </a:ext>
              </a:extLst>
            </p:cNvPr>
            <p:cNvSpPr txBox="1"/>
            <p:nvPr/>
          </p:nvSpPr>
          <p:spPr>
            <a:xfrm>
              <a:off x="7621458" y="1956955"/>
              <a:ext cx="669393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0.6</a:t>
              </a:r>
              <a:endParaRPr lang="wae-CH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BD052F9-7735-4C6A-B26F-7365BE5BF853}"/>
                </a:ext>
              </a:extLst>
            </p:cNvPr>
            <p:cNvSpPr txBox="1"/>
            <p:nvPr/>
          </p:nvSpPr>
          <p:spPr>
            <a:xfrm>
              <a:off x="8400229" y="1956955"/>
              <a:ext cx="669393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0.2</a:t>
              </a:r>
            </a:p>
          </p:txBody>
        </p:sp>
      </p:grpSp>
      <p:sp>
        <p:nvSpPr>
          <p:cNvPr id="31" name="Flowchart: Summing Junction 30">
            <a:extLst>
              <a:ext uri="{FF2B5EF4-FFF2-40B4-BE49-F238E27FC236}">
                <a16:creationId xmlns:a16="http://schemas.microsoft.com/office/drawing/2014/main" id="{1CCA4300-78CA-4BEC-9DA5-FD816269B6A4}"/>
              </a:ext>
            </a:extLst>
          </p:cNvPr>
          <p:cNvSpPr/>
          <p:nvPr/>
        </p:nvSpPr>
        <p:spPr>
          <a:xfrm>
            <a:off x="5183762" y="2287816"/>
            <a:ext cx="275680" cy="275680"/>
          </a:xfrm>
          <a:prstGeom prst="flowChartSummingJunction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wae-CH"/>
          </a:p>
        </p:txBody>
      </p:sp>
    </p:spTree>
    <p:extLst>
      <p:ext uri="{BB962C8B-B14F-4D97-AF65-F5344CB8AC3E}">
        <p14:creationId xmlns:p14="http://schemas.microsoft.com/office/powerpoint/2010/main" val="22902230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3C04-1ADB-48F7-8227-B8F9F9088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Convolutions</a:t>
            </a:r>
            <a:endParaRPr lang="wae-CH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122BC61-8203-4EDE-BF2F-BBBE1C099F1A}"/>
              </a:ext>
            </a:extLst>
          </p:cNvPr>
          <p:cNvGrpSpPr/>
          <p:nvPr/>
        </p:nvGrpSpPr>
        <p:grpSpPr>
          <a:xfrm>
            <a:off x="4107507" y="2593802"/>
            <a:ext cx="3976984" cy="555640"/>
            <a:chOff x="6733310" y="2593802"/>
            <a:chExt cx="3976984" cy="555640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6013741-0675-4A89-9B1A-BDEC0F640FD5}"/>
                </a:ext>
              </a:extLst>
            </p:cNvPr>
            <p:cNvSpPr/>
            <p:nvPr/>
          </p:nvSpPr>
          <p:spPr>
            <a:xfrm>
              <a:off x="6733310" y="2593802"/>
              <a:ext cx="3976984" cy="55564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3208E1F-7841-49D1-B60C-323E91F8C51C}"/>
                </a:ext>
              </a:extLst>
            </p:cNvPr>
            <p:cNvSpPr txBox="1"/>
            <p:nvPr/>
          </p:nvSpPr>
          <p:spPr>
            <a:xfrm>
              <a:off x="6842687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F1F0EEE-38F0-4107-B295-781F58FF81AB}"/>
                </a:ext>
              </a:extLst>
            </p:cNvPr>
            <p:cNvSpPr txBox="1"/>
            <p:nvPr/>
          </p:nvSpPr>
          <p:spPr>
            <a:xfrm>
              <a:off x="7621458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2</a:t>
              </a:r>
              <a:endParaRPr lang="wae-CH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3D4D746-4C6A-4977-8DD7-4A3F81BC5600}"/>
                </a:ext>
              </a:extLst>
            </p:cNvPr>
            <p:cNvSpPr txBox="1"/>
            <p:nvPr/>
          </p:nvSpPr>
          <p:spPr>
            <a:xfrm>
              <a:off x="8400229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3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60AD9D7-9502-48B3-8D81-2812165FB133}"/>
                </a:ext>
              </a:extLst>
            </p:cNvPr>
            <p:cNvSpPr txBox="1"/>
            <p:nvPr/>
          </p:nvSpPr>
          <p:spPr>
            <a:xfrm>
              <a:off x="9179000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4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C1C20C4-D0CF-4387-8559-BCDABF2CE575}"/>
                </a:ext>
              </a:extLst>
            </p:cNvPr>
            <p:cNvSpPr txBox="1"/>
            <p:nvPr/>
          </p:nvSpPr>
          <p:spPr>
            <a:xfrm>
              <a:off x="9957771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5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F08C74E-313B-4878-BABA-3200A48DBAE9}"/>
              </a:ext>
            </a:extLst>
          </p:cNvPr>
          <p:cNvGrpSpPr/>
          <p:nvPr/>
        </p:nvGrpSpPr>
        <p:grpSpPr>
          <a:xfrm>
            <a:off x="4903777" y="4471758"/>
            <a:ext cx="2384444" cy="555640"/>
            <a:chOff x="7529580" y="2593802"/>
            <a:chExt cx="2384444" cy="555640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B7FF9515-2F4F-4AA3-820F-0DB254796894}"/>
                </a:ext>
              </a:extLst>
            </p:cNvPr>
            <p:cNvSpPr/>
            <p:nvPr/>
          </p:nvSpPr>
          <p:spPr>
            <a:xfrm>
              <a:off x="7529580" y="2593802"/>
              <a:ext cx="2384444" cy="5556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814DB03-B9A8-4665-8CED-30EE0ED28E80}"/>
                </a:ext>
              </a:extLst>
            </p:cNvPr>
            <p:cNvSpPr txBox="1"/>
            <p:nvPr/>
          </p:nvSpPr>
          <p:spPr>
            <a:xfrm>
              <a:off x="7621458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wae-CH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BCA9A79-4F17-4240-BA38-D1197EB61F49}"/>
                </a:ext>
              </a:extLst>
            </p:cNvPr>
            <p:cNvSpPr txBox="1"/>
            <p:nvPr/>
          </p:nvSpPr>
          <p:spPr>
            <a:xfrm>
              <a:off x="8400229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ru-RU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02CF7E7-2FFA-491E-88F6-B78304DD4764}"/>
                </a:ext>
              </a:extLst>
            </p:cNvPr>
            <p:cNvSpPr txBox="1"/>
            <p:nvPr/>
          </p:nvSpPr>
          <p:spPr>
            <a:xfrm>
              <a:off x="9179000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ru-RU" dirty="0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6C954D45-8D8F-4829-BE65-551B660B9167}"/>
              </a:ext>
            </a:extLst>
          </p:cNvPr>
          <p:cNvGrpSpPr/>
          <p:nvPr/>
        </p:nvGrpSpPr>
        <p:grpSpPr>
          <a:xfrm>
            <a:off x="4107507" y="1671000"/>
            <a:ext cx="2428191" cy="2264610"/>
            <a:chOff x="6733309" y="1671000"/>
            <a:chExt cx="2428191" cy="2264610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B9CBAC0-FA15-4420-9C7E-78958AEB7AB3}"/>
                </a:ext>
              </a:extLst>
            </p:cNvPr>
            <p:cNvGrpSpPr/>
            <p:nvPr/>
          </p:nvGrpSpPr>
          <p:grpSpPr>
            <a:xfrm>
              <a:off x="6733309" y="1671000"/>
              <a:ext cx="2428191" cy="555640"/>
              <a:chOff x="6733309" y="1863801"/>
              <a:chExt cx="2428191" cy="555640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A14021B6-1782-40CE-B164-C130C54905DB}"/>
                  </a:ext>
                </a:extLst>
              </p:cNvPr>
              <p:cNvSpPr/>
              <p:nvPr/>
            </p:nvSpPr>
            <p:spPr>
              <a:xfrm>
                <a:off x="6733309" y="1863801"/>
                <a:ext cx="2428191" cy="55564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wae-CH"/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61C1E93-DD1E-429C-910C-3BE8B6C52D83}"/>
                  </a:ext>
                </a:extLst>
              </p:cNvPr>
              <p:cNvSpPr txBox="1"/>
              <p:nvPr/>
            </p:nvSpPr>
            <p:spPr>
              <a:xfrm>
                <a:off x="6842687" y="1956955"/>
                <a:ext cx="669393" cy="3693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0.2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5255AB4-41F4-44B8-9C03-DF5C606F3532}"/>
                  </a:ext>
                </a:extLst>
              </p:cNvPr>
              <p:cNvSpPr txBox="1"/>
              <p:nvPr/>
            </p:nvSpPr>
            <p:spPr>
              <a:xfrm>
                <a:off x="7621458" y="1956955"/>
                <a:ext cx="669393" cy="3693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0.6</a:t>
                </a:r>
                <a:endParaRPr lang="wae-CH" dirty="0"/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BD052F9-7735-4C6A-B26F-7365BE5BF853}"/>
                  </a:ext>
                </a:extLst>
              </p:cNvPr>
              <p:cNvSpPr txBox="1"/>
              <p:nvPr/>
            </p:nvSpPr>
            <p:spPr>
              <a:xfrm>
                <a:off x="8400229" y="1956955"/>
                <a:ext cx="669393" cy="3693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0.2</a:t>
                </a:r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B4FE4B0E-3780-4B1B-86BC-9A142B110D3E}"/>
                </a:ext>
              </a:extLst>
            </p:cNvPr>
            <p:cNvGrpSpPr/>
            <p:nvPr/>
          </p:nvGrpSpPr>
          <p:grpSpPr>
            <a:xfrm>
              <a:off x="6733309" y="3379970"/>
              <a:ext cx="2428191" cy="555640"/>
              <a:chOff x="6733309" y="1863801"/>
              <a:chExt cx="2428191" cy="555640"/>
            </a:xfrm>
            <a:solidFill>
              <a:schemeClr val="accent2">
                <a:lumMod val="40000"/>
                <a:lumOff val="60000"/>
              </a:schemeClr>
            </a:solidFill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8B29281E-B301-4137-AF30-33F646C12162}"/>
                  </a:ext>
                </a:extLst>
              </p:cNvPr>
              <p:cNvSpPr/>
              <p:nvPr/>
            </p:nvSpPr>
            <p:spPr>
              <a:xfrm>
                <a:off x="6733309" y="1863801"/>
                <a:ext cx="2428191" cy="55564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wae-CH" dirty="0"/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E4D52D8-C321-4ECC-9311-EDCDE07AA086}"/>
                  </a:ext>
                </a:extLst>
              </p:cNvPr>
              <p:cNvSpPr txBox="1"/>
              <p:nvPr/>
            </p:nvSpPr>
            <p:spPr>
              <a:xfrm>
                <a:off x="6842687" y="1956955"/>
                <a:ext cx="669393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0.2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4107640-8D6B-484E-BE0D-1B6EDD3E0FFD}"/>
                  </a:ext>
                </a:extLst>
              </p:cNvPr>
              <p:cNvSpPr txBox="1"/>
              <p:nvPr/>
            </p:nvSpPr>
            <p:spPr>
              <a:xfrm>
                <a:off x="7621458" y="1956955"/>
                <a:ext cx="669393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1.2</a:t>
                </a:r>
                <a:endParaRPr lang="wae-CH" dirty="0"/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4D74974-E22F-4838-B1FE-4E52B1A399CD}"/>
                  </a:ext>
                </a:extLst>
              </p:cNvPr>
              <p:cNvSpPr txBox="1"/>
              <p:nvPr/>
            </p:nvSpPr>
            <p:spPr>
              <a:xfrm>
                <a:off x="8400229" y="1956955"/>
                <a:ext cx="669393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0.6</a:t>
                </a:r>
              </a:p>
            </p:txBody>
          </p:sp>
        </p:grpSp>
        <p:sp>
          <p:nvSpPr>
            <p:cNvPr id="31" name="Flowchart: Summing Junction 30">
              <a:extLst>
                <a:ext uri="{FF2B5EF4-FFF2-40B4-BE49-F238E27FC236}">
                  <a16:creationId xmlns:a16="http://schemas.microsoft.com/office/drawing/2014/main" id="{1CCA4300-78CA-4BEC-9DA5-FD816269B6A4}"/>
                </a:ext>
              </a:extLst>
            </p:cNvPr>
            <p:cNvSpPr/>
            <p:nvPr/>
          </p:nvSpPr>
          <p:spPr>
            <a:xfrm>
              <a:off x="7809564" y="2287816"/>
              <a:ext cx="275680" cy="275680"/>
            </a:xfrm>
            <a:prstGeom prst="flowChartSummingJunction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D3D91089-5AF9-4E38-9DDA-B183E650014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177384" y="3201368"/>
              <a:ext cx="4385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00E028C0-AF8C-45B8-B073-477D57EA0947}"/>
                </a:ext>
              </a:extLst>
            </p:cNvPr>
            <p:cNvCxnSpPr/>
            <p:nvPr/>
          </p:nvCxnSpPr>
          <p:spPr>
            <a:xfrm flipH="1">
              <a:off x="7969240" y="3201368"/>
              <a:ext cx="4385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BADEC656-0AC8-4E6D-A96A-EA2DF0D5693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30393" y="3201368"/>
              <a:ext cx="4385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025447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3C04-1ADB-48F7-8227-B8F9F9088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Convolutions</a:t>
            </a:r>
            <a:endParaRPr lang="wae-CH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122BC61-8203-4EDE-BF2F-BBBE1C099F1A}"/>
              </a:ext>
            </a:extLst>
          </p:cNvPr>
          <p:cNvGrpSpPr/>
          <p:nvPr/>
        </p:nvGrpSpPr>
        <p:grpSpPr>
          <a:xfrm>
            <a:off x="4107507" y="2593802"/>
            <a:ext cx="3976984" cy="555640"/>
            <a:chOff x="6733310" y="2593802"/>
            <a:chExt cx="3976984" cy="555640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6013741-0675-4A89-9B1A-BDEC0F640FD5}"/>
                </a:ext>
              </a:extLst>
            </p:cNvPr>
            <p:cNvSpPr/>
            <p:nvPr/>
          </p:nvSpPr>
          <p:spPr>
            <a:xfrm>
              <a:off x="6733310" y="2593802"/>
              <a:ext cx="3976984" cy="55564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3208E1F-7841-49D1-B60C-323E91F8C51C}"/>
                </a:ext>
              </a:extLst>
            </p:cNvPr>
            <p:cNvSpPr txBox="1"/>
            <p:nvPr/>
          </p:nvSpPr>
          <p:spPr>
            <a:xfrm>
              <a:off x="6842687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F1F0EEE-38F0-4107-B295-781F58FF81AB}"/>
                </a:ext>
              </a:extLst>
            </p:cNvPr>
            <p:cNvSpPr txBox="1"/>
            <p:nvPr/>
          </p:nvSpPr>
          <p:spPr>
            <a:xfrm>
              <a:off x="7621458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2</a:t>
              </a:r>
              <a:endParaRPr lang="wae-CH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3D4D746-4C6A-4977-8DD7-4A3F81BC5600}"/>
                </a:ext>
              </a:extLst>
            </p:cNvPr>
            <p:cNvSpPr txBox="1"/>
            <p:nvPr/>
          </p:nvSpPr>
          <p:spPr>
            <a:xfrm>
              <a:off x="8400229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3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60AD9D7-9502-48B3-8D81-2812165FB133}"/>
                </a:ext>
              </a:extLst>
            </p:cNvPr>
            <p:cNvSpPr txBox="1"/>
            <p:nvPr/>
          </p:nvSpPr>
          <p:spPr>
            <a:xfrm>
              <a:off x="9179000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4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C1C20C4-D0CF-4387-8559-BCDABF2CE575}"/>
                </a:ext>
              </a:extLst>
            </p:cNvPr>
            <p:cNvSpPr txBox="1"/>
            <p:nvPr/>
          </p:nvSpPr>
          <p:spPr>
            <a:xfrm>
              <a:off x="9957771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5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F08C74E-313B-4878-BABA-3200A48DBAE9}"/>
              </a:ext>
            </a:extLst>
          </p:cNvPr>
          <p:cNvGrpSpPr/>
          <p:nvPr/>
        </p:nvGrpSpPr>
        <p:grpSpPr>
          <a:xfrm>
            <a:off x="4903777" y="4471758"/>
            <a:ext cx="2384444" cy="555640"/>
            <a:chOff x="7529580" y="2593802"/>
            <a:chExt cx="2384444" cy="555640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B7FF9515-2F4F-4AA3-820F-0DB254796894}"/>
                </a:ext>
              </a:extLst>
            </p:cNvPr>
            <p:cNvSpPr/>
            <p:nvPr/>
          </p:nvSpPr>
          <p:spPr>
            <a:xfrm>
              <a:off x="7529580" y="2593802"/>
              <a:ext cx="2384444" cy="5556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814DB03-B9A8-4665-8CED-30EE0ED28E80}"/>
                </a:ext>
              </a:extLst>
            </p:cNvPr>
            <p:cNvSpPr txBox="1"/>
            <p:nvPr/>
          </p:nvSpPr>
          <p:spPr>
            <a:xfrm>
              <a:off x="7621458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2</a:t>
              </a:r>
              <a:r>
                <a:rPr lang="en-US" dirty="0"/>
                <a:t>.0</a:t>
              </a:r>
              <a:endParaRPr lang="wae-CH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BCA9A79-4F17-4240-BA38-D1197EB61F49}"/>
                </a:ext>
              </a:extLst>
            </p:cNvPr>
            <p:cNvSpPr txBox="1"/>
            <p:nvPr/>
          </p:nvSpPr>
          <p:spPr>
            <a:xfrm>
              <a:off x="8400229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ru-RU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02CF7E7-2FFA-491E-88F6-B78304DD4764}"/>
                </a:ext>
              </a:extLst>
            </p:cNvPr>
            <p:cNvSpPr txBox="1"/>
            <p:nvPr/>
          </p:nvSpPr>
          <p:spPr>
            <a:xfrm>
              <a:off x="9179000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ru-RU" dirty="0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6C954D45-8D8F-4829-BE65-551B660B9167}"/>
              </a:ext>
            </a:extLst>
          </p:cNvPr>
          <p:cNvGrpSpPr/>
          <p:nvPr/>
        </p:nvGrpSpPr>
        <p:grpSpPr>
          <a:xfrm>
            <a:off x="4107507" y="1671000"/>
            <a:ext cx="2428191" cy="2805519"/>
            <a:chOff x="6733309" y="1671000"/>
            <a:chExt cx="2428191" cy="2805519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B9CBAC0-FA15-4420-9C7E-78958AEB7AB3}"/>
                </a:ext>
              </a:extLst>
            </p:cNvPr>
            <p:cNvGrpSpPr/>
            <p:nvPr/>
          </p:nvGrpSpPr>
          <p:grpSpPr>
            <a:xfrm>
              <a:off x="6733309" y="1671000"/>
              <a:ext cx="2428191" cy="555640"/>
              <a:chOff x="6733309" y="1863801"/>
              <a:chExt cx="2428191" cy="555640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A14021B6-1782-40CE-B164-C130C54905DB}"/>
                  </a:ext>
                </a:extLst>
              </p:cNvPr>
              <p:cNvSpPr/>
              <p:nvPr/>
            </p:nvSpPr>
            <p:spPr>
              <a:xfrm>
                <a:off x="6733309" y="1863801"/>
                <a:ext cx="2428191" cy="55564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wae-CH"/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61C1E93-DD1E-429C-910C-3BE8B6C52D83}"/>
                  </a:ext>
                </a:extLst>
              </p:cNvPr>
              <p:cNvSpPr txBox="1"/>
              <p:nvPr/>
            </p:nvSpPr>
            <p:spPr>
              <a:xfrm>
                <a:off x="6842687" y="1956955"/>
                <a:ext cx="669393" cy="3693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0.2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5255AB4-41F4-44B8-9C03-DF5C606F3532}"/>
                  </a:ext>
                </a:extLst>
              </p:cNvPr>
              <p:cNvSpPr txBox="1"/>
              <p:nvPr/>
            </p:nvSpPr>
            <p:spPr>
              <a:xfrm>
                <a:off x="7621458" y="1956955"/>
                <a:ext cx="669393" cy="3693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0.6</a:t>
                </a:r>
                <a:endParaRPr lang="wae-CH" dirty="0"/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BD052F9-7735-4C6A-B26F-7365BE5BF853}"/>
                  </a:ext>
                </a:extLst>
              </p:cNvPr>
              <p:cNvSpPr txBox="1"/>
              <p:nvPr/>
            </p:nvSpPr>
            <p:spPr>
              <a:xfrm>
                <a:off x="8400229" y="1956955"/>
                <a:ext cx="669393" cy="3693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0.2</a:t>
                </a:r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B4FE4B0E-3780-4B1B-86BC-9A142B110D3E}"/>
                </a:ext>
              </a:extLst>
            </p:cNvPr>
            <p:cNvGrpSpPr/>
            <p:nvPr/>
          </p:nvGrpSpPr>
          <p:grpSpPr>
            <a:xfrm>
              <a:off x="6733309" y="3379970"/>
              <a:ext cx="2428191" cy="555640"/>
              <a:chOff x="6733309" y="1863801"/>
              <a:chExt cx="2428191" cy="555640"/>
            </a:xfrm>
            <a:solidFill>
              <a:schemeClr val="accent2">
                <a:lumMod val="40000"/>
                <a:lumOff val="60000"/>
              </a:schemeClr>
            </a:solidFill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8B29281E-B301-4137-AF30-33F646C12162}"/>
                  </a:ext>
                </a:extLst>
              </p:cNvPr>
              <p:cNvSpPr/>
              <p:nvPr/>
            </p:nvSpPr>
            <p:spPr>
              <a:xfrm>
                <a:off x="6733309" y="1863801"/>
                <a:ext cx="2428191" cy="55564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wae-CH" dirty="0"/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E4D52D8-C321-4ECC-9311-EDCDE07AA086}"/>
                  </a:ext>
                </a:extLst>
              </p:cNvPr>
              <p:cNvSpPr txBox="1"/>
              <p:nvPr/>
            </p:nvSpPr>
            <p:spPr>
              <a:xfrm>
                <a:off x="6842687" y="1956955"/>
                <a:ext cx="669393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0.2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4107640-8D6B-484E-BE0D-1B6EDD3E0FFD}"/>
                  </a:ext>
                </a:extLst>
              </p:cNvPr>
              <p:cNvSpPr txBox="1"/>
              <p:nvPr/>
            </p:nvSpPr>
            <p:spPr>
              <a:xfrm>
                <a:off x="7621458" y="1956955"/>
                <a:ext cx="669393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1.2</a:t>
                </a:r>
                <a:endParaRPr lang="wae-CH" dirty="0"/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4D74974-E22F-4838-B1FE-4E52B1A399CD}"/>
                  </a:ext>
                </a:extLst>
              </p:cNvPr>
              <p:cNvSpPr txBox="1"/>
              <p:nvPr/>
            </p:nvSpPr>
            <p:spPr>
              <a:xfrm>
                <a:off x="8400229" y="1956955"/>
                <a:ext cx="669393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0.6</a:t>
                </a:r>
              </a:p>
            </p:txBody>
          </p:sp>
        </p:grpSp>
        <p:sp>
          <p:nvSpPr>
            <p:cNvPr id="31" name="Flowchart: Summing Junction 30">
              <a:extLst>
                <a:ext uri="{FF2B5EF4-FFF2-40B4-BE49-F238E27FC236}">
                  <a16:creationId xmlns:a16="http://schemas.microsoft.com/office/drawing/2014/main" id="{1CCA4300-78CA-4BEC-9DA5-FD816269B6A4}"/>
                </a:ext>
              </a:extLst>
            </p:cNvPr>
            <p:cNvSpPr/>
            <p:nvPr/>
          </p:nvSpPr>
          <p:spPr>
            <a:xfrm>
              <a:off x="7809564" y="2287816"/>
              <a:ext cx="275680" cy="275680"/>
            </a:xfrm>
            <a:prstGeom prst="flowChartSummingJunction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EC789D80-2FAC-446B-9C2E-4FE8D18ED62D}"/>
                </a:ext>
              </a:extLst>
            </p:cNvPr>
            <p:cNvCxnSpPr/>
            <p:nvPr/>
          </p:nvCxnSpPr>
          <p:spPr>
            <a:xfrm flipH="1">
              <a:off x="7969240" y="3967598"/>
              <a:ext cx="4385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250A15E0-30D0-4EF4-81A7-784A840D6FC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085244" y="3967598"/>
              <a:ext cx="649535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Plus Sign 43">
              <a:extLst>
                <a:ext uri="{FF2B5EF4-FFF2-40B4-BE49-F238E27FC236}">
                  <a16:creationId xmlns:a16="http://schemas.microsoft.com/office/drawing/2014/main" id="{90470E76-3ED2-4A1A-AD55-8ED17497FD9E}"/>
                </a:ext>
              </a:extLst>
            </p:cNvPr>
            <p:cNvSpPr/>
            <p:nvPr/>
          </p:nvSpPr>
          <p:spPr>
            <a:xfrm>
              <a:off x="7828305" y="4198948"/>
              <a:ext cx="277571" cy="277571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18DD1D74-D228-4152-A231-77277AB4DF01}"/>
                </a:ext>
              </a:extLst>
            </p:cNvPr>
            <p:cNvCxnSpPr>
              <a:cxnSpLocks/>
            </p:cNvCxnSpPr>
            <p:nvPr/>
          </p:nvCxnSpPr>
          <p:spPr>
            <a:xfrm>
              <a:off x="7181769" y="3967598"/>
              <a:ext cx="675852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D3D91089-5AF9-4E38-9DDA-B183E650014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177384" y="3201368"/>
              <a:ext cx="4385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00E028C0-AF8C-45B8-B073-477D57EA0947}"/>
                </a:ext>
              </a:extLst>
            </p:cNvPr>
            <p:cNvCxnSpPr/>
            <p:nvPr/>
          </p:nvCxnSpPr>
          <p:spPr>
            <a:xfrm flipH="1">
              <a:off x="7969240" y="3201368"/>
              <a:ext cx="4385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BADEC656-0AC8-4E6D-A96A-EA2DF0D5693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30393" y="3201368"/>
              <a:ext cx="4385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900498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3C04-1ADB-48F7-8227-B8F9F9088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Convolutions</a:t>
            </a:r>
            <a:endParaRPr lang="wae-CH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122BC61-8203-4EDE-BF2F-BBBE1C099F1A}"/>
              </a:ext>
            </a:extLst>
          </p:cNvPr>
          <p:cNvGrpSpPr/>
          <p:nvPr/>
        </p:nvGrpSpPr>
        <p:grpSpPr>
          <a:xfrm>
            <a:off x="4107507" y="2593802"/>
            <a:ext cx="3976984" cy="555640"/>
            <a:chOff x="6733310" y="2593802"/>
            <a:chExt cx="3976984" cy="555640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6013741-0675-4A89-9B1A-BDEC0F640FD5}"/>
                </a:ext>
              </a:extLst>
            </p:cNvPr>
            <p:cNvSpPr/>
            <p:nvPr/>
          </p:nvSpPr>
          <p:spPr>
            <a:xfrm>
              <a:off x="6733310" y="2593802"/>
              <a:ext cx="3976984" cy="55564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3208E1F-7841-49D1-B60C-323E91F8C51C}"/>
                </a:ext>
              </a:extLst>
            </p:cNvPr>
            <p:cNvSpPr txBox="1"/>
            <p:nvPr/>
          </p:nvSpPr>
          <p:spPr>
            <a:xfrm>
              <a:off x="6842687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F1F0EEE-38F0-4107-B295-781F58FF81AB}"/>
                </a:ext>
              </a:extLst>
            </p:cNvPr>
            <p:cNvSpPr txBox="1"/>
            <p:nvPr/>
          </p:nvSpPr>
          <p:spPr>
            <a:xfrm>
              <a:off x="7621458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2</a:t>
              </a:r>
              <a:endParaRPr lang="wae-CH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3D4D746-4C6A-4977-8DD7-4A3F81BC5600}"/>
                </a:ext>
              </a:extLst>
            </p:cNvPr>
            <p:cNvSpPr txBox="1"/>
            <p:nvPr/>
          </p:nvSpPr>
          <p:spPr>
            <a:xfrm>
              <a:off x="8400229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3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60AD9D7-9502-48B3-8D81-2812165FB133}"/>
                </a:ext>
              </a:extLst>
            </p:cNvPr>
            <p:cNvSpPr txBox="1"/>
            <p:nvPr/>
          </p:nvSpPr>
          <p:spPr>
            <a:xfrm>
              <a:off x="9179000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4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C1C20C4-D0CF-4387-8559-BCDABF2CE575}"/>
                </a:ext>
              </a:extLst>
            </p:cNvPr>
            <p:cNvSpPr txBox="1"/>
            <p:nvPr/>
          </p:nvSpPr>
          <p:spPr>
            <a:xfrm>
              <a:off x="9957771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5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F08C74E-313B-4878-BABA-3200A48DBAE9}"/>
              </a:ext>
            </a:extLst>
          </p:cNvPr>
          <p:cNvGrpSpPr/>
          <p:nvPr/>
        </p:nvGrpSpPr>
        <p:grpSpPr>
          <a:xfrm>
            <a:off x="4903777" y="4471758"/>
            <a:ext cx="2384444" cy="555640"/>
            <a:chOff x="7529580" y="2593802"/>
            <a:chExt cx="2384444" cy="555640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B7FF9515-2F4F-4AA3-820F-0DB254796894}"/>
                </a:ext>
              </a:extLst>
            </p:cNvPr>
            <p:cNvSpPr/>
            <p:nvPr/>
          </p:nvSpPr>
          <p:spPr>
            <a:xfrm>
              <a:off x="7529580" y="2593802"/>
              <a:ext cx="2384444" cy="5556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814DB03-B9A8-4665-8CED-30EE0ED28E80}"/>
                </a:ext>
              </a:extLst>
            </p:cNvPr>
            <p:cNvSpPr txBox="1"/>
            <p:nvPr/>
          </p:nvSpPr>
          <p:spPr>
            <a:xfrm>
              <a:off x="7621458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2</a:t>
              </a:r>
              <a:r>
                <a:rPr lang="en-US" dirty="0"/>
                <a:t>.0</a:t>
              </a:r>
              <a:endParaRPr lang="wae-CH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BCA9A79-4F17-4240-BA38-D1197EB61F49}"/>
                </a:ext>
              </a:extLst>
            </p:cNvPr>
            <p:cNvSpPr txBox="1"/>
            <p:nvPr/>
          </p:nvSpPr>
          <p:spPr>
            <a:xfrm>
              <a:off x="8400229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3.0</a:t>
              </a:r>
              <a:endParaRPr lang="ru-RU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02CF7E7-2FFA-491E-88F6-B78304DD4764}"/>
                </a:ext>
              </a:extLst>
            </p:cNvPr>
            <p:cNvSpPr txBox="1"/>
            <p:nvPr/>
          </p:nvSpPr>
          <p:spPr>
            <a:xfrm>
              <a:off x="9179000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ru-RU" dirty="0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6C954D45-8D8F-4829-BE65-551B660B9167}"/>
              </a:ext>
            </a:extLst>
          </p:cNvPr>
          <p:cNvGrpSpPr/>
          <p:nvPr/>
        </p:nvGrpSpPr>
        <p:grpSpPr>
          <a:xfrm>
            <a:off x="4877534" y="1671000"/>
            <a:ext cx="2428191" cy="2805519"/>
            <a:chOff x="6733309" y="1671000"/>
            <a:chExt cx="2428191" cy="2805519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B9CBAC0-FA15-4420-9C7E-78958AEB7AB3}"/>
                </a:ext>
              </a:extLst>
            </p:cNvPr>
            <p:cNvGrpSpPr/>
            <p:nvPr/>
          </p:nvGrpSpPr>
          <p:grpSpPr>
            <a:xfrm>
              <a:off x="6733309" y="1671000"/>
              <a:ext cx="2428191" cy="555640"/>
              <a:chOff x="6733309" y="1863801"/>
              <a:chExt cx="2428191" cy="555640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A14021B6-1782-40CE-B164-C130C54905DB}"/>
                  </a:ext>
                </a:extLst>
              </p:cNvPr>
              <p:cNvSpPr/>
              <p:nvPr/>
            </p:nvSpPr>
            <p:spPr>
              <a:xfrm>
                <a:off x="6733309" y="1863801"/>
                <a:ext cx="2428191" cy="55564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wae-CH"/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61C1E93-DD1E-429C-910C-3BE8B6C52D83}"/>
                  </a:ext>
                </a:extLst>
              </p:cNvPr>
              <p:cNvSpPr txBox="1"/>
              <p:nvPr/>
            </p:nvSpPr>
            <p:spPr>
              <a:xfrm>
                <a:off x="6842687" y="1956955"/>
                <a:ext cx="669393" cy="3693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0.2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5255AB4-41F4-44B8-9C03-DF5C606F3532}"/>
                  </a:ext>
                </a:extLst>
              </p:cNvPr>
              <p:cNvSpPr txBox="1"/>
              <p:nvPr/>
            </p:nvSpPr>
            <p:spPr>
              <a:xfrm>
                <a:off x="7621458" y="1956955"/>
                <a:ext cx="669393" cy="3693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0.6</a:t>
                </a:r>
                <a:endParaRPr lang="wae-CH" dirty="0"/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BD052F9-7735-4C6A-B26F-7365BE5BF853}"/>
                  </a:ext>
                </a:extLst>
              </p:cNvPr>
              <p:cNvSpPr txBox="1"/>
              <p:nvPr/>
            </p:nvSpPr>
            <p:spPr>
              <a:xfrm>
                <a:off x="8400229" y="1956955"/>
                <a:ext cx="669393" cy="3693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0.2</a:t>
                </a:r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B4FE4B0E-3780-4B1B-86BC-9A142B110D3E}"/>
                </a:ext>
              </a:extLst>
            </p:cNvPr>
            <p:cNvGrpSpPr/>
            <p:nvPr/>
          </p:nvGrpSpPr>
          <p:grpSpPr>
            <a:xfrm>
              <a:off x="6733309" y="3379970"/>
              <a:ext cx="2428191" cy="555640"/>
              <a:chOff x="6733309" y="1863801"/>
              <a:chExt cx="2428191" cy="555640"/>
            </a:xfrm>
            <a:solidFill>
              <a:schemeClr val="accent2">
                <a:lumMod val="40000"/>
                <a:lumOff val="60000"/>
              </a:schemeClr>
            </a:solidFill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8B29281E-B301-4137-AF30-33F646C12162}"/>
                  </a:ext>
                </a:extLst>
              </p:cNvPr>
              <p:cNvSpPr/>
              <p:nvPr/>
            </p:nvSpPr>
            <p:spPr>
              <a:xfrm>
                <a:off x="6733309" y="1863801"/>
                <a:ext cx="2428191" cy="55564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wae-CH" dirty="0"/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E4D52D8-C321-4ECC-9311-EDCDE07AA086}"/>
                  </a:ext>
                </a:extLst>
              </p:cNvPr>
              <p:cNvSpPr txBox="1"/>
              <p:nvPr/>
            </p:nvSpPr>
            <p:spPr>
              <a:xfrm>
                <a:off x="6842687" y="1956955"/>
                <a:ext cx="669393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</a:t>
                </a:r>
                <a:r>
                  <a:rPr lang="en-US" dirty="0"/>
                  <a:t>4</a:t>
                </a:r>
                <a:endParaRPr lang="ru-RU" dirty="0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4107640-8D6B-484E-BE0D-1B6EDD3E0FFD}"/>
                  </a:ext>
                </a:extLst>
              </p:cNvPr>
              <p:cNvSpPr txBox="1"/>
              <p:nvPr/>
            </p:nvSpPr>
            <p:spPr>
              <a:xfrm>
                <a:off x="7621458" y="1956955"/>
                <a:ext cx="669393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1.</a:t>
                </a:r>
                <a:r>
                  <a:rPr lang="en-US" dirty="0"/>
                  <a:t>8</a:t>
                </a:r>
                <a:endParaRPr lang="wae-CH" dirty="0"/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4D74974-E22F-4838-B1FE-4E52B1A399CD}"/>
                  </a:ext>
                </a:extLst>
              </p:cNvPr>
              <p:cNvSpPr txBox="1"/>
              <p:nvPr/>
            </p:nvSpPr>
            <p:spPr>
              <a:xfrm>
                <a:off x="8400229" y="1956955"/>
                <a:ext cx="669393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</a:t>
                </a:r>
                <a:r>
                  <a:rPr lang="en-US" dirty="0"/>
                  <a:t>8</a:t>
                </a:r>
                <a:endParaRPr lang="ru-RU" dirty="0"/>
              </a:p>
            </p:txBody>
          </p:sp>
        </p:grpSp>
        <p:sp>
          <p:nvSpPr>
            <p:cNvPr id="31" name="Flowchart: Summing Junction 30">
              <a:extLst>
                <a:ext uri="{FF2B5EF4-FFF2-40B4-BE49-F238E27FC236}">
                  <a16:creationId xmlns:a16="http://schemas.microsoft.com/office/drawing/2014/main" id="{1CCA4300-78CA-4BEC-9DA5-FD816269B6A4}"/>
                </a:ext>
              </a:extLst>
            </p:cNvPr>
            <p:cNvSpPr/>
            <p:nvPr/>
          </p:nvSpPr>
          <p:spPr>
            <a:xfrm>
              <a:off x="7809564" y="2287816"/>
              <a:ext cx="275680" cy="275680"/>
            </a:xfrm>
            <a:prstGeom prst="flowChartSummingJunction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EC789D80-2FAC-446B-9C2E-4FE8D18ED62D}"/>
                </a:ext>
              </a:extLst>
            </p:cNvPr>
            <p:cNvCxnSpPr/>
            <p:nvPr/>
          </p:nvCxnSpPr>
          <p:spPr>
            <a:xfrm flipH="1">
              <a:off x="7969240" y="3967598"/>
              <a:ext cx="4385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250A15E0-30D0-4EF4-81A7-784A840D6FC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085244" y="3967598"/>
              <a:ext cx="649535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Plus Sign 43">
              <a:extLst>
                <a:ext uri="{FF2B5EF4-FFF2-40B4-BE49-F238E27FC236}">
                  <a16:creationId xmlns:a16="http://schemas.microsoft.com/office/drawing/2014/main" id="{90470E76-3ED2-4A1A-AD55-8ED17497FD9E}"/>
                </a:ext>
              </a:extLst>
            </p:cNvPr>
            <p:cNvSpPr/>
            <p:nvPr/>
          </p:nvSpPr>
          <p:spPr>
            <a:xfrm>
              <a:off x="7828305" y="4198948"/>
              <a:ext cx="277571" cy="277571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18DD1D74-D228-4152-A231-77277AB4DF01}"/>
                </a:ext>
              </a:extLst>
            </p:cNvPr>
            <p:cNvCxnSpPr>
              <a:cxnSpLocks/>
            </p:cNvCxnSpPr>
            <p:nvPr/>
          </p:nvCxnSpPr>
          <p:spPr>
            <a:xfrm>
              <a:off x="7181769" y="3967598"/>
              <a:ext cx="675852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D3D91089-5AF9-4E38-9DDA-B183E650014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177384" y="3201368"/>
              <a:ext cx="4385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00E028C0-AF8C-45B8-B073-477D57EA0947}"/>
                </a:ext>
              </a:extLst>
            </p:cNvPr>
            <p:cNvCxnSpPr/>
            <p:nvPr/>
          </p:nvCxnSpPr>
          <p:spPr>
            <a:xfrm flipH="1">
              <a:off x="7969240" y="3201368"/>
              <a:ext cx="4385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BADEC656-0AC8-4E6D-A96A-EA2DF0D5693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30393" y="3201368"/>
              <a:ext cx="4385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78060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F17E0-9DC2-4DBC-B5E6-96A0CAC7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wae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5519E-CBBE-4E60-9306-55AE33A2B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wae-CH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E3C9382-3187-49E2-B78D-2C7936E5C5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128" y="0"/>
            <a:ext cx="10749997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7241CAF-8612-4F30-95F6-879C2C9D7214}"/>
              </a:ext>
            </a:extLst>
          </p:cNvPr>
          <p:cNvSpPr txBox="1"/>
          <p:nvPr/>
        </p:nvSpPr>
        <p:spPr>
          <a:xfrm>
            <a:off x="993152" y="6479556"/>
            <a:ext cx="2418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(adopted from lectures)</a:t>
            </a:r>
            <a:endParaRPr lang="wae-CH" dirty="0"/>
          </a:p>
        </p:txBody>
      </p:sp>
    </p:spTree>
    <p:extLst>
      <p:ext uri="{BB962C8B-B14F-4D97-AF65-F5344CB8AC3E}">
        <p14:creationId xmlns:p14="http://schemas.microsoft.com/office/powerpoint/2010/main" val="15850170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3C04-1ADB-48F7-8227-B8F9F9088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Convolutions</a:t>
            </a:r>
            <a:endParaRPr lang="wae-CH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122BC61-8203-4EDE-BF2F-BBBE1C099F1A}"/>
              </a:ext>
            </a:extLst>
          </p:cNvPr>
          <p:cNvGrpSpPr/>
          <p:nvPr/>
        </p:nvGrpSpPr>
        <p:grpSpPr>
          <a:xfrm>
            <a:off x="4107507" y="2593802"/>
            <a:ext cx="3976984" cy="555640"/>
            <a:chOff x="6733310" y="2593802"/>
            <a:chExt cx="3976984" cy="555640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6013741-0675-4A89-9B1A-BDEC0F640FD5}"/>
                </a:ext>
              </a:extLst>
            </p:cNvPr>
            <p:cNvSpPr/>
            <p:nvPr/>
          </p:nvSpPr>
          <p:spPr>
            <a:xfrm>
              <a:off x="6733310" y="2593802"/>
              <a:ext cx="3976984" cy="55564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3208E1F-7841-49D1-B60C-323E91F8C51C}"/>
                </a:ext>
              </a:extLst>
            </p:cNvPr>
            <p:cNvSpPr txBox="1"/>
            <p:nvPr/>
          </p:nvSpPr>
          <p:spPr>
            <a:xfrm>
              <a:off x="6842687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F1F0EEE-38F0-4107-B295-781F58FF81AB}"/>
                </a:ext>
              </a:extLst>
            </p:cNvPr>
            <p:cNvSpPr txBox="1"/>
            <p:nvPr/>
          </p:nvSpPr>
          <p:spPr>
            <a:xfrm>
              <a:off x="7621458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2</a:t>
              </a:r>
              <a:endParaRPr lang="wae-CH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3D4D746-4C6A-4977-8DD7-4A3F81BC5600}"/>
                </a:ext>
              </a:extLst>
            </p:cNvPr>
            <p:cNvSpPr txBox="1"/>
            <p:nvPr/>
          </p:nvSpPr>
          <p:spPr>
            <a:xfrm>
              <a:off x="8400229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3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60AD9D7-9502-48B3-8D81-2812165FB133}"/>
                </a:ext>
              </a:extLst>
            </p:cNvPr>
            <p:cNvSpPr txBox="1"/>
            <p:nvPr/>
          </p:nvSpPr>
          <p:spPr>
            <a:xfrm>
              <a:off x="9179000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4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C1C20C4-D0CF-4387-8559-BCDABF2CE575}"/>
                </a:ext>
              </a:extLst>
            </p:cNvPr>
            <p:cNvSpPr txBox="1"/>
            <p:nvPr/>
          </p:nvSpPr>
          <p:spPr>
            <a:xfrm>
              <a:off x="9957771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5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F08C74E-313B-4878-BABA-3200A48DBAE9}"/>
              </a:ext>
            </a:extLst>
          </p:cNvPr>
          <p:cNvGrpSpPr/>
          <p:nvPr/>
        </p:nvGrpSpPr>
        <p:grpSpPr>
          <a:xfrm>
            <a:off x="4903777" y="4471758"/>
            <a:ext cx="2384444" cy="555640"/>
            <a:chOff x="7529580" y="2593802"/>
            <a:chExt cx="2384444" cy="555640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B7FF9515-2F4F-4AA3-820F-0DB254796894}"/>
                </a:ext>
              </a:extLst>
            </p:cNvPr>
            <p:cNvSpPr/>
            <p:nvPr/>
          </p:nvSpPr>
          <p:spPr>
            <a:xfrm>
              <a:off x="7529580" y="2593802"/>
              <a:ext cx="2384444" cy="5556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814DB03-B9A8-4665-8CED-30EE0ED28E80}"/>
                </a:ext>
              </a:extLst>
            </p:cNvPr>
            <p:cNvSpPr txBox="1"/>
            <p:nvPr/>
          </p:nvSpPr>
          <p:spPr>
            <a:xfrm>
              <a:off x="7621458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2</a:t>
              </a:r>
              <a:r>
                <a:rPr lang="en-US" dirty="0"/>
                <a:t>.0</a:t>
              </a:r>
              <a:endParaRPr lang="wae-CH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BCA9A79-4F17-4240-BA38-D1197EB61F49}"/>
                </a:ext>
              </a:extLst>
            </p:cNvPr>
            <p:cNvSpPr txBox="1"/>
            <p:nvPr/>
          </p:nvSpPr>
          <p:spPr>
            <a:xfrm>
              <a:off x="8400229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3.0</a:t>
              </a:r>
              <a:endParaRPr lang="ru-RU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02CF7E7-2FFA-491E-88F6-B78304DD4764}"/>
                </a:ext>
              </a:extLst>
            </p:cNvPr>
            <p:cNvSpPr txBox="1"/>
            <p:nvPr/>
          </p:nvSpPr>
          <p:spPr>
            <a:xfrm>
              <a:off x="9179000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4.0</a:t>
              </a:r>
              <a:endParaRPr lang="ru-RU" dirty="0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6C954D45-8D8F-4829-BE65-551B660B9167}"/>
              </a:ext>
            </a:extLst>
          </p:cNvPr>
          <p:cNvGrpSpPr/>
          <p:nvPr/>
        </p:nvGrpSpPr>
        <p:grpSpPr>
          <a:xfrm>
            <a:off x="5656300" y="1671000"/>
            <a:ext cx="2428191" cy="2805519"/>
            <a:chOff x="6733309" y="1671000"/>
            <a:chExt cx="2428191" cy="2805519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B9CBAC0-FA15-4420-9C7E-78958AEB7AB3}"/>
                </a:ext>
              </a:extLst>
            </p:cNvPr>
            <p:cNvGrpSpPr/>
            <p:nvPr/>
          </p:nvGrpSpPr>
          <p:grpSpPr>
            <a:xfrm>
              <a:off x="6733309" y="1671000"/>
              <a:ext cx="2428191" cy="555640"/>
              <a:chOff x="6733309" y="1863801"/>
              <a:chExt cx="2428191" cy="555640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A14021B6-1782-40CE-B164-C130C54905DB}"/>
                  </a:ext>
                </a:extLst>
              </p:cNvPr>
              <p:cNvSpPr/>
              <p:nvPr/>
            </p:nvSpPr>
            <p:spPr>
              <a:xfrm>
                <a:off x="6733309" y="1863801"/>
                <a:ext cx="2428191" cy="55564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wae-CH"/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61C1E93-DD1E-429C-910C-3BE8B6C52D83}"/>
                  </a:ext>
                </a:extLst>
              </p:cNvPr>
              <p:cNvSpPr txBox="1"/>
              <p:nvPr/>
            </p:nvSpPr>
            <p:spPr>
              <a:xfrm>
                <a:off x="6842687" y="1956955"/>
                <a:ext cx="669393" cy="3693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0.2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5255AB4-41F4-44B8-9C03-DF5C606F3532}"/>
                  </a:ext>
                </a:extLst>
              </p:cNvPr>
              <p:cNvSpPr txBox="1"/>
              <p:nvPr/>
            </p:nvSpPr>
            <p:spPr>
              <a:xfrm>
                <a:off x="7621458" y="1956955"/>
                <a:ext cx="669393" cy="3693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0.6</a:t>
                </a:r>
                <a:endParaRPr lang="wae-CH" dirty="0"/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BD052F9-7735-4C6A-B26F-7365BE5BF853}"/>
                  </a:ext>
                </a:extLst>
              </p:cNvPr>
              <p:cNvSpPr txBox="1"/>
              <p:nvPr/>
            </p:nvSpPr>
            <p:spPr>
              <a:xfrm>
                <a:off x="8400229" y="1956955"/>
                <a:ext cx="669393" cy="3693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0.2</a:t>
                </a:r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B4FE4B0E-3780-4B1B-86BC-9A142B110D3E}"/>
                </a:ext>
              </a:extLst>
            </p:cNvPr>
            <p:cNvGrpSpPr/>
            <p:nvPr/>
          </p:nvGrpSpPr>
          <p:grpSpPr>
            <a:xfrm>
              <a:off x="6733309" y="3379970"/>
              <a:ext cx="2428191" cy="555640"/>
              <a:chOff x="6733309" y="1863801"/>
              <a:chExt cx="2428191" cy="555640"/>
            </a:xfrm>
            <a:solidFill>
              <a:schemeClr val="accent2">
                <a:lumMod val="40000"/>
                <a:lumOff val="60000"/>
              </a:schemeClr>
            </a:solidFill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8B29281E-B301-4137-AF30-33F646C12162}"/>
                  </a:ext>
                </a:extLst>
              </p:cNvPr>
              <p:cNvSpPr/>
              <p:nvPr/>
            </p:nvSpPr>
            <p:spPr>
              <a:xfrm>
                <a:off x="6733309" y="1863801"/>
                <a:ext cx="2428191" cy="55564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wae-CH" dirty="0"/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E4D52D8-C321-4ECC-9311-EDCDE07AA086}"/>
                  </a:ext>
                </a:extLst>
              </p:cNvPr>
              <p:cNvSpPr txBox="1"/>
              <p:nvPr/>
            </p:nvSpPr>
            <p:spPr>
              <a:xfrm>
                <a:off x="6842687" y="1956955"/>
                <a:ext cx="669393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</a:t>
                </a:r>
                <a:r>
                  <a:rPr lang="en-US" dirty="0"/>
                  <a:t>6</a:t>
                </a:r>
                <a:endParaRPr lang="ru-RU" dirty="0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4107640-8D6B-484E-BE0D-1B6EDD3E0FFD}"/>
                  </a:ext>
                </a:extLst>
              </p:cNvPr>
              <p:cNvSpPr txBox="1"/>
              <p:nvPr/>
            </p:nvSpPr>
            <p:spPr>
              <a:xfrm>
                <a:off x="7621458" y="1956955"/>
                <a:ext cx="669393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2</a:t>
                </a:r>
                <a:r>
                  <a:rPr lang="ru-RU" dirty="0"/>
                  <a:t>.</a:t>
                </a:r>
                <a:r>
                  <a:rPr lang="en-US" dirty="0"/>
                  <a:t>4</a:t>
                </a:r>
                <a:endParaRPr lang="wae-CH" dirty="0"/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4D74974-E22F-4838-B1FE-4E52B1A399CD}"/>
                  </a:ext>
                </a:extLst>
              </p:cNvPr>
              <p:cNvSpPr txBox="1"/>
              <p:nvPr/>
            </p:nvSpPr>
            <p:spPr>
              <a:xfrm>
                <a:off x="8400229" y="1956955"/>
                <a:ext cx="669393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1</a:t>
                </a:r>
                <a:r>
                  <a:rPr lang="ru-RU" dirty="0"/>
                  <a:t>.</a:t>
                </a:r>
                <a:r>
                  <a:rPr lang="en-US" dirty="0"/>
                  <a:t>0</a:t>
                </a:r>
                <a:endParaRPr lang="ru-RU" dirty="0"/>
              </a:p>
            </p:txBody>
          </p:sp>
        </p:grpSp>
        <p:sp>
          <p:nvSpPr>
            <p:cNvPr id="31" name="Flowchart: Summing Junction 30">
              <a:extLst>
                <a:ext uri="{FF2B5EF4-FFF2-40B4-BE49-F238E27FC236}">
                  <a16:creationId xmlns:a16="http://schemas.microsoft.com/office/drawing/2014/main" id="{1CCA4300-78CA-4BEC-9DA5-FD816269B6A4}"/>
                </a:ext>
              </a:extLst>
            </p:cNvPr>
            <p:cNvSpPr/>
            <p:nvPr/>
          </p:nvSpPr>
          <p:spPr>
            <a:xfrm>
              <a:off x="7809564" y="2287816"/>
              <a:ext cx="275680" cy="275680"/>
            </a:xfrm>
            <a:prstGeom prst="flowChartSummingJunction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EC789D80-2FAC-446B-9C2E-4FE8D18ED62D}"/>
                </a:ext>
              </a:extLst>
            </p:cNvPr>
            <p:cNvCxnSpPr/>
            <p:nvPr/>
          </p:nvCxnSpPr>
          <p:spPr>
            <a:xfrm flipH="1">
              <a:off x="7969240" y="3967598"/>
              <a:ext cx="4385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250A15E0-30D0-4EF4-81A7-784A840D6FC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085244" y="3967598"/>
              <a:ext cx="649535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Plus Sign 43">
              <a:extLst>
                <a:ext uri="{FF2B5EF4-FFF2-40B4-BE49-F238E27FC236}">
                  <a16:creationId xmlns:a16="http://schemas.microsoft.com/office/drawing/2014/main" id="{90470E76-3ED2-4A1A-AD55-8ED17497FD9E}"/>
                </a:ext>
              </a:extLst>
            </p:cNvPr>
            <p:cNvSpPr/>
            <p:nvPr/>
          </p:nvSpPr>
          <p:spPr>
            <a:xfrm>
              <a:off x="7828305" y="4198948"/>
              <a:ext cx="277571" cy="277571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18DD1D74-D228-4152-A231-77277AB4DF01}"/>
                </a:ext>
              </a:extLst>
            </p:cNvPr>
            <p:cNvCxnSpPr>
              <a:cxnSpLocks/>
            </p:cNvCxnSpPr>
            <p:nvPr/>
          </p:nvCxnSpPr>
          <p:spPr>
            <a:xfrm>
              <a:off x="7181769" y="3967598"/>
              <a:ext cx="675852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D3D91089-5AF9-4E38-9DDA-B183E650014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177384" y="3201368"/>
              <a:ext cx="4385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00E028C0-AF8C-45B8-B073-477D57EA0947}"/>
                </a:ext>
              </a:extLst>
            </p:cNvPr>
            <p:cNvCxnSpPr/>
            <p:nvPr/>
          </p:nvCxnSpPr>
          <p:spPr>
            <a:xfrm flipH="1">
              <a:off x="7969240" y="3201368"/>
              <a:ext cx="4385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BADEC656-0AC8-4E6D-A96A-EA2DF0D5693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30393" y="3201368"/>
              <a:ext cx="4385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454717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3C04-1ADB-48F7-8227-B8F9F9088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Convolutions: “VALID”</a:t>
            </a:r>
            <a:endParaRPr lang="wae-CH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122BC61-8203-4EDE-BF2F-BBBE1C099F1A}"/>
              </a:ext>
            </a:extLst>
          </p:cNvPr>
          <p:cNvGrpSpPr/>
          <p:nvPr/>
        </p:nvGrpSpPr>
        <p:grpSpPr>
          <a:xfrm>
            <a:off x="4107507" y="2593802"/>
            <a:ext cx="3976984" cy="555640"/>
            <a:chOff x="6733310" y="2593802"/>
            <a:chExt cx="3976984" cy="555640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6013741-0675-4A89-9B1A-BDEC0F640FD5}"/>
                </a:ext>
              </a:extLst>
            </p:cNvPr>
            <p:cNvSpPr/>
            <p:nvPr/>
          </p:nvSpPr>
          <p:spPr>
            <a:xfrm>
              <a:off x="6733310" y="2593802"/>
              <a:ext cx="3976984" cy="55564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3208E1F-7841-49D1-B60C-323E91F8C51C}"/>
                </a:ext>
              </a:extLst>
            </p:cNvPr>
            <p:cNvSpPr txBox="1"/>
            <p:nvPr/>
          </p:nvSpPr>
          <p:spPr>
            <a:xfrm>
              <a:off x="6842687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F1F0EEE-38F0-4107-B295-781F58FF81AB}"/>
                </a:ext>
              </a:extLst>
            </p:cNvPr>
            <p:cNvSpPr txBox="1"/>
            <p:nvPr/>
          </p:nvSpPr>
          <p:spPr>
            <a:xfrm>
              <a:off x="7621458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2</a:t>
              </a:r>
              <a:endParaRPr lang="wae-CH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3D4D746-4C6A-4977-8DD7-4A3F81BC5600}"/>
                </a:ext>
              </a:extLst>
            </p:cNvPr>
            <p:cNvSpPr txBox="1"/>
            <p:nvPr/>
          </p:nvSpPr>
          <p:spPr>
            <a:xfrm>
              <a:off x="8400229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3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60AD9D7-9502-48B3-8D81-2812165FB133}"/>
                </a:ext>
              </a:extLst>
            </p:cNvPr>
            <p:cNvSpPr txBox="1"/>
            <p:nvPr/>
          </p:nvSpPr>
          <p:spPr>
            <a:xfrm>
              <a:off x="9179000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4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C1C20C4-D0CF-4387-8559-BCDABF2CE575}"/>
                </a:ext>
              </a:extLst>
            </p:cNvPr>
            <p:cNvSpPr txBox="1"/>
            <p:nvPr/>
          </p:nvSpPr>
          <p:spPr>
            <a:xfrm>
              <a:off x="9957771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5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F08C74E-313B-4878-BABA-3200A48DBAE9}"/>
              </a:ext>
            </a:extLst>
          </p:cNvPr>
          <p:cNvGrpSpPr/>
          <p:nvPr/>
        </p:nvGrpSpPr>
        <p:grpSpPr>
          <a:xfrm>
            <a:off x="4903777" y="4471758"/>
            <a:ext cx="2384444" cy="555640"/>
            <a:chOff x="7529580" y="2593802"/>
            <a:chExt cx="2384444" cy="555640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B7FF9515-2F4F-4AA3-820F-0DB254796894}"/>
                </a:ext>
              </a:extLst>
            </p:cNvPr>
            <p:cNvSpPr/>
            <p:nvPr/>
          </p:nvSpPr>
          <p:spPr>
            <a:xfrm>
              <a:off x="7529580" y="2593802"/>
              <a:ext cx="2384444" cy="5556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814DB03-B9A8-4665-8CED-30EE0ED28E80}"/>
                </a:ext>
              </a:extLst>
            </p:cNvPr>
            <p:cNvSpPr txBox="1"/>
            <p:nvPr/>
          </p:nvSpPr>
          <p:spPr>
            <a:xfrm>
              <a:off x="7621458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2</a:t>
              </a:r>
              <a:r>
                <a:rPr lang="en-US" dirty="0"/>
                <a:t>.0</a:t>
              </a:r>
              <a:endParaRPr lang="wae-CH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BCA9A79-4F17-4240-BA38-D1197EB61F49}"/>
                </a:ext>
              </a:extLst>
            </p:cNvPr>
            <p:cNvSpPr txBox="1"/>
            <p:nvPr/>
          </p:nvSpPr>
          <p:spPr>
            <a:xfrm>
              <a:off x="8400229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3.0</a:t>
              </a:r>
              <a:endParaRPr lang="ru-RU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02CF7E7-2FFA-491E-88F6-B78304DD4764}"/>
                </a:ext>
              </a:extLst>
            </p:cNvPr>
            <p:cNvSpPr txBox="1"/>
            <p:nvPr/>
          </p:nvSpPr>
          <p:spPr>
            <a:xfrm>
              <a:off x="9179000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4.0</a:t>
              </a:r>
              <a:endParaRPr lang="ru-RU" dirty="0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6C954D45-8D8F-4829-BE65-551B660B9167}"/>
              </a:ext>
            </a:extLst>
          </p:cNvPr>
          <p:cNvGrpSpPr/>
          <p:nvPr/>
        </p:nvGrpSpPr>
        <p:grpSpPr>
          <a:xfrm>
            <a:off x="5656300" y="1671000"/>
            <a:ext cx="2428191" cy="2805519"/>
            <a:chOff x="6733309" y="1671000"/>
            <a:chExt cx="2428191" cy="2805519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B9CBAC0-FA15-4420-9C7E-78958AEB7AB3}"/>
                </a:ext>
              </a:extLst>
            </p:cNvPr>
            <p:cNvGrpSpPr/>
            <p:nvPr/>
          </p:nvGrpSpPr>
          <p:grpSpPr>
            <a:xfrm>
              <a:off x="6733309" y="1671000"/>
              <a:ext cx="2428191" cy="555640"/>
              <a:chOff x="6733309" y="1863801"/>
              <a:chExt cx="2428191" cy="555640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A14021B6-1782-40CE-B164-C130C54905DB}"/>
                  </a:ext>
                </a:extLst>
              </p:cNvPr>
              <p:cNvSpPr/>
              <p:nvPr/>
            </p:nvSpPr>
            <p:spPr>
              <a:xfrm>
                <a:off x="6733309" y="1863801"/>
                <a:ext cx="2428191" cy="55564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wae-CH"/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61C1E93-DD1E-429C-910C-3BE8B6C52D83}"/>
                  </a:ext>
                </a:extLst>
              </p:cNvPr>
              <p:cNvSpPr txBox="1"/>
              <p:nvPr/>
            </p:nvSpPr>
            <p:spPr>
              <a:xfrm>
                <a:off x="6842687" y="1956955"/>
                <a:ext cx="669393" cy="3693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0.2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5255AB4-41F4-44B8-9C03-DF5C606F3532}"/>
                  </a:ext>
                </a:extLst>
              </p:cNvPr>
              <p:cNvSpPr txBox="1"/>
              <p:nvPr/>
            </p:nvSpPr>
            <p:spPr>
              <a:xfrm>
                <a:off x="7621458" y="1956955"/>
                <a:ext cx="669393" cy="3693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0.6</a:t>
                </a:r>
                <a:endParaRPr lang="wae-CH" dirty="0"/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BD052F9-7735-4C6A-B26F-7365BE5BF853}"/>
                  </a:ext>
                </a:extLst>
              </p:cNvPr>
              <p:cNvSpPr txBox="1"/>
              <p:nvPr/>
            </p:nvSpPr>
            <p:spPr>
              <a:xfrm>
                <a:off x="8400229" y="1956955"/>
                <a:ext cx="669393" cy="3693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0.2</a:t>
                </a:r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B4FE4B0E-3780-4B1B-86BC-9A142B110D3E}"/>
                </a:ext>
              </a:extLst>
            </p:cNvPr>
            <p:cNvGrpSpPr/>
            <p:nvPr/>
          </p:nvGrpSpPr>
          <p:grpSpPr>
            <a:xfrm>
              <a:off x="6733309" y="3379970"/>
              <a:ext cx="2428191" cy="555640"/>
              <a:chOff x="6733309" y="1863801"/>
              <a:chExt cx="2428191" cy="555640"/>
            </a:xfrm>
            <a:solidFill>
              <a:schemeClr val="accent2">
                <a:lumMod val="40000"/>
                <a:lumOff val="60000"/>
              </a:schemeClr>
            </a:solidFill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8B29281E-B301-4137-AF30-33F646C12162}"/>
                  </a:ext>
                </a:extLst>
              </p:cNvPr>
              <p:cNvSpPr/>
              <p:nvPr/>
            </p:nvSpPr>
            <p:spPr>
              <a:xfrm>
                <a:off x="6733309" y="1863801"/>
                <a:ext cx="2428191" cy="55564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wae-CH" dirty="0"/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E4D52D8-C321-4ECC-9311-EDCDE07AA086}"/>
                  </a:ext>
                </a:extLst>
              </p:cNvPr>
              <p:cNvSpPr txBox="1"/>
              <p:nvPr/>
            </p:nvSpPr>
            <p:spPr>
              <a:xfrm>
                <a:off x="6842687" y="1956955"/>
                <a:ext cx="669393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</a:t>
                </a:r>
                <a:r>
                  <a:rPr lang="en-US" dirty="0"/>
                  <a:t>6</a:t>
                </a:r>
                <a:endParaRPr lang="ru-RU" dirty="0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4107640-8D6B-484E-BE0D-1B6EDD3E0FFD}"/>
                  </a:ext>
                </a:extLst>
              </p:cNvPr>
              <p:cNvSpPr txBox="1"/>
              <p:nvPr/>
            </p:nvSpPr>
            <p:spPr>
              <a:xfrm>
                <a:off x="7621458" y="1956955"/>
                <a:ext cx="669393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2</a:t>
                </a:r>
                <a:r>
                  <a:rPr lang="ru-RU" dirty="0"/>
                  <a:t>.</a:t>
                </a:r>
                <a:r>
                  <a:rPr lang="en-US" dirty="0"/>
                  <a:t>4</a:t>
                </a:r>
                <a:endParaRPr lang="wae-CH" dirty="0"/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4D74974-E22F-4838-B1FE-4E52B1A399CD}"/>
                  </a:ext>
                </a:extLst>
              </p:cNvPr>
              <p:cNvSpPr txBox="1"/>
              <p:nvPr/>
            </p:nvSpPr>
            <p:spPr>
              <a:xfrm>
                <a:off x="8400229" y="1956955"/>
                <a:ext cx="669393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1</a:t>
                </a:r>
                <a:r>
                  <a:rPr lang="ru-RU" dirty="0"/>
                  <a:t>.</a:t>
                </a:r>
                <a:r>
                  <a:rPr lang="en-US" dirty="0"/>
                  <a:t>0</a:t>
                </a:r>
                <a:endParaRPr lang="ru-RU" dirty="0"/>
              </a:p>
            </p:txBody>
          </p:sp>
        </p:grpSp>
        <p:sp>
          <p:nvSpPr>
            <p:cNvPr id="31" name="Flowchart: Summing Junction 30">
              <a:extLst>
                <a:ext uri="{FF2B5EF4-FFF2-40B4-BE49-F238E27FC236}">
                  <a16:creationId xmlns:a16="http://schemas.microsoft.com/office/drawing/2014/main" id="{1CCA4300-78CA-4BEC-9DA5-FD816269B6A4}"/>
                </a:ext>
              </a:extLst>
            </p:cNvPr>
            <p:cNvSpPr/>
            <p:nvPr/>
          </p:nvSpPr>
          <p:spPr>
            <a:xfrm>
              <a:off x="7809564" y="2287816"/>
              <a:ext cx="275680" cy="275680"/>
            </a:xfrm>
            <a:prstGeom prst="flowChartSummingJunction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EC789D80-2FAC-446B-9C2E-4FE8D18ED62D}"/>
                </a:ext>
              </a:extLst>
            </p:cNvPr>
            <p:cNvCxnSpPr/>
            <p:nvPr/>
          </p:nvCxnSpPr>
          <p:spPr>
            <a:xfrm flipH="1">
              <a:off x="7969240" y="3967598"/>
              <a:ext cx="4385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250A15E0-30D0-4EF4-81A7-784A840D6FC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085244" y="3967598"/>
              <a:ext cx="649535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Plus Sign 43">
              <a:extLst>
                <a:ext uri="{FF2B5EF4-FFF2-40B4-BE49-F238E27FC236}">
                  <a16:creationId xmlns:a16="http://schemas.microsoft.com/office/drawing/2014/main" id="{90470E76-3ED2-4A1A-AD55-8ED17497FD9E}"/>
                </a:ext>
              </a:extLst>
            </p:cNvPr>
            <p:cNvSpPr/>
            <p:nvPr/>
          </p:nvSpPr>
          <p:spPr>
            <a:xfrm>
              <a:off x="7828305" y="4198948"/>
              <a:ext cx="277571" cy="277571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18DD1D74-D228-4152-A231-77277AB4DF01}"/>
                </a:ext>
              </a:extLst>
            </p:cNvPr>
            <p:cNvCxnSpPr>
              <a:cxnSpLocks/>
            </p:cNvCxnSpPr>
            <p:nvPr/>
          </p:nvCxnSpPr>
          <p:spPr>
            <a:xfrm>
              <a:off x="7181769" y="3967598"/>
              <a:ext cx="675852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D3D91089-5AF9-4E38-9DDA-B183E650014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177384" y="3201368"/>
              <a:ext cx="4385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00E028C0-AF8C-45B8-B073-477D57EA0947}"/>
                </a:ext>
              </a:extLst>
            </p:cNvPr>
            <p:cNvCxnSpPr/>
            <p:nvPr/>
          </p:nvCxnSpPr>
          <p:spPr>
            <a:xfrm flipH="1">
              <a:off x="7969240" y="3201368"/>
              <a:ext cx="4385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BADEC656-0AC8-4E6D-A96A-EA2DF0D5693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30393" y="3201368"/>
              <a:ext cx="4385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194259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3C04-1ADB-48F7-8227-B8F9F9088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Convolutions with padding: “SAME” size</a:t>
            </a:r>
            <a:endParaRPr lang="wae-CH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122BC61-8203-4EDE-BF2F-BBBE1C099F1A}"/>
              </a:ext>
            </a:extLst>
          </p:cNvPr>
          <p:cNvGrpSpPr/>
          <p:nvPr/>
        </p:nvGrpSpPr>
        <p:grpSpPr>
          <a:xfrm>
            <a:off x="3417383" y="2593802"/>
            <a:ext cx="5362749" cy="555640"/>
            <a:chOff x="6043186" y="2593802"/>
            <a:chExt cx="5362749" cy="555640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6013741-0675-4A89-9B1A-BDEC0F640FD5}"/>
                </a:ext>
              </a:extLst>
            </p:cNvPr>
            <p:cNvSpPr/>
            <p:nvPr/>
          </p:nvSpPr>
          <p:spPr>
            <a:xfrm>
              <a:off x="6733310" y="2593802"/>
              <a:ext cx="3976984" cy="55564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3208E1F-7841-49D1-B60C-323E91F8C51C}"/>
                </a:ext>
              </a:extLst>
            </p:cNvPr>
            <p:cNvSpPr txBox="1"/>
            <p:nvPr/>
          </p:nvSpPr>
          <p:spPr>
            <a:xfrm>
              <a:off x="6842687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F1F0EEE-38F0-4107-B295-781F58FF81AB}"/>
                </a:ext>
              </a:extLst>
            </p:cNvPr>
            <p:cNvSpPr txBox="1"/>
            <p:nvPr/>
          </p:nvSpPr>
          <p:spPr>
            <a:xfrm>
              <a:off x="7621458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2</a:t>
              </a:r>
              <a:endParaRPr lang="wae-CH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3D4D746-4C6A-4977-8DD7-4A3F81BC5600}"/>
                </a:ext>
              </a:extLst>
            </p:cNvPr>
            <p:cNvSpPr txBox="1"/>
            <p:nvPr/>
          </p:nvSpPr>
          <p:spPr>
            <a:xfrm>
              <a:off x="8400229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3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60AD9D7-9502-48B3-8D81-2812165FB133}"/>
                </a:ext>
              </a:extLst>
            </p:cNvPr>
            <p:cNvSpPr txBox="1"/>
            <p:nvPr/>
          </p:nvSpPr>
          <p:spPr>
            <a:xfrm>
              <a:off x="9179000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4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C1C20C4-D0CF-4387-8559-BCDABF2CE575}"/>
                </a:ext>
              </a:extLst>
            </p:cNvPr>
            <p:cNvSpPr txBox="1"/>
            <p:nvPr/>
          </p:nvSpPr>
          <p:spPr>
            <a:xfrm>
              <a:off x="9957771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5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082508B9-142A-430F-B4C3-6E3F88BB305D}"/>
                </a:ext>
              </a:extLst>
            </p:cNvPr>
            <p:cNvSpPr txBox="1"/>
            <p:nvPr/>
          </p:nvSpPr>
          <p:spPr>
            <a:xfrm>
              <a:off x="10736542" y="2686956"/>
              <a:ext cx="669393" cy="369332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0</a:t>
              </a:r>
              <a:endParaRPr lang="ru-RU" dirty="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10B6153-F98B-434B-935E-7753A28DB290}"/>
                </a:ext>
              </a:extLst>
            </p:cNvPr>
            <p:cNvSpPr txBox="1"/>
            <p:nvPr/>
          </p:nvSpPr>
          <p:spPr>
            <a:xfrm>
              <a:off x="6043186" y="2686956"/>
              <a:ext cx="669393" cy="369332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0</a:t>
              </a:r>
              <a:endParaRPr lang="ru-RU" dirty="0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F08C74E-313B-4878-BABA-3200A48DBAE9}"/>
              </a:ext>
            </a:extLst>
          </p:cNvPr>
          <p:cNvGrpSpPr/>
          <p:nvPr/>
        </p:nvGrpSpPr>
        <p:grpSpPr>
          <a:xfrm>
            <a:off x="4107507" y="4471758"/>
            <a:ext cx="3976984" cy="555640"/>
            <a:chOff x="6733310" y="2593802"/>
            <a:chExt cx="3976984" cy="555640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B7FF9515-2F4F-4AA3-820F-0DB254796894}"/>
                </a:ext>
              </a:extLst>
            </p:cNvPr>
            <p:cNvSpPr/>
            <p:nvPr/>
          </p:nvSpPr>
          <p:spPr>
            <a:xfrm>
              <a:off x="6733310" y="2593802"/>
              <a:ext cx="3976984" cy="5556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814DB03-B9A8-4665-8CED-30EE0ED28E80}"/>
                </a:ext>
              </a:extLst>
            </p:cNvPr>
            <p:cNvSpPr txBox="1"/>
            <p:nvPr/>
          </p:nvSpPr>
          <p:spPr>
            <a:xfrm>
              <a:off x="7621458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2</a:t>
              </a:r>
              <a:r>
                <a:rPr lang="en-US" dirty="0"/>
                <a:t>.0</a:t>
              </a:r>
              <a:endParaRPr lang="wae-CH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BCA9A79-4F17-4240-BA38-D1197EB61F49}"/>
                </a:ext>
              </a:extLst>
            </p:cNvPr>
            <p:cNvSpPr txBox="1"/>
            <p:nvPr/>
          </p:nvSpPr>
          <p:spPr>
            <a:xfrm>
              <a:off x="8400229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3.0</a:t>
              </a:r>
              <a:endParaRPr lang="ru-RU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02CF7E7-2FFA-491E-88F6-B78304DD4764}"/>
                </a:ext>
              </a:extLst>
            </p:cNvPr>
            <p:cNvSpPr txBox="1"/>
            <p:nvPr/>
          </p:nvSpPr>
          <p:spPr>
            <a:xfrm>
              <a:off x="9179000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4.0</a:t>
              </a:r>
              <a:endParaRPr lang="ru-RU" dirty="0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DF324134-93A5-40F4-A292-973064EEE7E1}"/>
                </a:ext>
              </a:extLst>
            </p:cNvPr>
            <p:cNvSpPr txBox="1"/>
            <p:nvPr/>
          </p:nvSpPr>
          <p:spPr>
            <a:xfrm>
              <a:off x="9957770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3.8</a:t>
              </a:r>
              <a:endParaRPr lang="ru-RU" dirty="0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DC43F5FB-DAD2-4AB3-BE93-06742070C3C8}"/>
                </a:ext>
              </a:extLst>
            </p:cNvPr>
            <p:cNvSpPr txBox="1"/>
            <p:nvPr/>
          </p:nvSpPr>
          <p:spPr>
            <a:xfrm>
              <a:off x="6849216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1.0</a:t>
              </a:r>
              <a:endParaRPr lang="wae-CH" dirty="0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6C954D45-8D8F-4829-BE65-551B660B9167}"/>
              </a:ext>
            </a:extLst>
          </p:cNvPr>
          <p:cNvGrpSpPr/>
          <p:nvPr/>
        </p:nvGrpSpPr>
        <p:grpSpPr>
          <a:xfrm>
            <a:off x="3319987" y="1671000"/>
            <a:ext cx="2428191" cy="2805519"/>
            <a:chOff x="6733309" y="1671000"/>
            <a:chExt cx="2428191" cy="2805519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B9CBAC0-FA15-4420-9C7E-78958AEB7AB3}"/>
                </a:ext>
              </a:extLst>
            </p:cNvPr>
            <p:cNvGrpSpPr/>
            <p:nvPr/>
          </p:nvGrpSpPr>
          <p:grpSpPr>
            <a:xfrm>
              <a:off x="6733309" y="1671000"/>
              <a:ext cx="2428191" cy="555640"/>
              <a:chOff x="6733309" y="1863801"/>
              <a:chExt cx="2428191" cy="555640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A14021B6-1782-40CE-B164-C130C54905DB}"/>
                  </a:ext>
                </a:extLst>
              </p:cNvPr>
              <p:cNvSpPr/>
              <p:nvPr/>
            </p:nvSpPr>
            <p:spPr>
              <a:xfrm>
                <a:off x="6733309" y="1863801"/>
                <a:ext cx="2428191" cy="55564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wae-CH"/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61C1E93-DD1E-429C-910C-3BE8B6C52D83}"/>
                  </a:ext>
                </a:extLst>
              </p:cNvPr>
              <p:cNvSpPr txBox="1"/>
              <p:nvPr/>
            </p:nvSpPr>
            <p:spPr>
              <a:xfrm>
                <a:off x="6842687" y="1956955"/>
                <a:ext cx="669393" cy="3693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0.2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5255AB4-41F4-44B8-9C03-DF5C606F3532}"/>
                  </a:ext>
                </a:extLst>
              </p:cNvPr>
              <p:cNvSpPr txBox="1"/>
              <p:nvPr/>
            </p:nvSpPr>
            <p:spPr>
              <a:xfrm>
                <a:off x="7621458" y="1956955"/>
                <a:ext cx="669393" cy="3693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0.6</a:t>
                </a:r>
                <a:endParaRPr lang="wae-CH" dirty="0"/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BD052F9-7735-4C6A-B26F-7365BE5BF853}"/>
                  </a:ext>
                </a:extLst>
              </p:cNvPr>
              <p:cNvSpPr txBox="1"/>
              <p:nvPr/>
            </p:nvSpPr>
            <p:spPr>
              <a:xfrm>
                <a:off x="8400229" y="1956955"/>
                <a:ext cx="669393" cy="3693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0.2</a:t>
                </a:r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B4FE4B0E-3780-4B1B-86BC-9A142B110D3E}"/>
                </a:ext>
              </a:extLst>
            </p:cNvPr>
            <p:cNvGrpSpPr/>
            <p:nvPr/>
          </p:nvGrpSpPr>
          <p:grpSpPr>
            <a:xfrm>
              <a:off x="6733309" y="3379970"/>
              <a:ext cx="2428191" cy="555640"/>
              <a:chOff x="6733309" y="1863801"/>
              <a:chExt cx="2428191" cy="555640"/>
            </a:xfrm>
            <a:solidFill>
              <a:schemeClr val="accent2">
                <a:lumMod val="40000"/>
                <a:lumOff val="60000"/>
              </a:schemeClr>
            </a:solidFill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8B29281E-B301-4137-AF30-33F646C12162}"/>
                  </a:ext>
                </a:extLst>
              </p:cNvPr>
              <p:cNvSpPr/>
              <p:nvPr/>
            </p:nvSpPr>
            <p:spPr>
              <a:xfrm>
                <a:off x="6733309" y="1863801"/>
                <a:ext cx="2428191" cy="55564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wae-CH" dirty="0"/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E4D52D8-C321-4ECC-9311-EDCDE07AA086}"/>
                  </a:ext>
                </a:extLst>
              </p:cNvPr>
              <p:cNvSpPr txBox="1"/>
              <p:nvPr/>
            </p:nvSpPr>
            <p:spPr>
              <a:xfrm>
                <a:off x="6842687" y="1956955"/>
                <a:ext cx="669393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</a:t>
                </a:r>
                <a:r>
                  <a:rPr lang="en-US" dirty="0"/>
                  <a:t>0</a:t>
                </a:r>
                <a:endParaRPr lang="ru-RU" dirty="0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4107640-8D6B-484E-BE0D-1B6EDD3E0FFD}"/>
                  </a:ext>
                </a:extLst>
              </p:cNvPr>
              <p:cNvSpPr txBox="1"/>
              <p:nvPr/>
            </p:nvSpPr>
            <p:spPr>
              <a:xfrm>
                <a:off x="7621458" y="1956955"/>
                <a:ext cx="669393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0</a:t>
                </a:r>
                <a:r>
                  <a:rPr lang="ru-RU" dirty="0"/>
                  <a:t>.</a:t>
                </a:r>
                <a:r>
                  <a:rPr lang="en-US" dirty="0"/>
                  <a:t>6</a:t>
                </a:r>
                <a:endParaRPr lang="wae-CH" dirty="0"/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4D74974-E22F-4838-B1FE-4E52B1A399CD}"/>
                  </a:ext>
                </a:extLst>
              </p:cNvPr>
              <p:cNvSpPr txBox="1"/>
              <p:nvPr/>
            </p:nvSpPr>
            <p:spPr>
              <a:xfrm>
                <a:off x="8400229" y="1956955"/>
                <a:ext cx="669393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0</a:t>
                </a:r>
                <a:r>
                  <a:rPr lang="ru-RU" dirty="0"/>
                  <a:t>.</a:t>
                </a:r>
                <a:r>
                  <a:rPr lang="en-US" dirty="0"/>
                  <a:t>4</a:t>
                </a:r>
                <a:endParaRPr lang="ru-RU" dirty="0"/>
              </a:p>
            </p:txBody>
          </p:sp>
        </p:grpSp>
        <p:sp>
          <p:nvSpPr>
            <p:cNvPr id="31" name="Flowchart: Summing Junction 30">
              <a:extLst>
                <a:ext uri="{FF2B5EF4-FFF2-40B4-BE49-F238E27FC236}">
                  <a16:creationId xmlns:a16="http://schemas.microsoft.com/office/drawing/2014/main" id="{1CCA4300-78CA-4BEC-9DA5-FD816269B6A4}"/>
                </a:ext>
              </a:extLst>
            </p:cNvPr>
            <p:cNvSpPr/>
            <p:nvPr/>
          </p:nvSpPr>
          <p:spPr>
            <a:xfrm>
              <a:off x="7809564" y="2287816"/>
              <a:ext cx="275680" cy="275680"/>
            </a:xfrm>
            <a:prstGeom prst="flowChartSummingJunction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EC789D80-2FAC-446B-9C2E-4FE8D18ED62D}"/>
                </a:ext>
              </a:extLst>
            </p:cNvPr>
            <p:cNvCxnSpPr/>
            <p:nvPr/>
          </p:nvCxnSpPr>
          <p:spPr>
            <a:xfrm flipH="1">
              <a:off x="7969240" y="3967598"/>
              <a:ext cx="4385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250A15E0-30D0-4EF4-81A7-784A840D6FC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085244" y="3967598"/>
              <a:ext cx="649535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Plus Sign 43">
              <a:extLst>
                <a:ext uri="{FF2B5EF4-FFF2-40B4-BE49-F238E27FC236}">
                  <a16:creationId xmlns:a16="http://schemas.microsoft.com/office/drawing/2014/main" id="{90470E76-3ED2-4A1A-AD55-8ED17497FD9E}"/>
                </a:ext>
              </a:extLst>
            </p:cNvPr>
            <p:cNvSpPr/>
            <p:nvPr/>
          </p:nvSpPr>
          <p:spPr>
            <a:xfrm>
              <a:off x="7828305" y="4198948"/>
              <a:ext cx="277571" cy="277571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18DD1D74-D228-4152-A231-77277AB4DF01}"/>
                </a:ext>
              </a:extLst>
            </p:cNvPr>
            <p:cNvCxnSpPr>
              <a:cxnSpLocks/>
            </p:cNvCxnSpPr>
            <p:nvPr/>
          </p:nvCxnSpPr>
          <p:spPr>
            <a:xfrm>
              <a:off x="7181769" y="3967598"/>
              <a:ext cx="675852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D3D91089-5AF9-4E38-9DDA-B183E650014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177384" y="3201368"/>
              <a:ext cx="4385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00E028C0-AF8C-45B8-B073-477D57EA0947}"/>
                </a:ext>
              </a:extLst>
            </p:cNvPr>
            <p:cNvCxnSpPr/>
            <p:nvPr/>
          </p:nvCxnSpPr>
          <p:spPr>
            <a:xfrm flipH="1">
              <a:off x="7969240" y="3201368"/>
              <a:ext cx="4385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BADEC656-0AC8-4E6D-A96A-EA2DF0D5693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30393" y="3201368"/>
              <a:ext cx="4385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919551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3C04-1ADB-48F7-8227-B8F9F9088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Strided</a:t>
            </a:r>
            <a:r>
              <a:rPr lang="en-US" dirty="0"/>
              <a:t> convolutions: stride=2 , “SAME”</a:t>
            </a:r>
            <a:endParaRPr lang="wae-CH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122BC61-8203-4EDE-BF2F-BBBE1C099F1A}"/>
              </a:ext>
            </a:extLst>
          </p:cNvPr>
          <p:cNvGrpSpPr/>
          <p:nvPr/>
        </p:nvGrpSpPr>
        <p:grpSpPr>
          <a:xfrm>
            <a:off x="3417383" y="2593802"/>
            <a:ext cx="5362749" cy="555640"/>
            <a:chOff x="6043186" y="2593802"/>
            <a:chExt cx="5362749" cy="555640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6013741-0675-4A89-9B1A-BDEC0F640FD5}"/>
                </a:ext>
              </a:extLst>
            </p:cNvPr>
            <p:cNvSpPr/>
            <p:nvPr/>
          </p:nvSpPr>
          <p:spPr>
            <a:xfrm>
              <a:off x="6733310" y="2593802"/>
              <a:ext cx="3976984" cy="55564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3208E1F-7841-49D1-B60C-323E91F8C51C}"/>
                </a:ext>
              </a:extLst>
            </p:cNvPr>
            <p:cNvSpPr txBox="1"/>
            <p:nvPr/>
          </p:nvSpPr>
          <p:spPr>
            <a:xfrm>
              <a:off x="6842687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F1F0EEE-38F0-4107-B295-781F58FF81AB}"/>
                </a:ext>
              </a:extLst>
            </p:cNvPr>
            <p:cNvSpPr txBox="1"/>
            <p:nvPr/>
          </p:nvSpPr>
          <p:spPr>
            <a:xfrm>
              <a:off x="7621458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2</a:t>
              </a:r>
              <a:endParaRPr lang="wae-CH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3D4D746-4C6A-4977-8DD7-4A3F81BC5600}"/>
                </a:ext>
              </a:extLst>
            </p:cNvPr>
            <p:cNvSpPr txBox="1"/>
            <p:nvPr/>
          </p:nvSpPr>
          <p:spPr>
            <a:xfrm>
              <a:off x="8400229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3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60AD9D7-9502-48B3-8D81-2812165FB133}"/>
                </a:ext>
              </a:extLst>
            </p:cNvPr>
            <p:cNvSpPr txBox="1"/>
            <p:nvPr/>
          </p:nvSpPr>
          <p:spPr>
            <a:xfrm>
              <a:off x="9179000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4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C1C20C4-D0CF-4387-8559-BCDABF2CE575}"/>
                </a:ext>
              </a:extLst>
            </p:cNvPr>
            <p:cNvSpPr txBox="1"/>
            <p:nvPr/>
          </p:nvSpPr>
          <p:spPr>
            <a:xfrm>
              <a:off x="9957771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5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082508B9-142A-430F-B4C3-6E3F88BB305D}"/>
                </a:ext>
              </a:extLst>
            </p:cNvPr>
            <p:cNvSpPr txBox="1"/>
            <p:nvPr/>
          </p:nvSpPr>
          <p:spPr>
            <a:xfrm>
              <a:off x="10736542" y="2686956"/>
              <a:ext cx="669393" cy="369332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0</a:t>
              </a:r>
              <a:endParaRPr lang="ru-RU" dirty="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10B6153-F98B-434B-935E-7753A28DB290}"/>
                </a:ext>
              </a:extLst>
            </p:cNvPr>
            <p:cNvSpPr txBox="1"/>
            <p:nvPr/>
          </p:nvSpPr>
          <p:spPr>
            <a:xfrm>
              <a:off x="6043186" y="2686956"/>
              <a:ext cx="669393" cy="369332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0</a:t>
              </a:r>
              <a:endParaRPr lang="ru-RU" dirty="0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F08C74E-313B-4878-BABA-3200A48DBAE9}"/>
              </a:ext>
            </a:extLst>
          </p:cNvPr>
          <p:cNvGrpSpPr/>
          <p:nvPr/>
        </p:nvGrpSpPr>
        <p:grpSpPr>
          <a:xfrm>
            <a:off x="4886278" y="4471758"/>
            <a:ext cx="2419442" cy="555640"/>
            <a:chOff x="7512081" y="2593802"/>
            <a:chExt cx="2419442" cy="555640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B7FF9515-2F4F-4AA3-820F-0DB254796894}"/>
                </a:ext>
              </a:extLst>
            </p:cNvPr>
            <p:cNvSpPr/>
            <p:nvPr/>
          </p:nvSpPr>
          <p:spPr>
            <a:xfrm>
              <a:off x="7512081" y="2593802"/>
              <a:ext cx="2419442" cy="5556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814DB03-B9A8-4665-8CED-30EE0ED28E80}"/>
                </a:ext>
              </a:extLst>
            </p:cNvPr>
            <p:cNvSpPr txBox="1"/>
            <p:nvPr/>
          </p:nvSpPr>
          <p:spPr>
            <a:xfrm>
              <a:off x="7621458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1.0</a:t>
              </a:r>
              <a:endParaRPr lang="wae-CH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BCA9A79-4F17-4240-BA38-D1197EB61F49}"/>
                </a:ext>
              </a:extLst>
            </p:cNvPr>
            <p:cNvSpPr txBox="1"/>
            <p:nvPr/>
          </p:nvSpPr>
          <p:spPr>
            <a:xfrm>
              <a:off x="8400229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3.0</a:t>
              </a:r>
              <a:endParaRPr lang="ru-RU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02CF7E7-2FFA-491E-88F6-B78304DD4764}"/>
                </a:ext>
              </a:extLst>
            </p:cNvPr>
            <p:cNvSpPr txBox="1"/>
            <p:nvPr/>
          </p:nvSpPr>
          <p:spPr>
            <a:xfrm>
              <a:off x="9179000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3.8</a:t>
              </a:r>
              <a:endParaRPr lang="ru-RU" dirty="0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9CBE244-AF11-415D-ADB6-4BA5B28C63A1}"/>
              </a:ext>
            </a:extLst>
          </p:cNvPr>
          <p:cNvGrpSpPr/>
          <p:nvPr/>
        </p:nvGrpSpPr>
        <p:grpSpPr>
          <a:xfrm>
            <a:off x="3319987" y="1671000"/>
            <a:ext cx="2428191" cy="892496"/>
            <a:chOff x="3319987" y="1671000"/>
            <a:chExt cx="2428191" cy="892496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B9CBAC0-FA15-4420-9C7E-78958AEB7AB3}"/>
                </a:ext>
              </a:extLst>
            </p:cNvPr>
            <p:cNvGrpSpPr/>
            <p:nvPr/>
          </p:nvGrpSpPr>
          <p:grpSpPr>
            <a:xfrm>
              <a:off x="3319987" y="1671000"/>
              <a:ext cx="2428191" cy="555640"/>
              <a:chOff x="6733309" y="1863801"/>
              <a:chExt cx="2428191" cy="555640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A14021B6-1782-40CE-B164-C130C54905DB}"/>
                  </a:ext>
                </a:extLst>
              </p:cNvPr>
              <p:cNvSpPr/>
              <p:nvPr/>
            </p:nvSpPr>
            <p:spPr>
              <a:xfrm>
                <a:off x="6733309" y="1863801"/>
                <a:ext cx="2428191" cy="55564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wae-CH"/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61C1E93-DD1E-429C-910C-3BE8B6C52D83}"/>
                  </a:ext>
                </a:extLst>
              </p:cNvPr>
              <p:cNvSpPr txBox="1"/>
              <p:nvPr/>
            </p:nvSpPr>
            <p:spPr>
              <a:xfrm>
                <a:off x="6842687" y="1956955"/>
                <a:ext cx="669393" cy="3693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0.2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5255AB4-41F4-44B8-9C03-DF5C606F3532}"/>
                  </a:ext>
                </a:extLst>
              </p:cNvPr>
              <p:cNvSpPr txBox="1"/>
              <p:nvPr/>
            </p:nvSpPr>
            <p:spPr>
              <a:xfrm>
                <a:off x="7621458" y="1956955"/>
                <a:ext cx="669393" cy="3693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0.6</a:t>
                </a:r>
                <a:endParaRPr lang="wae-CH" dirty="0"/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BD052F9-7735-4C6A-B26F-7365BE5BF853}"/>
                  </a:ext>
                </a:extLst>
              </p:cNvPr>
              <p:cNvSpPr txBox="1"/>
              <p:nvPr/>
            </p:nvSpPr>
            <p:spPr>
              <a:xfrm>
                <a:off x="8400229" y="1956955"/>
                <a:ext cx="669393" cy="3693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0.2</a:t>
                </a:r>
              </a:p>
            </p:txBody>
          </p:sp>
        </p:grpSp>
        <p:sp>
          <p:nvSpPr>
            <p:cNvPr id="31" name="Flowchart: Summing Junction 30">
              <a:extLst>
                <a:ext uri="{FF2B5EF4-FFF2-40B4-BE49-F238E27FC236}">
                  <a16:creationId xmlns:a16="http://schemas.microsoft.com/office/drawing/2014/main" id="{1CCA4300-78CA-4BEC-9DA5-FD816269B6A4}"/>
                </a:ext>
              </a:extLst>
            </p:cNvPr>
            <p:cNvSpPr/>
            <p:nvPr/>
          </p:nvSpPr>
          <p:spPr>
            <a:xfrm>
              <a:off x="4396242" y="2287816"/>
              <a:ext cx="275680" cy="275680"/>
            </a:xfrm>
            <a:prstGeom prst="flowChartSummingJunction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</p:grp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0E028C0-AF8C-45B8-B073-477D57EA0947}"/>
              </a:ext>
            </a:extLst>
          </p:cNvPr>
          <p:cNvCxnSpPr/>
          <p:nvPr/>
        </p:nvCxnSpPr>
        <p:spPr>
          <a:xfrm flipH="1">
            <a:off x="4555918" y="3201368"/>
            <a:ext cx="4385" cy="16991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oup 40">
            <a:extLst>
              <a:ext uri="{FF2B5EF4-FFF2-40B4-BE49-F238E27FC236}">
                <a16:creationId xmlns:a16="http://schemas.microsoft.com/office/drawing/2014/main" id="{59DB2B10-7704-4461-B675-AD105810291B}"/>
              </a:ext>
            </a:extLst>
          </p:cNvPr>
          <p:cNvGrpSpPr/>
          <p:nvPr/>
        </p:nvGrpSpPr>
        <p:grpSpPr>
          <a:xfrm>
            <a:off x="4877529" y="1544537"/>
            <a:ext cx="2428191" cy="1018959"/>
            <a:chOff x="3319987" y="1544537"/>
            <a:chExt cx="2428191" cy="1018959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DCFC6A51-4C1D-423B-987B-FAF043A4B58B}"/>
                </a:ext>
              </a:extLst>
            </p:cNvPr>
            <p:cNvGrpSpPr/>
            <p:nvPr/>
          </p:nvGrpSpPr>
          <p:grpSpPr>
            <a:xfrm>
              <a:off x="3319987" y="1544537"/>
              <a:ext cx="2428191" cy="555640"/>
              <a:chOff x="6733309" y="1737338"/>
              <a:chExt cx="2428191" cy="555640"/>
            </a:xfrm>
          </p:grpSpPr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759EDBED-3620-41DB-AEB1-8F4ACA6D3328}"/>
                  </a:ext>
                </a:extLst>
              </p:cNvPr>
              <p:cNvSpPr/>
              <p:nvPr/>
            </p:nvSpPr>
            <p:spPr>
              <a:xfrm>
                <a:off x="6733309" y="1737338"/>
                <a:ext cx="2428191" cy="55564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wae-CH"/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97FA0D7C-14AE-4DD4-B7EA-674B6466EFBD}"/>
                  </a:ext>
                </a:extLst>
              </p:cNvPr>
              <p:cNvSpPr txBox="1"/>
              <p:nvPr/>
            </p:nvSpPr>
            <p:spPr>
              <a:xfrm>
                <a:off x="6842687" y="1830492"/>
                <a:ext cx="669393" cy="3693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0.2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ACD5D15A-67EC-4E06-83C6-2954FF78BD97}"/>
                  </a:ext>
                </a:extLst>
              </p:cNvPr>
              <p:cNvSpPr txBox="1"/>
              <p:nvPr/>
            </p:nvSpPr>
            <p:spPr>
              <a:xfrm>
                <a:off x="7621458" y="1830492"/>
                <a:ext cx="669393" cy="3693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0.6</a:t>
                </a:r>
                <a:endParaRPr lang="wae-CH" dirty="0"/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0FFB91F9-2B35-4A8B-B830-D04E23EA01EA}"/>
                  </a:ext>
                </a:extLst>
              </p:cNvPr>
              <p:cNvSpPr txBox="1"/>
              <p:nvPr/>
            </p:nvSpPr>
            <p:spPr>
              <a:xfrm>
                <a:off x="8400229" y="1829169"/>
                <a:ext cx="669393" cy="3693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0.2</a:t>
                </a:r>
              </a:p>
            </p:txBody>
          </p:sp>
        </p:grpSp>
        <p:sp>
          <p:nvSpPr>
            <p:cNvPr id="46" name="Flowchart: Summing Junction 45">
              <a:extLst>
                <a:ext uri="{FF2B5EF4-FFF2-40B4-BE49-F238E27FC236}">
                  <a16:creationId xmlns:a16="http://schemas.microsoft.com/office/drawing/2014/main" id="{84DBD18D-7333-4DC6-9B26-EA2519C288C0}"/>
                </a:ext>
              </a:extLst>
            </p:cNvPr>
            <p:cNvSpPr/>
            <p:nvPr/>
          </p:nvSpPr>
          <p:spPr>
            <a:xfrm>
              <a:off x="4396242" y="2287816"/>
              <a:ext cx="275680" cy="275680"/>
            </a:xfrm>
            <a:prstGeom prst="flowChartSummingJunction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DDC2CA9D-6741-4F7E-AFBD-02327BD1D33A}"/>
              </a:ext>
            </a:extLst>
          </p:cNvPr>
          <p:cNvGrpSpPr/>
          <p:nvPr/>
        </p:nvGrpSpPr>
        <p:grpSpPr>
          <a:xfrm>
            <a:off x="6434337" y="1355362"/>
            <a:ext cx="2428191" cy="1208134"/>
            <a:chOff x="3319987" y="1355362"/>
            <a:chExt cx="2428191" cy="1208134"/>
          </a:xfrm>
        </p:grpSpPr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CEDA3126-27F9-4CB0-85B9-045CA43EE8EB}"/>
                </a:ext>
              </a:extLst>
            </p:cNvPr>
            <p:cNvGrpSpPr/>
            <p:nvPr/>
          </p:nvGrpSpPr>
          <p:grpSpPr>
            <a:xfrm>
              <a:off x="3319987" y="1355362"/>
              <a:ext cx="2428191" cy="555640"/>
              <a:chOff x="6733309" y="1548163"/>
              <a:chExt cx="2428191" cy="555640"/>
            </a:xfrm>
          </p:grpSpPr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57BD6CBD-C27F-43CE-8820-2101589252E9}"/>
                  </a:ext>
                </a:extLst>
              </p:cNvPr>
              <p:cNvSpPr/>
              <p:nvPr/>
            </p:nvSpPr>
            <p:spPr>
              <a:xfrm>
                <a:off x="6733309" y="1548163"/>
                <a:ext cx="2428191" cy="55564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wae-CH"/>
              </a:p>
            </p:txBody>
          </p: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77431E4A-1247-4A97-B443-6EC487266A54}"/>
                  </a:ext>
                </a:extLst>
              </p:cNvPr>
              <p:cNvSpPr txBox="1"/>
              <p:nvPr/>
            </p:nvSpPr>
            <p:spPr>
              <a:xfrm>
                <a:off x="6842687" y="1641317"/>
                <a:ext cx="669393" cy="3693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0.2</a:t>
                </a: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0F3D293B-DDB8-491A-9EB1-EFC97B2F7503}"/>
                  </a:ext>
                </a:extLst>
              </p:cNvPr>
              <p:cNvSpPr txBox="1"/>
              <p:nvPr/>
            </p:nvSpPr>
            <p:spPr>
              <a:xfrm>
                <a:off x="7621458" y="1641317"/>
                <a:ext cx="669393" cy="3693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0.6</a:t>
                </a:r>
                <a:endParaRPr lang="wae-CH" dirty="0"/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BF363E7B-437A-4DBF-99F0-F0771795EB77}"/>
                  </a:ext>
                </a:extLst>
              </p:cNvPr>
              <p:cNvSpPr txBox="1"/>
              <p:nvPr/>
            </p:nvSpPr>
            <p:spPr>
              <a:xfrm>
                <a:off x="8400229" y="1641317"/>
                <a:ext cx="669393" cy="3693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0.2</a:t>
                </a:r>
              </a:p>
            </p:txBody>
          </p:sp>
        </p:grpSp>
        <p:sp>
          <p:nvSpPr>
            <p:cNvPr id="58" name="Flowchart: Summing Junction 57">
              <a:extLst>
                <a:ext uri="{FF2B5EF4-FFF2-40B4-BE49-F238E27FC236}">
                  <a16:creationId xmlns:a16="http://schemas.microsoft.com/office/drawing/2014/main" id="{01F96EA9-E498-4D9B-AABB-FF90B7C1C2F8}"/>
                </a:ext>
              </a:extLst>
            </p:cNvPr>
            <p:cNvSpPr/>
            <p:nvPr/>
          </p:nvSpPr>
          <p:spPr>
            <a:xfrm>
              <a:off x="4396242" y="2287816"/>
              <a:ext cx="275680" cy="275680"/>
            </a:xfrm>
            <a:prstGeom prst="flowChartSummingJunction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1F0F2896-0EBF-4728-AD53-48C9F2BDA66C}"/>
              </a:ext>
            </a:extLst>
          </p:cNvPr>
          <p:cNvGrpSpPr/>
          <p:nvPr/>
        </p:nvGrpSpPr>
        <p:grpSpPr>
          <a:xfrm>
            <a:off x="4107507" y="3486717"/>
            <a:ext cx="3976984" cy="555640"/>
            <a:chOff x="6733310" y="2593802"/>
            <a:chExt cx="3976984" cy="555640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9E33B2C5-F6EF-4BAA-B8A8-EAC9CCDCF8A7}"/>
                </a:ext>
              </a:extLst>
            </p:cNvPr>
            <p:cNvSpPr/>
            <p:nvPr/>
          </p:nvSpPr>
          <p:spPr>
            <a:xfrm>
              <a:off x="6733310" y="2593802"/>
              <a:ext cx="3976984" cy="5556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C065FFEB-B4C0-4227-9120-D1899282BFC8}"/>
                </a:ext>
              </a:extLst>
            </p:cNvPr>
            <p:cNvSpPr txBox="1"/>
            <p:nvPr/>
          </p:nvSpPr>
          <p:spPr>
            <a:xfrm>
              <a:off x="8400229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3.0</a:t>
              </a:r>
              <a:endParaRPr lang="ru-RU" dirty="0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CB85A727-ED84-428B-A385-1587DA68B2C1}"/>
                </a:ext>
              </a:extLst>
            </p:cNvPr>
            <p:cNvSpPr txBox="1"/>
            <p:nvPr/>
          </p:nvSpPr>
          <p:spPr>
            <a:xfrm>
              <a:off x="9957770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3.8</a:t>
              </a:r>
              <a:endParaRPr lang="ru-RU" dirty="0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4865165B-372B-45AD-B094-56BA49F17B20}"/>
                </a:ext>
              </a:extLst>
            </p:cNvPr>
            <p:cNvSpPr txBox="1"/>
            <p:nvPr/>
          </p:nvSpPr>
          <p:spPr>
            <a:xfrm>
              <a:off x="6849216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1.0</a:t>
              </a:r>
              <a:endParaRPr lang="wae-CH" dirty="0"/>
            </a:p>
          </p:txBody>
        </p:sp>
      </p:grp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994DEDE5-0EA2-4C6D-9F5B-99021DBB68CB}"/>
              </a:ext>
            </a:extLst>
          </p:cNvPr>
          <p:cNvCxnSpPr/>
          <p:nvPr/>
        </p:nvCxnSpPr>
        <p:spPr>
          <a:xfrm flipH="1">
            <a:off x="6109122" y="3201368"/>
            <a:ext cx="4385" cy="16991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6C441DD0-C597-4725-BDFE-D026F577F156}"/>
              </a:ext>
            </a:extLst>
          </p:cNvPr>
          <p:cNvCxnSpPr/>
          <p:nvPr/>
        </p:nvCxnSpPr>
        <p:spPr>
          <a:xfrm flipH="1">
            <a:off x="7668118" y="3201368"/>
            <a:ext cx="4385" cy="16991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quals 3">
            <a:extLst>
              <a:ext uri="{FF2B5EF4-FFF2-40B4-BE49-F238E27FC236}">
                <a16:creationId xmlns:a16="http://schemas.microsoft.com/office/drawing/2014/main" id="{C9BE5EC5-C3F7-470B-8695-380E558D7ABF}"/>
              </a:ext>
            </a:extLst>
          </p:cNvPr>
          <p:cNvSpPr/>
          <p:nvPr/>
        </p:nvSpPr>
        <p:spPr>
          <a:xfrm rot="5400000">
            <a:off x="5987667" y="4172100"/>
            <a:ext cx="277088" cy="20650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wae-CH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0018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3C04-1ADB-48F7-8227-B8F9F9088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Strided</a:t>
            </a:r>
            <a:r>
              <a:rPr lang="en-US" dirty="0"/>
              <a:t> convolutions: stride=2 , “Valid”</a:t>
            </a:r>
            <a:endParaRPr lang="wae-CH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122BC61-8203-4EDE-BF2F-BBBE1C099F1A}"/>
              </a:ext>
            </a:extLst>
          </p:cNvPr>
          <p:cNvGrpSpPr/>
          <p:nvPr/>
        </p:nvGrpSpPr>
        <p:grpSpPr>
          <a:xfrm>
            <a:off x="4107507" y="2593802"/>
            <a:ext cx="3976984" cy="555640"/>
            <a:chOff x="6733310" y="2593802"/>
            <a:chExt cx="3976984" cy="555640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6013741-0675-4A89-9B1A-BDEC0F640FD5}"/>
                </a:ext>
              </a:extLst>
            </p:cNvPr>
            <p:cNvSpPr/>
            <p:nvPr/>
          </p:nvSpPr>
          <p:spPr>
            <a:xfrm>
              <a:off x="6733310" y="2593802"/>
              <a:ext cx="3976984" cy="55564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3208E1F-7841-49D1-B60C-323E91F8C51C}"/>
                </a:ext>
              </a:extLst>
            </p:cNvPr>
            <p:cNvSpPr txBox="1"/>
            <p:nvPr/>
          </p:nvSpPr>
          <p:spPr>
            <a:xfrm>
              <a:off x="6842687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F1F0EEE-38F0-4107-B295-781F58FF81AB}"/>
                </a:ext>
              </a:extLst>
            </p:cNvPr>
            <p:cNvSpPr txBox="1"/>
            <p:nvPr/>
          </p:nvSpPr>
          <p:spPr>
            <a:xfrm>
              <a:off x="7621458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2</a:t>
              </a:r>
              <a:endParaRPr lang="wae-CH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3D4D746-4C6A-4977-8DD7-4A3F81BC5600}"/>
                </a:ext>
              </a:extLst>
            </p:cNvPr>
            <p:cNvSpPr txBox="1"/>
            <p:nvPr/>
          </p:nvSpPr>
          <p:spPr>
            <a:xfrm>
              <a:off x="8400229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3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60AD9D7-9502-48B3-8D81-2812165FB133}"/>
                </a:ext>
              </a:extLst>
            </p:cNvPr>
            <p:cNvSpPr txBox="1"/>
            <p:nvPr/>
          </p:nvSpPr>
          <p:spPr>
            <a:xfrm>
              <a:off x="9179000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4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C1C20C4-D0CF-4387-8559-BCDABF2CE575}"/>
                </a:ext>
              </a:extLst>
            </p:cNvPr>
            <p:cNvSpPr txBox="1"/>
            <p:nvPr/>
          </p:nvSpPr>
          <p:spPr>
            <a:xfrm>
              <a:off x="9957771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5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F08C74E-313B-4878-BABA-3200A48DBAE9}"/>
              </a:ext>
            </a:extLst>
          </p:cNvPr>
          <p:cNvGrpSpPr/>
          <p:nvPr/>
        </p:nvGrpSpPr>
        <p:grpSpPr>
          <a:xfrm>
            <a:off x="5234098" y="4494733"/>
            <a:ext cx="1617389" cy="555640"/>
            <a:chOff x="7512081" y="2593802"/>
            <a:chExt cx="1617389" cy="555640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B7FF9515-2F4F-4AA3-820F-0DB254796894}"/>
                </a:ext>
              </a:extLst>
            </p:cNvPr>
            <p:cNvSpPr/>
            <p:nvPr/>
          </p:nvSpPr>
          <p:spPr>
            <a:xfrm>
              <a:off x="7512081" y="2593802"/>
              <a:ext cx="1617389" cy="5556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814DB03-B9A8-4665-8CED-30EE0ED28E80}"/>
                </a:ext>
              </a:extLst>
            </p:cNvPr>
            <p:cNvSpPr txBox="1"/>
            <p:nvPr/>
          </p:nvSpPr>
          <p:spPr>
            <a:xfrm>
              <a:off x="7621458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2.0</a:t>
              </a:r>
              <a:endParaRPr lang="wae-CH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BCA9A79-4F17-4240-BA38-D1197EB61F49}"/>
                </a:ext>
              </a:extLst>
            </p:cNvPr>
            <p:cNvSpPr txBox="1"/>
            <p:nvPr/>
          </p:nvSpPr>
          <p:spPr>
            <a:xfrm>
              <a:off x="8400229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4.0</a:t>
              </a:r>
              <a:endParaRPr lang="ru-RU" dirty="0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9CBE244-AF11-415D-ADB6-4BA5B28C63A1}"/>
              </a:ext>
            </a:extLst>
          </p:cNvPr>
          <p:cNvGrpSpPr/>
          <p:nvPr/>
        </p:nvGrpSpPr>
        <p:grpSpPr>
          <a:xfrm>
            <a:off x="4071101" y="1643445"/>
            <a:ext cx="2428191" cy="892496"/>
            <a:chOff x="3319987" y="1671000"/>
            <a:chExt cx="2428191" cy="892496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B9CBAC0-FA15-4420-9C7E-78958AEB7AB3}"/>
                </a:ext>
              </a:extLst>
            </p:cNvPr>
            <p:cNvGrpSpPr/>
            <p:nvPr/>
          </p:nvGrpSpPr>
          <p:grpSpPr>
            <a:xfrm>
              <a:off x="3319987" y="1671000"/>
              <a:ext cx="2428191" cy="555640"/>
              <a:chOff x="6733309" y="1863801"/>
              <a:chExt cx="2428191" cy="555640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A14021B6-1782-40CE-B164-C130C54905DB}"/>
                  </a:ext>
                </a:extLst>
              </p:cNvPr>
              <p:cNvSpPr/>
              <p:nvPr/>
            </p:nvSpPr>
            <p:spPr>
              <a:xfrm>
                <a:off x="6733309" y="1863801"/>
                <a:ext cx="2428191" cy="55564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wae-CH"/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61C1E93-DD1E-429C-910C-3BE8B6C52D83}"/>
                  </a:ext>
                </a:extLst>
              </p:cNvPr>
              <p:cNvSpPr txBox="1"/>
              <p:nvPr/>
            </p:nvSpPr>
            <p:spPr>
              <a:xfrm>
                <a:off x="6842687" y="1956955"/>
                <a:ext cx="669393" cy="3693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0.2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5255AB4-41F4-44B8-9C03-DF5C606F3532}"/>
                  </a:ext>
                </a:extLst>
              </p:cNvPr>
              <p:cNvSpPr txBox="1"/>
              <p:nvPr/>
            </p:nvSpPr>
            <p:spPr>
              <a:xfrm>
                <a:off x="7621458" y="1956955"/>
                <a:ext cx="669393" cy="3693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0.6</a:t>
                </a:r>
                <a:endParaRPr lang="wae-CH" dirty="0"/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BD052F9-7735-4C6A-B26F-7365BE5BF853}"/>
                  </a:ext>
                </a:extLst>
              </p:cNvPr>
              <p:cNvSpPr txBox="1"/>
              <p:nvPr/>
            </p:nvSpPr>
            <p:spPr>
              <a:xfrm>
                <a:off x="8400229" y="1956955"/>
                <a:ext cx="669393" cy="3693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0.2</a:t>
                </a:r>
              </a:p>
            </p:txBody>
          </p:sp>
        </p:grpSp>
        <p:sp>
          <p:nvSpPr>
            <p:cNvPr id="31" name="Flowchart: Summing Junction 30">
              <a:extLst>
                <a:ext uri="{FF2B5EF4-FFF2-40B4-BE49-F238E27FC236}">
                  <a16:creationId xmlns:a16="http://schemas.microsoft.com/office/drawing/2014/main" id="{1CCA4300-78CA-4BEC-9DA5-FD816269B6A4}"/>
                </a:ext>
              </a:extLst>
            </p:cNvPr>
            <p:cNvSpPr/>
            <p:nvPr/>
          </p:nvSpPr>
          <p:spPr>
            <a:xfrm>
              <a:off x="4396242" y="2287816"/>
              <a:ext cx="275680" cy="275680"/>
            </a:xfrm>
            <a:prstGeom prst="flowChartSummingJunction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</p:grp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0E028C0-AF8C-45B8-B073-477D57EA0947}"/>
              </a:ext>
            </a:extLst>
          </p:cNvPr>
          <p:cNvCxnSpPr/>
          <p:nvPr/>
        </p:nvCxnSpPr>
        <p:spPr>
          <a:xfrm flipH="1">
            <a:off x="5298283" y="3203362"/>
            <a:ext cx="4385" cy="16991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oup 40">
            <a:extLst>
              <a:ext uri="{FF2B5EF4-FFF2-40B4-BE49-F238E27FC236}">
                <a16:creationId xmlns:a16="http://schemas.microsoft.com/office/drawing/2014/main" id="{59DB2B10-7704-4461-B675-AD105810291B}"/>
              </a:ext>
            </a:extLst>
          </p:cNvPr>
          <p:cNvGrpSpPr/>
          <p:nvPr/>
        </p:nvGrpSpPr>
        <p:grpSpPr>
          <a:xfrm>
            <a:off x="5628643" y="1516982"/>
            <a:ext cx="2428191" cy="1018959"/>
            <a:chOff x="3319987" y="1544537"/>
            <a:chExt cx="2428191" cy="1018959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DCFC6A51-4C1D-423B-987B-FAF043A4B58B}"/>
                </a:ext>
              </a:extLst>
            </p:cNvPr>
            <p:cNvGrpSpPr/>
            <p:nvPr/>
          </p:nvGrpSpPr>
          <p:grpSpPr>
            <a:xfrm>
              <a:off x="3319987" y="1544537"/>
              <a:ext cx="2428191" cy="555640"/>
              <a:chOff x="6733309" y="1737338"/>
              <a:chExt cx="2428191" cy="555640"/>
            </a:xfrm>
          </p:grpSpPr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759EDBED-3620-41DB-AEB1-8F4ACA6D3328}"/>
                  </a:ext>
                </a:extLst>
              </p:cNvPr>
              <p:cNvSpPr/>
              <p:nvPr/>
            </p:nvSpPr>
            <p:spPr>
              <a:xfrm>
                <a:off x="6733309" y="1737338"/>
                <a:ext cx="2428191" cy="55564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wae-CH"/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97FA0D7C-14AE-4DD4-B7EA-674B6466EFBD}"/>
                  </a:ext>
                </a:extLst>
              </p:cNvPr>
              <p:cNvSpPr txBox="1"/>
              <p:nvPr/>
            </p:nvSpPr>
            <p:spPr>
              <a:xfrm>
                <a:off x="6842687" y="1830492"/>
                <a:ext cx="669393" cy="3693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0.2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ACD5D15A-67EC-4E06-83C6-2954FF78BD97}"/>
                  </a:ext>
                </a:extLst>
              </p:cNvPr>
              <p:cNvSpPr txBox="1"/>
              <p:nvPr/>
            </p:nvSpPr>
            <p:spPr>
              <a:xfrm>
                <a:off x="7621458" y="1830492"/>
                <a:ext cx="669393" cy="3693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0.6</a:t>
                </a:r>
                <a:endParaRPr lang="wae-CH" dirty="0"/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0FFB91F9-2B35-4A8B-B830-D04E23EA01EA}"/>
                  </a:ext>
                </a:extLst>
              </p:cNvPr>
              <p:cNvSpPr txBox="1"/>
              <p:nvPr/>
            </p:nvSpPr>
            <p:spPr>
              <a:xfrm>
                <a:off x="8400229" y="1829169"/>
                <a:ext cx="669393" cy="3693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0.2</a:t>
                </a:r>
              </a:p>
            </p:txBody>
          </p:sp>
        </p:grpSp>
        <p:sp>
          <p:nvSpPr>
            <p:cNvPr id="46" name="Flowchart: Summing Junction 45">
              <a:extLst>
                <a:ext uri="{FF2B5EF4-FFF2-40B4-BE49-F238E27FC236}">
                  <a16:creationId xmlns:a16="http://schemas.microsoft.com/office/drawing/2014/main" id="{84DBD18D-7333-4DC6-9B26-EA2519C288C0}"/>
                </a:ext>
              </a:extLst>
            </p:cNvPr>
            <p:cNvSpPr/>
            <p:nvPr/>
          </p:nvSpPr>
          <p:spPr>
            <a:xfrm>
              <a:off x="4396242" y="2287816"/>
              <a:ext cx="275680" cy="275680"/>
            </a:xfrm>
            <a:prstGeom prst="flowChartSummingJunction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1F0F2896-0EBF-4728-AD53-48C9F2BDA66C}"/>
              </a:ext>
            </a:extLst>
          </p:cNvPr>
          <p:cNvGrpSpPr/>
          <p:nvPr/>
        </p:nvGrpSpPr>
        <p:grpSpPr>
          <a:xfrm>
            <a:off x="4849872" y="3488711"/>
            <a:ext cx="2441305" cy="555640"/>
            <a:chOff x="6733310" y="2593802"/>
            <a:chExt cx="2441305" cy="555640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9E33B2C5-F6EF-4BAA-B8A8-EAC9CCDCF8A7}"/>
                </a:ext>
              </a:extLst>
            </p:cNvPr>
            <p:cNvSpPr/>
            <p:nvPr/>
          </p:nvSpPr>
          <p:spPr>
            <a:xfrm>
              <a:off x="6733310" y="2593802"/>
              <a:ext cx="2441305" cy="5556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C065FFEB-B4C0-4227-9120-D1899282BFC8}"/>
                </a:ext>
              </a:extLst>
            </p:cNvPr>
            <p:cNvSpPr txBox="1"/>
            <p:nvPr/>
          </p:nvSpPr>
          <p:spPr>
            <a:xfrm>
              <a:off x="8400229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4.0</a:t>
              </a:r>
              <a:endParaRPr lang="ru-RU" dirty="0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4865165B-372B-45AD-B094-56BA49F17B20}"/>
                </a:ext>
              </a:extLst>
            </p:cNvPr>
            <p:cNvSpPr txBox="1"/>
            <p:nvPr/>
          </p:nvSpPr>
          <p:spPr>
            <a:xfrm>
              <a:off x="6849216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2.0</a:t>
              </a:r>
              <a:endParaRPr lang="wae-CH" dirty="0"/>
            </a:p>
          </p:txBody>
        </p:sp>
      </p:grp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994DEDE5-0EA2-4C6D-9F5B-99021DBB68CB}"/>
              </a:ext>
            </a:extLst>
          </p:cNvPr>
          <p:cNvCxnSpPr/>
          <p:nvPr/>
        </p:nvCxnSpPr>
        <p:spPr>
          <a:xfrm flipH="1">
            <a:off x="6851487" y="3203362"/>
            <a:ext cx="4385" cy="16991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quals 3">
            <a:extLst>
              <a:ext uri="{FF2B5EF4-FFF2-40B4-BE49-F238E27FC236}">
                <a16:creationId xmlns:a16="http://schemas.microsoft.com/office/drawing/2014/main" id="{C9BE5EC5-C3F7-470B-8695-380E558D7ABF}"/>
              </a:ext>
            </a:extLst>
          </p:cNvPr>
          <p:cNvSpPr/>
          <p:nvPr/>
        </p:nvSpPr>
        <p:spPr>
          <a:xfrm rot="5400000">
            <a:off x="5957454" y="4172797"/>
            <a:ext cx="277088" cy="20650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wae-CH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8784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3C04-1ADB-48F7-8227-B8F9F9088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Dilated convolutions: dilation=2, “SAME”</a:t>
            </a:r>
            <a:endParaRPr lang="wae-CH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122BC61-8203-4EDE-BF2F-BBBE1C099F1A}"/>
              </a:ext>
            </a:extLst>
          </p:cNvPr>
          <p:cNvGrpSpPr/>
          <p:nvPr/>
        </p:nvGrpSpPr>
        <p:grpSpPr>
          <a:xfrm>
            <a:off x="2650594" y="3363821"/>
            <a:ext cx="6908314" cy="555640"/>
            <a:chOff x="5276397" y="2593802"/>
            <a:chExt cx="6908314" cy="555640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6013741-0675-4A89-9B1A-BDEC0F640FD5}"/>
                </a:ext>
              </a:extLst>
            </p:cNvPr>
            <p:cNvSpPr/>
            <p:nvPr/>
          </p:nvSpPr>
          <p:spPr>
            <a:xfrm>
              <a:off x="6733310" y="2593802"/>
              <a:ext cx="3976984" cy="55564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3208E1F-7841-49D1-B60C-323E91F8C51C}"/>
                </a:ext>
              </a:extLst>
            </p:cNvPr>
            <p:cNvSpPr txBox="1"/>
            <p:nvPr/>
          </p:nvSpPr>
          <p:spPr>
            <a:xfrm>
              <a:off x="6842687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F1F0EEE-38F0-4107-B295-781F58FF81AB}"/>
                </a:ext>
              </a:extLst>
            </p:cNvPr>
            <p:cNvSpPr txBox="1"/>
            <p:nvPr/>
          </p:nvSpPr>
          <p:spPr>
            <a:xfrm>
              <a:off x="7621458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2</a:t>
              </a:r>
              <a:endParaRPr lang="wae-CH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3D4D746-4C6A-4977-8DD7-4A3F81BC5600}"/>
                </a:ext>
              </a:extLst>
            </p:cNvPr>
            <p:cNvSpPr txBox="1"/>
            <p:nvPr/>
          </p:nvSpPr>
          <p:spPr>
            <a:xfrm>
              <a:off x="8400229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3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60AD9D7-9502-48B3-8D81-2812165FB133}"/>
                </a:ext>
              </a:extLst>
            </p:cNvPr>
            <p:cNvSpPr txBox="1"/>
            <p:nvPr/>
          </p:nvSpPr>
          <p:spPr>
            <a:xfrm>
              <a:off x="9179000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4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C1C20C4-D0CF-4387-8559-BCDABF2CE575}"/>
                </a:ext>
              </a:extLst>
            </p:cNvPr>
            <p:cNvSpPr txBox="1"/>
            <p:nvPr/>
          </p:nvSpPr>
          <p:spPr>
            <a:xfrm>
              <a:off x="9957771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5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082508B9-142A-430F-B4C3-6E3F88BB305D}"/>
                </a:ext>
              </a:extLst>
            </p:cNvPr>
            <p:cNvSpPr txBox="1"/>
            <p:nvPr/>
          </p:nvSpPr>
          <p:spPr>
            <a:xfrm>
              <a:off x="10736542" y="2686956"/>
              <a:ext cx="669393" cy="369332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0</a:t>
              </a:r>
              <a:endParaRPr lang="ru-RU" dirty="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10B6153-F98B-434B-935E-7753A28DB290}"/>
                </a:ext>
              </a:extLst>
            </p:cNvPr>
            <p:cNvSpPr txBox="1"/>
            <p:nvPr/>
          </p:nvSpPr>
          <p:spPr>
            <a:xfrm>
              <a:off x="6043186" y="2686956"/>
              <a:ext cx="669393" cy="369332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0</a:t>
              </a:r>
              <a:endParaRPr lang="ru-RU" dirty="0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57CA079F-66FF-471D-892D-262365ACEBDD}"/>
                </a:ext>
              </a:extLst>
            </p:cNvPr>
            <p:cNvSpPr txBox="1"/>
            <p:nvPr/>
          </p:nvSpPr>
          <p:spPr>
            <a:xfrm>
              <a:off x="5276397" y="2686956"/>
              <a:ext cx="669393" cy="369332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0</a:t>
              </a:r>
              <a:endParaRPr lang="ru-RU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6F076647-B122-4BAC-A875-B887934FB7B4}"/>
                </a:ext>
              </a:extLst>
            </p:cNvPr>
            <p:cNvSpPr txBox="1"/>
            <p:nvPr/>
          </p:nvSpPr>
          <p:spPr>
            <a:xfrm>
              <a:off x="11515318" y="2686956"/>
              <a:ext cx="669393" cy="369332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0</a:t>
              </a:r>
              <a:endParaRPr lang="ru-RU" dirty="0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F08C74E-313B-4878-BABA-3200A48DBAE9}"/>
              </a:ext>
            </a:extLst>
          </p:cNvPr>
          <p:cNvGrpSpPr/>
          <p:nvPr/>
        </p:nvGrpSpPr>
        <p:grpSpPr>
          <a:xfrm>
            <a:off x="4107507" y="5241777"/>
            <a:ext cx="3976984" cy="555640"/>
            <a:chOff x="6733310" y="2593802"/>
            <a:chExt cx="3976984" cy="555640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B7FF9515-2F4F-4AA3-820F-0DB254796894}"/>
                </a:ext>
              </a:extLst>
            </p:cNvPr>
            <p:cNvSpPr/>
            <p:nvPr/>
          </p:nvSpPr>
          <p:spPr>
            <a:xfrm>
              <a:off x="6733310" y="2593802"/>
              <a:ext cx="3976984" cy="5556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814DB03-B9A8-4665-8CED-30EE0ED28E80}"/>
                </a:ext>
              </a:extLst>
            </p:cNvPr>
            <p:cNvSpPr txBox="1"/>
            <p:nvPr/>
          </p:nvSpPr>
          <p:spPr>
            <a:xfrm>
              <a:off x="7621458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2</a:t>
              </a:r>
              <a:r>
                <a:rPr lang="en-US" dirty="0"/>
                <a:t>.0</a:t>
              </a:r>
              <a:endParaRPr lang="wae-CH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BCA9A79-4F17-4240-BA38-D1197EB61F49}"/>
                </a:ext>
              </a:extLst>
            </p:cNvPr>
            <p:cNvSpPr txBox="1"/>
            <p:nvPr/>
          </p:nvSpPr>
          <p:spPr>
            <a:xfrm>
              <a:off x="8400229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3.0</a:t>
              </a:r>
              <a:endParaRPr lang="ru-RU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02CF7E7-2FFA-491E-88F6-B78304DD4764}"/>
                </a:ext>
              </a:extLst>
            </p:cNvPr>
            <p:cNvSpPr txBox="1"/>
            <p:nvPr/>
          </p:nvSpPr>
          <p:spPr>
            <a:xfrm>
              <a:off x="9179000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2.8</a:t>
              </a:r>
              <a:endParaRPr lang="ru-RU" dirty="0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DF324134-93A5-40F4-A292-973064EEE7E1}"/>
                </a:ext>
              </a:extLst>
            </p:cNvPr>
            <p:cNvSpPr txBox="1"/>
            <p:nvPr/>
          </p:nvSpPr>
          <p:spPr>
            <a:xfrm>
              <a:off x="9957770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3.6</a:t>
              </a:r>
              <a:endParaRPr lang="ru-RU" dirty="0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DC43F5FB-DAD2-4AB3-BE93-06742070C3C8}"/>
                </a:ext>
              </a:extLst>
            </p:cNvPr>
            <p:cNvSpPr txBox="1"/>
            <p:nvPr/>
          </p:nvSpPr>
          <p:spPr>
            <a:xfrm>
              <a:off x="6849216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1.2</a:t>
              </a:r>
              <a:endParaRPr lang="wae-CH" dirty="0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6C954D45-8D8F-4829-BE65-551B660B9167}"/>
              </a:ext>
            </a:extLst>
          </p:cNvPr>
          <p:cNvGrpSpPr/>
          <p:nvPr/>
        </p:nvGrpSpPr>
        <p:grpSpPr>
          <a:xfrm>
            <a:off x="2497459" y="1460033"/>
            <a:ext cx="4042613" cy="3781744"/>
            <a:chOff x="5923906" y="694775"/>
            <a:chExt cx="4042613" cy="3781744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B9CBAC0-FA15-4420-9C7E-78958AEB7AB3}"/>
                </a:ext>
              </a:extLst>
            </p:cNvPr>
            <p:cNvGrpSpPr/>
            <p:nvPr/>
          </p:nvGrpSpPr>
          <p:grpSpPr>
            <a:xfrm>
              <a:off x="5928291" y="694775"/>
              <a:ext cx="4038228" cy="1531865"/>
              <a:chOff x="5928291" y="887576"/>
              <a:chExt cx="4038228" cy="1531865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A14021B6-1782-40CE-B164-C130C54905DB}"/>
                  </a:ext>
                </a:extLst>
              </p:cNvPr>
              <p:cNvSpPr/>
              <p:nvPr/>
            </p:nvSpPr>
            <p:spPr>
              <a:xfrm>
                <a:off x="5928291" y="1863801"/>
                <a:ext cx="4038228" cy="55564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wae-CH"/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61C1E93-DD1E-429C-910C-3BE8B6C52D83}"/>
                  </a:ext>
                </a:extLst>
              </p:cNvPr>
              <p:cNvSpPr txBox="1"/>
              <p:nvPr/>
            </p:nvSpPr>
            <p:spPr>
              <a:xfrm>
                <a:off x="6842687" y="1956955"/>
                <a:ext cx="669393" cy="36933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</a:t>
                </a:r>
                <a:r>
                  <a:rPr lang="en-US" dirty="0"/>
                  <a:t>0</a:t>
                </a:r>
                <a:endParaRPr lang="ru-RU" dirty="0"/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5255AB4-41F4-44B8-9C03-DF5C606F3532}"/>
                  </a:ext>
                </a:extLst>
              </p:cNvPr>
              <p:cNvSpPr txBox="1"/>
              <p:nvPr/>
            </p:nvSpPr>
            <p:spPr>
              <a:xfrm>
                <a:off x="7621458" y="1956955"/>
                <a:ext cx="669393" cy="3693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0.6</a:t>
                </a:r>
                <a:endParaRPr lang="wae-CH" dirty="0"/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BD052F9-7735-4C6A-B26F-7365BE5BF853}"/>
                  </a:ext>
                </a:extLst>
              </p:cNvPr>
              <p:cNvSpPr txBox="1"/>
              <p:nvPr/>
            </p:nvSpPr>
            <p:spPr>
              <a:xfrm>
                <a:off x="8400229" y="1956955"/>
                <a:ext cx="669393" cy="36933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</a:t>
                </a:r>
                <a:r>
                  <a:rPr lang="en-US" dirty="0"/>
                  <a:t>0</a:t>
                </a:r>
                <a:endParaRPr lang="ru-RU" dirty="0"/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1AF531DA-71A6-41AA-BC5E-D82FA62078E0}"/>
                  </a:ext>
                </a:extLst>
              </p:cNvPr>
              <p:cNvSpPr/>
              <p:nvPr/>
            </p:nvSpPr>
            <p:spPr>
              <a:xfrm>
                <a:off x="6733309" y="887576"/>
                <a:ext cx="2428191" cy="55564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wae-CH"/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7BE5EE1C-E497-43EB-BC9D-75D28B57D472}"/>
                  </a:ext>
                </a:extLst>
              </p:cNvPr>
              <p:cNvSpPr txBox="1"/>
              <p:nvPr/>
            </p:nvSpPr>
            <p:spPr>
              <a:xfrm>
                <a:off x="6842687" y="980730"/>
                <a:ext cx="669393" cy="3693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0.2</a:t>
                </a: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3E5A8618-EC51-4955-B368-3FE5FB8F742A}"/>
                  </a:ext>
                </a:extLst>
              </p:cNvPr>
              <p:cNvSpPr txBox="1"/>
              <p:nvPr/>
            </p:nvSpPr>
            <p:spPr>
              <a:xfrm>
                <a:off x="7621458" y="980730"/>
                <a:ext cx="669393" cy="3693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0.6</a:t>
                </a:r>
                <a:endParaRPr lang="wae-CH" dirty="0"/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DEFA3437-222A-46C1-BDD2-52DFD4E5FE41}"/>
                  </a:ext>
                </a:extLst>
              </p:cNvPr>
              <p:cNvSpPr txBox="1"/>
              <p:nvPr/>
            </p:nvSpPr>
            <p:spPr>
              <a:xfrm>
                <a:off x="8400229" y="980730"/>
                <a:ext cx="669393" cy="3693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0.2</a:t>
                </a:r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496428DB-BEFA-4985-AD80-A6FB9C89EA16}"/>
                  </a:ext>
                </a:extLst>
              </p:cNvPr>
              <p:cNvSpPr txBox="1"/>
              <p:nvPr/>
            </p:nvSpPr>
            <p:spPr>
              <a:xfrm>
                <a:off x="9174624" y="1956955"/>
                <a:ext cx="669393" cy="3693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0.2</a:t>
                </a:r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8AD262B1-67B8-47B4-A53B-D92F74843DB5}"/>
                  </a:ext>
                </a:extLst>
              </p:cNvPr>
              <p:cNvSpPr txBox="1"/>
              <p:nvPr/>
            </p:nvSpPr>
            <p:spPr>
              <a:xfrm>
                <a:off x="6063916" y="1956955"/>
                <a:ext cx="669393" cy="3693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0.2</a:t>
                </a:r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B4FE4B0E-3780-4B1B-86BC-9A142B110D3E}"/>
                </a:ext>
              </a:extLst>
            </p:cNvPr>
            <p:cNvGrpSpPr/>
            <p:nvPr/>
          </p:nvGrpSpPr>
          <p:grpSpPr>
            <a:xfrm>
              <a:off x="5923906" y="3379970"/>
              <a:ext cx="4038228" cy="555640"/>
              <a:chOff x="5923906" y="1863801"/>
              <a:chExt cx="4038228" cy="555640"/>
            </a:xfrm>
            <a:solidFill>
              <a:schemeClr val="accent2">
                <a:lumMod val="40000"/>
                <a:lumOff val="60000"/>
              </a:schemeClr>
            </a:solidFill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8B29281E-B301-4137-AF30-33F646C12162}"/>
                  </a:ext>
                </a:extLst>
              </p:cNvPr>
              <p:cNvSpPr/>
              <p:nvPr/>
            </p:nvSpPr>
            <p:spPr>
              <a:xfrm>
                <a:off x="5923906" y="1863801"/>
                <a:ext cx="4038228" cy="55564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wae-CH" dirty="0"/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E4D52D8-C321-4ECC-9311-EDCDE07AA086}"/>
                  </a:ext>
                </a:extLst>
              </p:cNvPr>
              <p:cNvSpPr txBox="1"/>
              <p:nvPr/>
            </p:nvSpPr>
            <p:spPr>
              <a:xfrm>
                <a:off x="6842687" y="1956955"/>
                <a:ext cx="669393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</a:t>
                </a:r>
                <a:r>
                  <a:rPr lang="en-US" dirty="0"/>
                  <a:t>0</a:t>
                </a:r>
                <a:endParaRPr lang="ru-RU" dirty="0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4107640-8D6B-484E-BE0D-1B6EDD3E0FFD}"/>
                  </a:ext>
                </a:extLst>
              </p:cNvPr>
              <p:cNvSpPr txBox="1"/>
              <p:nvPr/>
            </p:nvSpPr>
            <p:spPr>
              <a:xfrm>
                <a:off x="7621458" y="1956955"/>
                <a:ext cx="669393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0</a:t>
                </a:r>
                <a:r>
                  <a:rPr lang="ru-RU" dirty="0"/>
                  <a:t>.</a:t>
                </a:r>
                <a:r>
                  <a:rPr lang="en-US" dirty="0"/>
                  <a:t>6</a:t>
                </a:r>
                <a:endParaRPr lang="wae-CH" dirty="0"/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4D74974-E22F-4838-B1FE-4E52B1A399CD}"/>
                  </a:ext>
                </a:extLst>
              </p:cNvPr>
              <p:cNvSpPr txBox="1"/>
              <p:nvPr/>
            </p:nvSpPr>
            <p:spPr>
              <a:xfrm>
                <a:off x="9169934" y="1956955"/>
                <a:ext cx="669393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0</a:t>
                </a:r>
                <a:r>
                  <a:rPr lang="ru-RU" dirty="0"/>
                  <a:t>.</a:t>
                </a:r>
                <a:r>
                  <a:rPr lang="en-US" dirty="0"/>
                  <a:t>6</a:t>
                </a:r>
                <a:endParaRPr lang="ru-RU" dirty="0"/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206FB6F4-6BD3-4C34-8C5F-FAAF7CF728D9}"/>
                  </a:ext>
                </a:extLst>
              </p:cNvPr>
              <p:cNvSpPr txBox="1"/>
              <p:nvPr/>
            </p:nvSpPr>
            <p:spPr>
              <a:xfrm>
                <a:off x="6063916" y="1956955"/>
                <a:ext cx="669393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</a:t>
                </a:r>
                <a:r>
                  <a:rPr lang="en-US" dirty="0"/>
                  <a:t>0</a:t>
                </a:r>
                <a:endParaRPr lang="ru-RU" dirty="0"/>
              </a:p>
            </p:txBody>
          </p: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AB965EF8-F566-4CDD-90C5-C0653539F13F}"/>
                  </a:ext>
                </a:extLst>
              </p:cNvPr>
              <p:cNvSpPr txBox="1"/>
              <p:nvPr/>
            </p:nvSpPr>
            <p:spPr>
              <a:xfrm>
                <a:off x="8400229" y="1956955"/>
                <a:ext cx="669393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</a:t>
                </a:r>
                <a:r>
                  <a:rPr lang="en-US" dirty="0"/>
                  <a:t>0</a:t>
                </a:r>
                <a:endParaRPr lang="ru-RU" dirty="0"/>
              </a:p>
            </p:txBody>
          </p:sp>
        </p:grpSp>
        <p:sp>
          <p:nvSpPr>
            <p:cNvPr id="31" name="Flowchart: Summing Junction 30">
              <a:extLst>
                <a:ext uri="{FF2B5EF4-FFF2-40B4-BE49-F238E27FC236}">
                  <a16:creationId xmlns:a16="http://schemas.microsoft.com/office/drawing/2014/main" id="{1CCA4300-78CA-4BEC-9DA5-FD816269B6A4}"/>
                </a:ext>
              </a:extLst>
            </p:cNvPr>
            <p:cNvSpPr/>
            <p:nvPr/>
          </p:nvSpPr>
          <p:spPr>
            <a:xfrm>
              <a:off x="7809564" y="2287816"/>
              <a:ext cx="275680" cy="275680"/>
            </a:xfrm>
            <a:prstGeom prst="flowChartSummingJunction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EC789D80-2FAC-446B-9C2E-4FE8D18ED62D}"/>
                </a:ext>
              </a:extLst>
            </p:cNvPr>
            <p:cNvCxnSpPr/>
            <p:nvPr/>
          </p:nvCxnSpPr>
          <p:spPr>
            <a:xfrm flipH="1">
              <a:off x="7969240" y="3967598"/>
              <a:ext cx="4385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250A15E0-30D0-4EF4-81A7-784A840D6FC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085244" y="3967598"/>
              <a:ext cx="649535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Plus Sign 43">
              <a:extLst>
                <a:ext uri="{FF2B5EF4-FFF2-40B4-BE49-F238E27FC236}">
                  <a16:creationId xmlns:a16="http://schemas.microsoft.com/office/drawing/2014/main" id="{90470E76-3ED2-4A1A-AD55-8ED17497FD9E}"/>
                </a:ext>
              </a:extLst>
            </p:cNvPr>
            <p:cNvSpPr/>
            <p:nvPr/>
          </p:nvSpPr>
          <p:spPr>
            <a:xfrm>
              <a:off x="7828305" y="4198948"/>
              <a:ext cx="277571" cy="277571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18DD1D74-D228-4152-A231-77277AB4DF01}"/>
                </a:ext>
              </a:extLst>
            </p:cNvPr>
            <p:cNvCxnSpPr>
              <a:cxnSpLocks/>
            </p:cNvCxnSpPr>
            <p:nvPr/>
          </p:nvCxnSpPr>
          <p:spPr>
            <a:xfrm>
              <a:off x="7181769" y="3967598"/>
              <a:ext cx="675852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D3D91089-5AF9-4E38-9DDA-B183E650014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177384" y="3201368"/>
              <a:ext cx="4385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00E028C0-AF8C-45B8-B073-477D57EA0947}"/>
                </a:ext>
              </a:extLst>
            </p:cNvPr>
            <p:cNvCxnSpPr/>
            <p:nvPr/>
          </p:nvCxnSpPr>
          <p:spPr>
            <a:xfrm flipH="1">
              <a:off x="7969240" y="3201368"/>
              <a:ext cx="4385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BADEC656-0AC8-4E6D-A96A-EA2DF0D5693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30393" y="3201368"/>
              <a:ext cx="4385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D9D7EB86-98AE-4E66-9A1A-481F543C4A8B}"/>
                </a:ext>
              </a:extLst>
            </p:cNvPr>
            <p:cNvCxnSpPr>
              <a:cxnSpLocks/>
            </p:cNvCxnSpPr>
            <p:nvPr/>
          </p:nvCxnSpPr>
          <p:spPr>
            <a:xfrm>
              <a:off x="7969240" y="1316913"/>
              <a:ext cx="0" cy="284383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945668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3C04-1ADB-48F7-8227-B8F9F9088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Transposed convolutions: stride=2, “SAME”</a:t>
            </a:r>
            <a:endParaRPr lang="wae-CH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122BC61-8203-4EDE-BF2F-BBBE1C099F1A}"/>
              </a:ext>
            </a:extLst>
          </p:cNvPr>
          <p:cNvGrpSpPr/>
          <p:nvPr/>
        </p:nvGrpSpPr>
        <p:grpSpPr>
          <a:xfrm>
            <a:off x="2017661" y="3621955"/>
            <a:ext cx="9183377" cy="555640"/>
            <a:chOff x="2865703" y="2593802"/>
            <a:chExt cx="9183377" cy="555640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6013741-0675-4A89-9B1A-BDEC0F640FD5}"/>
                </a:ext>
              </a:extLst>
            </p:cNvPr>
            <p:cNvSpPr/>
            <p:nvPr/>
          </p:nvSpPr>
          <p:spPr>
            <a:xfrm>
              <a:off x="3535096" y="2593802"/>
              <a:ext cx="7844591" cy="55564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3208E1F-7841-49D1-B60C-323E91F8C51C}"/>
                </a:ext>
              </a:extLst>
            </p:cNvPr>
            <p:cNvSpPr txBox="1"/>
            <p:nvPr/>
          </p:nvSpPr>
          <p:spPr>
            <a:xfrm>
              <a:off x="6842687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F1F0EEE-38F0-4107-B295-781F58FF81AB}"/>
                </a:ext>
              </a:extLst>
            </p:cNvPr>
            <p:cNvSpPr txBox="1"/>
            <p:nvPr/>
          </p:nvSpPr>
          <p:spPr>
            <a:xfrm>
              <a:off x="7538328" y="2686956"/>
              <a:ext cx="669393" cy="3693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0</a:t>
              </a:r>
              <a:endParaRPr lang="wae-CH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3D4D746-4C6A-4977-8DD7-4A3F81BC5600}"/>
                </a:ext>
              </a:extLst>
            </p:cNvPr>
            <p:cNvSpPr txBox="1"/>
            <p:nvPr/>
          </p:nvSpPr>
          <p:spPr>
            <a:xfrm>
              <a:off x="8317099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4</a:t>
              </a:r>
              <a:endParaRPr lang="ru-RU" dirty="0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60AD9D7-9502-48B3-8D81-2812165FB133}"/>
                </a:ext>
              </a:extLst>
            </p:cNvPr>
            <p:cNvSpPr txBox="1"/>
            <p:nvPr/>
          </p:nvSpPr>
          <p:spPr>
            <a:xfrm>
              <a:off x="9095870" y="2686956"/>
              <a:ext cx="669393" cy="3693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0</a:t>
              </a:r>
              <a:endParaRPr lang="ru-RU" dirty="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C1C20C4-D0CF-4387-8559-BCDABF2CE575}"/>
                </a:ext>
              </a:extLst>
            </p:cNvPr>
            <p:cNvSpPr txBox="1"/>
            <p:nvPr/>
          </p:nvSpPr>
          <p:spPr>
            <a:xfrm>
              <a:off x="9874641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5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0AECE408-D1CB-4C9B-9BBF-264A1822A92A}"/>
                </a:ext>
              </a:extLst>
            </p:cNvPr>
            <p:cNvSpPr txBox="1"/>
            <p:nvPr/>
          </p:nvSpPr>
          <p:spPr>
            <a:xfrm>
              <a:off x="3651002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1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16B73782-81DF-482D-81EB-F481C2439BAF}"/>
                </a:ext>
              </a:extLst>
            </p:cNvPr>
            <p:cNvSpPr txBox="1"/>
            <p:nvPr/>
          </p:nvSpPr>
          <p:spPr>
            <a:xfrm>
              <a:off x="4429773" y="2686956"/>
              <a:ext cx="669393" cy="3693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0</a:t>
              </a:r>
              <a:endParaRPr lang="wae-CH" dirty="0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91400BDC-77B6-4B15-B2F1-0E805823DE13}"/>
                </a:ext>
              </a:extLst>
            </p:cNvPr>
            <p:cNvSpPr txBox="1"/>
            <p:nvPr/>
          </p:nvSpPr>
          <p:spPr>
            <a:xfrm>
              <a:off x="5208544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2</a:t>
              </a:r>
              <a:endParaRPr lang="ru-RU" dirty="0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AA6D870F-ED2A-4DAF-805F-50BDD391D8AA}"/>
                </a:ext>
              </a:extLst>
            </p:cNvPr>
            <p:cNvSpPr txBox="1"/>
            <p:nvPr/>
          </p:nvSpPr>
          <p:spPr>
            <a:xfrm>
              <a:off x="5987315" y="2686956"/>
              <a:ext cx="669393" cy="3693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0</a:t>
              </a:r>
              <a:endParaRPr lang="ru-RU" dirty="0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6221DD3D-CCC4-4B6B-A690-C5BBAC7E0A43}"/>
                </a:ext>
              </a:extLst>
            </p:cNvPr>
            <p:cNvSpPr txBox="1"/>
            <p:nvPr/>
          </p:nvSpPr>
          <p:spPr>
            <a:xfrm>
              <a:off x="6766086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3</a:t>
              </a:r>
              <a:endParaRPr lang="ru-RU" dirty="0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CEBFCC59-BED2-46C4-B9C9-9D16FF0709F0}"/>
                </a:ext>
              </a:extLst>
            </p:cNvPr>
            <p:cNvSpPr txBox="1"/>
            <p:nvPr/>
          </p:nvSpPr>
          <p:spPr>
            <a:xfrm>
              <a:off x="10627164" y="2686956"/>
              <a:ext cx="669393" cy="3693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0</a:t>
              </a:r>
              <a:endParaRPr lang="ru-RU" dirty="0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6C9ED487-E969-4D88-A806-4AFC36163880}"/>
                </a:ext>
              </a:extLst>
            </p:cNvPr>
            <p:cNvSpPr txBox="1"/>
            <p:nvPr/>
          </p:nvSpPr>
          <p:spPr>
            <a:xfrm>
              <a:off x="2865703" y="2686956"/>
              <a:ext cx="669393" cy="369332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0</a:t>
              </a:r>
              <a:endParaRPr lang="wae-CH" dirty="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B043E4C4-9873-4D5D-B732-BF0F5BFF40D0}"/>
                </a:ext>
              </a:extLst>
            </p:cNvPr>
            <p:cNvSpPr txBox="1"/>
            <p:nvPr/>
          </p:nvSpPr>
          <p:spPr>
            <a:xfrm>
              <a:off x="11379687" y="2686956"/>
              <a:ext cx="669393" cy="369332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0</a:t>
              </a:r>
              <a:endParaRPr lang="wae-CH" dirty="0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F08C74E-313B-4878-BABA-3200A48DBAE9}"/>
              </a:ext>
            </a:extLst>
          </p:cNvPr>
          <p:cNvGrpSpPr/>
          <p:nvPr/>
        </p:nvGrpSpPr>
        <p:grpSpPr>
          <a:xfrm>
            <a:off x="2687054" y="5499911"/>
            <a:ext cx="7844591" cy="555640"/>
            <a:chOff x="6733310" y="2593802"/>
            <a:chExt cx="7844591" cy="555640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B7FF9515-2F4F-4AA3-820F-0DB254796894}"/>
                </a:ext>
              </a:extLst>
            </p:cNvPr>
            <p:cNvSpPr/>
            <p:nvPr/>
          </p:nvSpPr>
          <p:spPr>
            <a:xfrm>
              <a:off x="6733310" y="2593802"/>
              <a:ext cx="7844591" cy="5556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814DB03-B9A8-4665-8CED-30EE0ED28E80}"/>
                </a:ext>
              </a:extLst>
            </p:cNvPr>
            <p:cNvSpPr txBox="1"/>
            <p:nvPr/>
          </p:nvSpPr>
          <p:spPr>
            <a:xfrm>
              <a:off x="7621458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0.6</a:t>
              </a:r>
              <a:endParaRPr lang="wae-CH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BCA9A79-4F17-4240-BA38-D1197EB61F49}"/>
                </a:ext>
              </a:extLst>
            </p:cNvPr>
            <p:cNvSpPr txBox="1"/>
            <p:nvPr/>
          </p:nvSpPr>
          <p:spPr>
            <a:xfrm>
              <a:off x="8400229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1.2</a:t>
              </a:r>
              <a:endParaRPr lang="ru-RU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02CF7E7-2FFA-491E-88F6-B78304DD4764}"/>
                </a:ext>
              </a:extLst>
            </p:cNvPr>
            <p:cNvSpPr txBox="1"/>
            <p:nvPr/>
          </p:nvSpPr>
          <p:spPr>
            <a:xfrm>
              <a:off x="9179000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1.0</a:t>
              </a:r>
              <a:endParaRPr lang="ru-RU" dirty="0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DF324134-93A5-40F4-A292-973064EEE7E1}"/>
                </a:ext>
              </a:extLst>
            </p:cNvPr>
            <p:cNvSpPr txBox="1"/>
            <p:nvPr/>
          </p:nvSpPr>
          <p:spPr>
            <a:xfrm>
              <a:off x="9957770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1.8</a:t>
              </a:r>
              <a:endParaRPr lang="ru-RU" dirty="0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DC43F5FB-DAD2-4AB3-BE93-06742070C3C8}"/>
                </a:ext>
              </a:extLst>
            </p:cNvPr>
            <p:cNvSpPr txBox="1"/>
            <p:nvPr/>
          </p:nvSpPr>
          <p:spPr>
            <a:xfrm>
              <a:off x="6849216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0.6</a:t>
              </a:r>
              <a:endParaRPr lang="wae-CH" dirty="0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ED8331DD-ED6D-44C5-A0F7-2A516DE4EFF2}"/>
                </a:ext>
              </a:extLst>
            </p:cNvPr>
            <p:cNvSpPr txBox="1"/>
            <p:nvPr/>
          </p:nvSpPr>
          <p:spPr>
            <a:xfrm>
              <a:off x="11482536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2</a:t>
              </a:r>
              <a:r>
                <a:rPr lang="en-US" dirty="0"/>
                <a:t>.4</a:t>
              </a:r>
              <a:endParaRPr lang="wae-CH" dirty="0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D6D721D9-4D48-47D3-A56B-3B2E090A6E6E}"/>
                </a:ext>
              </a:extLst>
            </p:cNvPr>
            <p:cNvSpPr txBox="1"/>
            <p:nvPr/>
          </p:nvSpPr>
          <p:spPr>
            <a:xfrm>
              <a:off x="12261307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1.8</a:t>
              </a:r>
              <a:endParaRPr lang="ru-RU" dirty="0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54F83239-C027-48AB-9444-651F779E2495}"/>
                </a:ext>
              </a:extLst>
            </p:cNvPr>
            <p:cNvSpPr txBox="1"/>
            <p:nvPr/>
          </p:nvSpPr>
          <p:spPr>
            <a:xfrm>
              <a:off x="13040078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3.0</a:t>
              </a:r>
              <a:endParaRPr lang="ru-RU" dirty="0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54E4881B-AE0F-4097-AF2C-0C0B9BBB6760}"/>
                </a:ext>
              </a:extLst>
            </p:cNvPr>
            <p:cNvSpPr txBox="1"/>
            <p:nvPr/>
          </p:nvSpPr>
          <p:spPr>
            <a:xfrm>
              <a:off x="13818848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1.0</a:t>
              </a:r>
              <a:endParaRPr lang="ru-RU" dirty="0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53C8695C-4224-4AF5-9249-CD41FCD25722}"/>
                </a:ext>
              </a:extLst>
            </p:cNvPr>
            <p:cNvSpPr txBox="1"/>
            <p:nvPr/>
          </p:nvSpPr>
          <p:spPr>
            <a:xfrm>
              <a:off x="10710294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1.4</a:t>
              </a:r>
              <a:endParaRPr lang="wae-CH" dirty="0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6C954D45-8D8F-4829-BE65-551B660B9167}"/>
              </a:ext>
            </a:extLst>
          </p:cNvPr>
          <p:cNvGrpSpPr/>
          <p:nvPr/>
        </p:nvGrpSpPr>
        <p:grpSpPr>
          <a:xfrm>
            <a:off x="1895821" y="2694392"/>
            <a:ext cx="2428191" cy="2805519"/>
            <a:chOff x="6733309" y="1671000"/>
            <a:chExt cx="2428191" cy="2805519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B9CBAC0-FA15-4420-9C7E-78958AEB7AB3}"/>
                </a:ext>
              </a:extLst>
            </p:cNvPr>
            <p:cNvGrpSpPr/>
            <p:nvPr/>
          </p:nvGrpSpPr>
          <p:grpSpPr>
            <a:xfrm>
              <a:off x="6733309" y="1671000"/>
              <a:ext cx="2428191" cy="555640"/>
              <a:chOff x="6733309" y="1863801"/>
              <a:chExt cx="2428191" cy="555640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A14021B6-1782-40CE-B164-C130C54905DB}"/>
                  </a:ext>
                </a:extLst>
              </p:cNvPr>
              <p:cNvSpPr/>
              <p:nvPr/>
            </p:nvSpPr>
            <p:spPr>
              <a:xfrm>
                <a:off x="6733309" y="1863801"/>
                <a:ext cx="2428191" cy="55564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wae-CH"/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61C1E93-DD1E-429C-910C-3BE8B6C52D83}"/>
                  </a:ext>
                </a:extLst>
              </p:cNvPr>
              <p:cNvSpPr txBox="1"/>
              <p:nvPr/>
            </p:nvSpPr>
            <p:spPr>
              <a:xfrm>
                <a:off x="6842687" y="1956955"/>
                <a:ext cx="669393" cy="3693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0.2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5255AB4-41F4-44B8-9C03-DF5C606F3532}"/>
                  </a:ext>
                </a:extLst>
              </p:cNvPr>
              <p:cNvSpPr txBox="1"/>
              <p:nvPr/>
            </p:nvSpPr>
            <p:spPr>
              <a:xfrm>
                <a:off x="7621458" y="1956955"/>
                <a:ext cx="669393" cy="3693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0.6</a:t>
                </a:r>
                <a:endParaRPr lang="wae-CH" dirty="0"/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BD052F9-7735-4C6A-B26F-7365BE5BF853}"/>
                  </a:ext>
                </a:extLst>
              </p:cNvPr>
              <p:cNvSpPr txBox="1"/>
              <p:nvPr/>
            </p:nvSpPr>
            <p:spPr>
              <a:xfrm>
                <a:off x="8400229" y="1956955"/>
                <a:ext cx="669393" cy="36933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0.2</a:t>
                </a:r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B4FE4B0E-3780-4B1B-86BC-9A142B110D3E}"/>
                </a:ext>
              </a:extLst>
            </p:cNvPr>
            <p:cNvGrpSpPr/>
            <p:nvPr/>
          </p:nvGrpSpPr>
          <p:grpSpPr>
            <a:xfrm>
              <a:off x="6733309" y="3379970"/>
              <a:ext cx="2428191" cy="555640"/>
              <a:chOff x="6733309" y="1863801"/>
              <a:chExt cx="2428191" cy="555640"/>
            </a:xfrm>
            <a:solidFill>
              <a:schemeClr val="accent2">
                <a:lumMod val="40000"/>
                <a:lumOff val="60000"/>
              </a:schemeClr>
            </a:solidFill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8B29281E-B301-4137-AF30-33F646C12162}"/>
                  </a:ext>
                </a:extLst>
              </p:cNvPr>
              <p:cNvSpPr/>
              <p:nvPr/>
            </p:nvSpPr>
            <p:spPr>
              <a:xfrm>
                <a:off x="6733309" y="1863801"/>
                <a:ext cx="2428191" cy="55564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wae-CH" dirty="0"/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E4D52D8-C321-4ECC-9311-EDCDE07AA086}"/>
                  </a:ext>
                </a:extLst>
              </p:cNvPr>
              <p:cNvSpPr txBox="1"/>
              <p:nvPr/>
            </p:nvSpPr>
            <p:spPr>
              <a:xfrm>
                <a:off x="6842687" y="1956955"/>
                <a:ext cx="669393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/>
                  <a:t>0.</a:t>
                </a:r>
                <a:r>
                  <a:rPr lang="en-US" dirty="0"/>
                  <a:t>0</a:t>
                </a:r>
                <a:endParaRPr lang="ru-RU" dirty="0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4107640-8D6B-484E-BE0D-1B6EDD3E0FFD}"/>
                  </a:ext>
                </a:extLst>
              </p:cNvPr>
              <p:cNvSpPr txBox="1"/>
              <p:nvPr/>
            </p:nvSpPr>
            <p:spPr>
              <a:xfrm>
                <a:off x="7621458" y="1956955"/>
                <a:ext cx="669393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0</a:t>
                </a:r>
                <a:r>
                  <a:rPr lang="ru-RU" dirty="0"/>
                  <a:t>.</a:t>
                </a:r>
                <a:r>
                  <a:rPr lang="en-US" dirty="0"/>
                  <a:t>6</a:t>
                </a:r>
                <a:endParaRPr lang="wae-CH" dirty="0"/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4D74974-E22F-4838-B1FE-4E52B1A399CD}"/>
                  </a:ext>
                </a:extLst>
              </p:cNvPr>
              <p:cNvSpPr txBox="1"/>
              <p:nvPr/>
            </p:nvSpPr>
            <p:spPr>
              <a:xfrm>
                <a:off x="8400229" y="1956955"/>
                <a:ext cx="669393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0</a:t>
                </a:r>
                <a:r>
                  <a:rPr lang="ru-RU" dirty="0"/>
                  <a:t>.</a:t>
                </a:r>
                <a:r>
                  <a:rPr lang="en-US" dirty="0"/>
                  <a:t>4</a:t>
                </a:r>
                <a:endParaRPr lang="ru-RU" dirty="0"/>
              </a:p>
            </p:txBody>
          </p:sp>
        </p:grpSp>
        <p:sp>
          <p:nvSpPr>
            <p:cNvPr id="31" name="Flowchart: Summing Junction 30">
              <a:extLst>
                <a:ext uri="{FF2B5EF4-FFF2-40B4-BE49-F238E27FC236}">
                  <a16:creationId xmlns:a16="http://schemas.microsoft.com/office/drawing/2014/main" id="{1CCA4300-78CA-4BEC-9DA5-FD816269B6A4}"/>
                </a:ext>
              </a:extLst>
            </p:cNvPr>
            <p:cNvSpPr/>
            <p:nvPr/>
          </p:nvSpPr>
          <p:spPr>
            <a:xfrm>
              <a:off x="7809564" y="2287816"/>
              <a:ext cx="275680" cy="275680"/>
            </a:xfrm>
            <a:prstGeom prst="flowChartSummingJunction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EC789D80-2FAC-446B-9C2E-4FE8D18ED62D}"/>
                </a:ext>
              </a:extLst>
            </p:cNvPr>
            <p:cNvCxnSpPr/>
            <p:nvPr/>
          </p:nvCxnSpPr>
          <p:spPr>
            <a:xfrm flipH="1">
              <a:off x="7969240" y="3967598"/>
              <a:ext cx="4385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250A15E0-30D0-4EF4-81A7-784A840D6FC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085244" y="3967598"/>
              <a:ext cx="649535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Plus Sign 43">
              <a:extLst>
                <a:ext uri="{FF2B5EF4-FFF2-40B4-BE49-F238E27FC236}">
                  <a16:creationId xmlns:a16="http://schemas.microsoft.com/office/drawing/2014/main" id="{90470E76-3ED2-4A1A-AD55-8ED17497FD9E}"/>
                </a:ext>
              </a:extLst>
            </p:cNvPr>
            <p:cNvSpPr/>
            <p:nvPr/>
          </p:nvSpPr>
          <p:spPr>
            <a:xfrm>
              <a:off x="7828305" y="4198948"/>
              <a:ext cx="277571" cy="277571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18DD1D74-D228-4152-A231-77277AB4DF01}"/>
                </a:ext>
              </a:extLst>
            </p:cNvPr>
            <p:cNvCxnSpPr>
              <a:cxnSpLocks/>
            </p:cNvCxnSpPr>
            <p:nvPr/>
          </p:nvCxnSpPr>
          <p:spPr>
            <a:xfrm>
              <a:off x="7181769" y="3967598"/>
              <a:ext cx="675852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D3D91089-5AF9-4E38-9DDA-B183E650014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177384" y="3201368"/>
              <a:ext cx="4385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00E028C0-AF8C-45B8-B073-477D57EA0947}"/>
                </a:ext>
              </a:extLst>
            </p:cNvPr>
            <p:cNvCxnSpPr/>
            <p:nvPr/>
          </p:nvCxnSpPr>
          <p:spPr>
            <a:xfrm flipH="1">
              <a:off x="7969240" y="3201368"/>
              <a:ext cx="4385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BADEC656-0AC8-4E6D-A96A-EA2DF0D5693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30393" y="3201368"/>
              <a:ext cx="4385" cy="16991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398EC8E6-7F64-494B-8BE4-E83F6FCF2FEA}"/>
              </a:ext>
            </a:extLst>
          </p:cNvPr>
          <p:cNvGrpSpPr/>
          <p:nvPr/>
        </p:nvGrpSpPr>
        <p:grpSpPr>
          <a:xfrm>
            <a:off x="6572884" y="1499775"/>
            <a:ext cx="3976984" cy="555640"/>
            <a:chOff x="6733310" y="2593802"/>
            <a:chExt cx="3976984" cy="555640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5480F11E-43AE-4F6A-B4AB-3108D9A3BC68}"/>
                </a:ext>
              </a:extLst>
            </p:cNvPr>
            <p:cNvSpPr/>
            <p:nvPr/>
          </p:nvSpPr>
          <p:spPr>
            <a:xfrm>
              <a:off x="6733310" y="2593802"/>
              <a:ext cx="3976984" cy="55564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wae-CH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E71D8ED2-2852-4F2E-9826-D554F0CB30B6}"/>
                </a:ext>
              </a:extLst>
            </p:cNvPr>
            <p:cNvSpPr txBox="1"/>
            <p:nvPr/>
          </p:nvSpPr>
          <p:spPr>
            <a:xfrm>
              <a:off x="6842687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1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A760FF3F-8372-406E-9CBF-E0443DCD5B59}"/>
                </a:ext>
              </a:extLst>
            </p:cNvPr>
            <p:cNvSpPr txBox="1"/>
            <p:nvPr/>
          </p:nvSpPr>
          <p:spPr>
            <a:xfrm>
              <a:off x="7621458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2</a:t>
              </a:r>
              <a:endParaRPr lang="wae-CH" dirty="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DF5326D4-5B98-4125-8F3C-68B7B6A87612}"/>
                </a:ext>
              </a:extLst>
            </p:cNvPr>
            <p:cNvSpPr txBox="1"/>
            <p:nvPr/>
          </p:nvSpPr>
          <p:spPr>
            <a:xfrm>
              <a:off x="8400229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3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CA91BD8C-67AA-41CB-8998-B9CD06707FDB}"/>
                </a:ext>
              </a:extLst>
            </p:cNvPr>
            <p:cNvSpPr txBox="1"/>
            <p:nvPr/>
          </p:nvSpPr>
          <p:spPr>
            <a:xfrm>
              <a:off x="9179000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4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F013450F-219F-45B9-96D9-3D1FDFBED4E8}"/>
                </a:ext>
              </a:extLst>
            </p:cNvPr>
            <p:cNvSpPr txBox="1"/>
            <p:nvPr/>
          </p:nvSpPr>
          <p:spPr>
            <a:xfrm>
              <a:off x="9957771" y="2686956"/>
              <a:ext cx="669393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5</a:t>
              </a:r>
            </a:p>
          </p:txBody>
        </p:sp>
      </p:grp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4409252A-CEC9-42BA-AF94-F9921D3330BD}"/>
              </a:ext>
            </a:extLst>
          </p:cNvPr>
          <p:cNvCxnSpPr>
            <a:cxnSpLocks/>
          </p:cNvCxnSpPr>
          <p:nvPr/>
        </p:nvCxnSpPr>
        <p:spPr>
          <a:xfrm>
            <a:off x="9444425" y="2174951"/>
            <a:ext cx="1" cy="135385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8562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747DB-890C-4F78-A4A0-608C5DD8F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 of convolutions, 1D</a:t>
            </a:r>
            <a:endParaRPr lang="wae-C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676D7-8A1C-46DA-BF8E-EAA3C4F5A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wae-CH" dirty="0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1241E465-D8CE-4B65-B94C-3A6E551561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7" y="1469320"/>
            <a:ext cx="10982325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13276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747DB-890C-4F78-A4A0-608C5DD8F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 of convolutions, 1D</a:t>
            </a:r>
            <a:endParaRPr lang="wae-CH" dirty="0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1241E465-D8CE-4B65-B94C-3A6E551561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7" y="1469320"/>
            <a:ext cx="10982325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2" name="Picture 2">
            <a:extLst>
              <a:ext uri="{FF2B5EF4-FFF2-40B4-BE49-F238E27FC236}">
                <a16:creationId xmlns:a16="http://schemas.microsoft.com/office/drawing/2014/main" id="{73C5D323-16D8-415F-9935-898CDDE310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7" y="4092223"/>
            <a:ext cx="10982325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CDAF7A1-12F4-47EA-9D32-DA4B53E4370B}"/>
              </a:ext>
            </a:extLst>
          </p:cNvPr>
          <p:cNvSpPr txBox="1"/>
          <p:nvPr/>
        </p:nvSpPr>
        <p:spPr>
          <a:xfrm>
            <a:off x="1269406" y="1960054"/>
            <a:ext cx="16044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Identity transformation</a:t>
            </a:r>
            <a:endParaRPr lang="wae-CH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D3111F8-6DAE-4908-8F81-0CF25271EC21}"/>
              </a:ext>
            </a:extLst>
          </p:cNvPr>
          <p:cNvSpPr txBox="1"/>
          <p:nvPr/>
        </p:nvSpPr>
        <p:spPr>
          <a:xfrm>
            <a:off x="1269406" y="4593675"/>
            <a:ext cx="16044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Scaling by</a:t>
            </a:r>
          </a:p>
          <a:p>
            <a:r>
              <a:rPr lang="en-US" dirty="0"/>
              <a:t>1/2</a:t>
            </a:r>
          </a:p>
        </p:txBody>
      </p:sp>
    </p:spTree>
    <p:extLst>
      <p:ext uri="{BB962C8B-B14F-4D97-AF65-F5344CB8AC3E}">
        <p14:creationId xmlns:p14="http://schemas.microsoft.com/office/powerpoint/2010/main" val="4219929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>
            <a:extLst>
              <a:ext uri="{FF2B5EF4-FFF2-40B4-BE49-F238E27FC236}">
                <a16:creationId xmlns:a16="http://schemas.microsoft.com/office/drawing/2014/main" id="{0E732F50-5F9C-471D-9F45-7E78F471AD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9" y="0"/>
            <a:ext cx="9205206" cy="1676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8" name="Picture 4">
            <a:extLst>
              <a:ext uri="{FF2B5EF4-FFF2-40B4-BE49-F238E27FC236}">
                <a16:creationId xmlns:a16="http://schemas.microsoft.com/office/drawing/2014/main" id="{A555BEE5-4197-441C-AA2F-8E33686F74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9" y="1676577"/>
            <a:ext cx="9205206" cy="1676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BD03C19-4ACD-4718-943D-7F53C8225E69}"/>
              </a:ext>
            </a:extLst>
          </p:cNvPr>
          <p:cNvSpPr txBox="1"/>
          <p:nvPr/>
        </p:nvSpPr>
        <p:spPr>
          <a:xfrm>
            <a:off x="871275" y="192518"/>
            <a:ext cx="16044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Identity transformation</a:t>
            </a:r>
            <a:endParaRPr lang="wae-CH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3D838B2-14C3-4F32-8B5B-A072ABC35B20}"/>
              </a:ext>
            </a:extLst>
          </p:cNvPr>
          <p:cNvSpPr txBox="1"/>
          <p:nvPr/>
        </p:nvSpPr>
        <p:spPr>
          <a:xfrm>
            <a:off x="861796" y="1902453"/>
            <a:ext cx="1604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1px left</a:t>
            </a:r>
            <a:endParaRPr lang="wae-CH" dirty="0"/>
          </a:p>
        </p:txBody>
      </p:sp>
    </p:spTree>
    <p:extLst>
      <p:ext uri="{BB962C8B-B14F-4D97-AF65-F5344CB8AC3E}">
        <p14:creationId xmlns:p14="http://schemas.microsoft.com/office/powerpoint/2010/main" val="3349564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B8CBB-C7E6-4986-A03D-84887F39B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wae-C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68412-4C6E-43AB-BB9D-EC8DE6B21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wae-CH" dirty="0"/>
          </a:p>
        </p:txBody>
      </p:sp>
    </p:spTree>
    <p:extLst>
      <p:ext uri="{BB962C8B-B14F-4D97-AF65-F5344CB8AC3E}">
        <p14:creationId xmlns:p14="http://schemas.microsoft.com/office/powerpoint/2010/main" val="8800431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>
            <a:extLst>
              <a:ext uri="{FF2B5EF4-FFF2-40B4-BE49-F238E27FC236}">
                <a16:creationId xmlns:a16="http://schemas.microsoft.com/office/drawing/2014/main" id="{0E732F50-5F9C-471D-9F45-7E78F471AD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9" y="0"/>
            <a:ext cx="9205206" cy="1676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8" name="Picture 4">
            <a:extLst>
              <a:ext uri="{FF2B5EF4-FFF2-40B4-BE49-F238E27FC236}">
                <a16:creationId xmlns:a16="http://schemas.microsoft.com/office/drawing/2014/main" id="{A555BEE5-4197-441C-AA2F-8E33686F74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9" y="1676577"/>
            <a:ext cx="9205206" cy="1676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0" name="Picture 6">
            <a:extLst>
              <a:ext uri="{FF2B5EF4-FFF2-40B4-BE49-F238E27FC236}">
                <a16:creationId xmlns:a16="http://schemas.microsoft.com/office/drawing/2014/main" id="{8DB44EDF-76BF-43B6-A377-7F46B419E1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9" y="3200224"/>
            <a:ext cx="9205206" cy="1676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AAB81EC-BED8-4AD0-854C-0B7B6F3F0A5D}"/>
              </a:ext>
            </a:extLst>
          </p:cNvPr>
          <p:cNvSpPr txBox="1"/>
          <p:nvPr/>
        </p:nvSpPr>
        <p:spPr>
          <a:xfrm>
            <a:off x="871275" y="192518"/>
            <a:ext cx="16044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Identity transformation</a:t>
            </a:r>
            <a:endParaRPr lang="wae-CH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471E72C-DD5E-4CE6-9C06-075129932158}"/>
              </a:ext>
            </a:extLst>
          </p:cNvPr>
          <p:cNvSpPr txBox="1"/>
          <p:nvPr/>
        </p:nvSpPr>
        <p:spPr>
          <a:xfrm>
            <a:off x="861796" y="1902453"/>
            <a:ext cx="1604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1px left</a:t>
            </a:r>
            <a:endParaRPr lang="wae-CH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0DBE0C3-EB47-4D87-87BA-22FCB4FFE12A}"/>
              </a:ext>
            </a:extLst>
          </p:cNvPr>
          <p:cNvSpPr txBox="1"/>
          <p:nvPr/>
        </p:nvSpPr>
        <p:spPr>
          <a:xfrm>
            <a:off x="3184984" y="3474222"/>
            <a:ext cx="1604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2px left</a:t>
            </a:r>
            <a:endParaRPr lang="wae-CH" dirty="0"/>
          </a:p>
        </p:txBody>
      </p:sp>
    </p:spTree>
    <p:extLst>
      <p:ext uri="{BB962C8B-B14F-4D97-AF65-F5344CB8AC3E}">
        <p14:creationId xmlns:p14="http://schemas.microsoft.com/office/powerpoint/2010/main" val="9417878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>
            <a:extLst>
              <a:ext uri="{FF2B5EF4-FFF2-40B4-BE49-F238E27FC236}">
                <a16:creationId xmlns:a16="http://schemas.microsoft.com/office/drawing/2014/main" id="{0E732F50-5F9C-471D-9F45-7E78F471AD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9" y="0"/>
            <a:ext cx="9205206" cy="1676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8" name="Picture 4">
            <a:extLst>
              <a:ext uri="{FF2B5EF4-FFF2-40B4-BE49-F238E27FC236}">
                <a16:creationId xmlns:a16="http://schemas.microsoft.com/office/drawing/2014/main" id="{A555BEE5-4197-441C-AA2F-8E33686F74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9" y="1676577"/>
            <a:ext cx="9205206" cy="1676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0" name="Picture 6">
            <a:extLst>
              <a:ext uri="{FF2B5EF4-FFF2-40B4-BE49-F238E27FC236}">
                <a16:creationId xmlns:a16="http://schemas.microsoft.com/office/drawing/2014/main" id="{8DB44EDF-76BF-43B6-A377-7F46B419E1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9" y="3230850"/>
            <a:ext cx="9205206" cy="1676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2" name="Picture 8">
            <a:extLst>
              <a:ext uri="{FF2B5EF4-FFF2-40B4-BE49-F238E27FC236}">
                <a16:creationId xmlns:a16="http://schemas.microsoft.com/office/drawing/2014/main" id="{C8094B02-ACBE-4908-B50F-B624263797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8" y="4876801"/>
            <a:ext cx="9205207" cy="1676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3142621-D696-4028-A935-49070B788953}"/>
              </a:ext>
            </a:extLst>
          </p:cNvPr>
          <p:cNvSpPr txBox="1"/>
          <p:nvPr/>
        </p:nvSpPr>
        <p:spPr>
          <a:xfrm>
            <a:off x="871275" y="192518"/>
            <a:ext cx="16044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Identity transformation</a:t>
            </a:r>
            <a:endParaRPr lang="wae-CH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51C781-6DF0-439A-8107-CC697FCCE5EE}"/>
              </a:ext>
            </a:extLst>
          </p:cNvPr>
          <p:cNvSpPr txBox="1"/>
          <p:nvPr/>
        </p:nvSpPr>
        <p:spPr>
          <a:xfrm>
            <a:off x="861796" y="1902453"/>
            <a:ext cx="1604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1px left</a:t>
            </a:r>
            <a:endParaRPr lang="wae-CH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EC2A682-13E4-4F28-B6CE-A3A2A1FFE25B}"/>
              </a:ext>
            </a:extLst>
          </p:cNvPr>
          <p:cNvSpPr txBox="1"/>
          <p:nvPr/>
        </p:nvSpPr>
        <p:spPr>
          <a:xfrm>
            <a:off x="3184984" y="3474222"/>
            <a:ext cx="1604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2px left</a:t>
            </a:r>
            <a:endParaRPr lang="wae-CH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8AE5C3D-4FB7-46EF-B6A6-D1CE5FA0A125}"/>
              </a:ext>
            </a:extLst>
          </p:cNvPr>
          <p:cNvSpPr txBox="1"/>
          <p:nvPr/>
        </p:nvSpPr>
        <p:spPr>
          <a:xfrm>
            <a:off x="871275" y="5102677"/>
            <a:ext cx="1604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1px right</a:t>
            </a:r>
            <a:endParaRPr lang="wae-CH" dirty="0"/>
          </a:p>
        </p:txBody>
      </p:sp>
    </p:spTree>
    <p:extLst>
      <p:ext uri="{BB962C8B-B14F-4D97-AF65-F5344CB8AC3E}">
        <p14:creationId xmlns:p14="http://schemas.microsoft.com/office/powerpoint/2010/main" val="11176715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>
            <a:extLst>
              <a:ext uri="{FF2B5EF4-FFF2-40B4-BE49-F238E27FC236}">
                <a16:creationId xmlns:a16="http://schemas.microsoft.com/office/drawing/2014/main" id="{0E732F50-5F9C-471D-9F45-7E78F471AD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397" y="1441450"/>
            <a:ext cx="9205206" cy="1676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8" name="Picture 4">
            <a:extLst>
              <a:ext uri="{FF2B5EF4-FFF2-40B4-BE49-F238E27FC236}">
                <a16:creationId xmlns:a16="http://schemas.microsoft.com/office/drawing/2014/main" id="{A555BEE5-4197-441C-AA2F-8E33686F74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397" y="-44978"/>
            <a:ext cx="9205206" cy="1676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2" name="Picture 8">
            <a:extLst>
              <a:ext uri="{FF2B5EF4-FFF2-40B4-BE49-F238E27FC236}">
                <a16:creationId xmlns:a16="http://schemas.microsoft.com/office/drawing/2014/main" id="{C8094B02-ACBE-4908-B50F-B624263797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396" y="3080721"/>
            <a:ext cx="9205207" cy="1676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20042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>
            <a:extLst>
              <a:ext uri="{FF2B5EF4-FFF2-40B4-BE49-F238E27FC236}">
                <a16:creationId xmlns:a16="http://schemas.microsoft.com/office/drawing/2014/main" id="{0E732F50-5F9C-471D-9F45-7E78F471AD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397" y="1441450"/>
            <a:ext cx="9205206" cy="1676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8" name="Picture 4">
            <a:extLst>
              <a:ext uri="{FF2B5EF4-FFF2-40B4-BE49-F238E27FC236}">
                <a16:creationId xmlns:a16="http://schemas.microsoft.com/office/drawing/2014/main" id="{A555BEE5-4197-441C-AA2F-8E33686F74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397" y="-44978"/>
            <a:ext cx="9205206" cy="1676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2" name="Picture 8">
            <a:extLst>
              <a:ext uri="{FF2B5EF4-FFF2-40B4-BE49-F238E27FC236}">
                <a16:creationId xmlns:a16="http://schemas.microsoft.com/office/drawing/2014/main" id="{C8094B02-ACBE-4908-B50F-B624263797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396" y="3080721"/>
            <a:ext cx="9205207" cy="1676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4" name="Picture 2">
            <a:extLst>
              <a:ext uri="{FF2B5EF4-FFF2-40B4-BE49-F238E27FC236}">
                <a16:creationId xmlns:a16="http://schemas.microsoft.com/office/drawing/2014/main" id="{35904758-8118-44EE-A083-17A09CD606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396" y="5132516"/>
            <a:ext cx="9205207" cy="1676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F514138-0678-45E8-B39C-D976CC7A64A8}"/>
              </a:ext>
            </a:extLst>
          </p:cNvPr>
          <p:cNvSpPr txBox="1"/>
          <p:nvPr/>
        </p:nvSpPr>
        <p:spPr>
          <a:xfrm>
            <a:off x="876927" y="4763184"/>
            <a:ext cx="10476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Convolution with a filter that is sum of other filters == sum of convolutions with each:</a:t>
            </a:r>
            <a:endParaRPr lang="wae-CH" dirty="0"/>
          </a:p>
        </p:txBody>
      </p:sp>
    </p:spTree>
    <p:extLst>
      <p:ext uri="{BB962C8B-B14F-4D97-AF65-F5344CB8AC3E}">
        <p14:creationId xmlns:p14="http://schemas.microsoft.com/office/powerpoint/2010/main" val="9466577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747DB-890C-4F78-A4A0-608C5DD8F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 of convolutions, 1D</a:t>
            </a:r>
            <a:endParaRPr lang="wae-C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676D7-8A1C-46DA-BF8E-EAA3C4F5A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wae-CH" dirty="0"/>
          </a:p>
        </p:txBody>
      </p:sp>
      <p:pic>
        <p:nvPicPr>
          <p:cNvPr id="22530" name="Picture 2">
            <a:extLst>
              <a:ext uri="{FF2B5EF4-FFF2-40B4-BE49-F238E27FC236}">
                <a16:creationId xmlns:a16="http://schemas.microsoft.com/office/drawing/2014/main" id="{47724717-3438-49BF-AD23-8E6C14FB6C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8" y="1644303"/>
            <a:ext cx="10982325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2" name="Picture 4">
            <a:extLst>
              <a:ext uri="{FF2B5EF4-FFF2-40B4-BE49-F238E27FC236}">
                <a16:creationId xmlns:a16="http://schemas.microsoft.com/office/drawing/2014/main" id="{440C1A28-216A-4E97-88C7-FEE2E3E407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8" y="3828692"/>
            <a:ext cx="10982325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74568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747DB-890C-4F78-A4A0-608C5DD8F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 of convolutions, 1D</a:t>
            </a:r>
            <a:endParaRPr lang="wae-CH" dirty="0"/>
          </a:p>
        </p:txBody>
      </p:sp>
      <p:pic>
        <p:nvPicPr>
          <p:cNvPr id="23556" name="Picture 4">
            <a:extLst>
              <a:ext uri="{FF2B5EF4-FFF2-40B4-BE49-F238E27FC236}">
                <a16:creationId xmlns:a16="http://schemas.microsoft.com/office/drawing/2014/main" id="{8F3AD9AC-AD11-459A-B793-930B09F269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2999692"/>
            <a:ext cx="11039475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742ABB2-D062-4AC3-9C55-E79BD51119DD}"/>
              </a:ext>
            </a:extLst>
          </p:cNvPr>
          <p:cNvSpPr txBox="1"/>
          <p:nvPr/>
        </p:nvSpPr>
        <p:spPr>
          <a:xfrm>
            <a:off x="940806" y="2397945"/>
            <a:ext cx="10618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Rectangular filter (sum of elements equal to 1) – blurring.</a:t>
            </a:r>
            <a:endParaRPr lang="wae-CH" dirty="0"/>
          </a:p>
        </p:txBody>
      </p:sp>
    </p:spTree>
    <p:extLst>
      <p:ext uri="{BB962C8B-B14F-4D97-AF65-F5344CB8AC3E}">
        <p14:creationId xmlns:p14="http://schemas.microsoft.com/office/powerpoint/2010/main" val="29100288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747DB-890C-4F78-A4A0-608C5DD8F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8250"/>
            <a:ext cx="10515600" cy="1325563"/>
          </a:xfrm>
        </p:spPr>
        <p:txBody>
          <a:bodyPr/>
          <a:lstStyle/>
          <a:p>
            <a:r>
              <a:rPr lang="en-US" dirty="0"/>
              <a:t>Gaussian blur</a:t>
            </a:r>
            <a:endParaRPr lang="wae-CH" dirty="0"/>
          </a:p>
        </p:txBody>
      </p:sp>
      <p:pic>
        <p:nvPicPr>
          <p:cNvPr id="24579" name="Picture 3">
            <a:extLst>
              <a:ext uri="{FF2B5EF4-FFF2-40B4-BE49-F238E27FC236}">
                <a16:creationId xmlns:a16="http://schemas.microsoft.com/office/drawing/2014/main" id="{FB5655DA-C476-4694-9EE1-F7DFF32DF2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8" y="1604789"/>
            <a:ext cx="10982325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1" name="Picture 5">
            <a:extLst>
              <a:ext uri="{FF2B5EF4-FFF2-40B4-BE49-F238E27FC236}">
                <a16:creationId xmlns:a16="http://schemas.microsoft.com/office/drawing/2014/main" id="{0317F6A3-3232-4D69-AD29-748977B156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8" y="4037535"/>
            <a:ext cx="10982325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F3C6E01-7E84-47E0-ABBC-162B750148C1}"/>
              </a:ext>
            </a:extLst>
          </p:cNvPr>
          <p:cNvSpPr/>
          <p:nvPr/>
        </p:nvSpPr>
        <p:spPr>
          <a:xfrm>
            <a:off x="954654" y="1888056"/>
            <a:ext cx="15270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Gaussian filter</a:t>
            </a:r>
            <a:endParaRPr lang="wae-CH" dirty="0"/>
          </a:p>
        </p:txBody>
      </p:sp>
    </p:spTree>
    <p:extLst>
      <p:ext uri="{BB962C8B-B14F-4D97-AF65-F5344CB8AC3E}">
        <p14:creationId xmlns:p14="http://schemas.microsoft.com/office/powerpoint/2010/main" val="18398321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747DB-890C-4F78-A4A0-608C5DD8F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derivative/edge detector</a:t>
            </a:r>
            <a:endParaRPr lang="wae-CH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AB51B109-775A-40D6-A567-85BBE1565C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8" y="2451452"/>
            <a:ext cx="11058525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5269D1B-94FB-4B67-9D03-7FA531FCDA6E}"/>
              </a:ext>
            </a:extLst>
          </p:cNvPr>
          <p:cNvSpPr/>
          <p:nvPr/>
        </p:nvSpPr>
        <p:spPr>
          <a:xfrm>
            <a:off x="954654" y="3764973"/>
            <a:ext cx="2731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Derivative of gaussian filter</a:t>
            </a:r>
            <a:endParaRPr lang="wae-CH" dirty="0"/>
          </a:p>
        </p:txBody>
      </p:sp>
    </p:spTree>
    <p:extLst>
      <p:ext uri="{BB962C8B-B14F-4D97-AF65-F5344CB8AC3E}">
        <p14:creationId xmlns:p14="http://schemas.microsoft.com/office/powerpoint/2010/main" val="30899685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747DB-890C-4F78-A4A0-608C5DD8F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Peak detection</a:t>
            </a:r>
            <a:endParaRPr lang="wae-CH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BAA3604-4117-445F-8BB2-703374001DE6}"/>
              </a:ext>
            </a:extLst>
          </p:cNvPr>
          <p:cNvGrpSpPr/>
          <p:nvPr/>
        </p:nvGrpSpPr>
        <p:grpSpPr>
          <a:xfrm>
            <a:off x="2990814" y="1339498"/>
            <a:ext cx="6210372" cy="5416901"/>
            <a:chOff x="533400" y="1339499"/>
            <a:chExt cx="11125202" cy="9703786"/>
          </a:xfrm>
        </p:grpSpPr>
        <p:pic>
          <p:nvPicPr>
            <p:cNvPr id="26626" name="Picture 2">
              <a:extLst>
                <a:ext uri="{FF2B5EF4-FFF2-40B4-BE49-F238E27FC236}">
                  <a16:creationId xmlns:a16="http://schemas.microsoft.com/office/drawing/2014/main" id="{184A84A4-144A-4597-9765-4AA855E28EC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" y="1339499"/>
              <a:ext cx="11125200" cy="20002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628" name="Picture 4">
              <a:extLst>
                <a:ext uri="{FF2B5EF4-FFF2-40B4-BE49-F238E27FC236}">
                  <a16:creationId xmlns:a16="http://schemas.microsoft.com/office/drawing/2014/main" id="{E6FC7EC9-66F8-4E69-A864-2E188F82E1D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2" y="3219099"/>
              <a:ext cx="11125200" cy="20002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632" name="Picture 8">
              <a:extLst>
                <a:ext uri="{FF2B5EF4-FFF2-40B4-BE49-F238E27FC236}">
                  <a16:creationId xmlns:a16="http://schemas.microsoft.com/office/drawing/2014/main" id="{AEA1D32A-7498-48CC-B182-F552D6C4052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" y="5182235"/>
              <a:ext cx="11125200" cy="20002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634" name="Picture 10">
              <a:extLst>
                <a:ext uri="{FF2B5EF4-FFF2-40B4-BE49-F238E27FC236}">
                  <a16:creationId xmlns:a16="http://schemas.microsoft.com/office/drawing/2014/main" id="{A800A240-F49B-4508-8977-2827AAD670A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" y="7112635"/>
              <a:ext cx="11125200" cy="20002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636" name="Picture 12">
              <a:extLst>
                <a:ext uri="{FF2B5EF4-FFF2-40B4-BE49-F238E27FC236}">
                  <a16:creationId xmlns:a16="http://schemas.microsoft.com/office/drawing/2014/main" id="{EB56BFCD-E3EF-4844-A23C-516CFD01617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" y="9043035"/>
              <a:ext cx="11125200" cy="20002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AEC2979B-7FBF-429E-BF1F-0F1AA4948072}"/>
              </a:ext>
            </a:extLst>
          </p:cNvPr>
          <p:cNvSpPr/>
          <p:nvPr/>
        </p:nvSpPr>
        <p:spPr>
          <a:xfrm>
            <a:off x="214916" y="1717502"/>
            <a:ext cx="2775897" cy="111659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derivative of </a:t>
            </a:r>
          </a:p>
          <a:p>
            <a:r>
              <a:rPr lang="en-US" dirty="0"/>
              <a:t>gaussian filter: notice how filter size affects the response</a:t>
            </a:r>
            <a:endParaRPr lang="wae-CH" dirty="0"/>
          </a:p>
        </p:txBody>
      </p:sp>
    </p:spTree>
    <p:extLst>
      <p:ext uri="{BB962C8B-B14F-4D97-AF65-F5344CB8AC3E}">
        <p14:creationId xmlns:p14="http://schemas.microsoft.com/office/powerpoint/2010/main" val="37511584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2F551-4387-44A3-AB46-33DCA5C54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3741"/>
            <a:ext cx="10515600" cy="373331"/>
          </a:xfrm>
        </p:spPr>
        <p:txBody>
          <a:bodyPr>
            <a:normAutofit fontScale="90000"/>
          </a:bodyPr>
          <a:lstStyle/>
          <a:p>
            <a:r>
              <a:rPr lang="en-US" dirty="0"/>
              <a:t>LSTM model</a:t>
            </a:r>
            <a:endParaRPr lang="wae-CH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FD11DC-173C-4076-B780-9B7B66CD745A}"/>
              </a:ext>
            </a:extLst>
          </p:cNvPr>
          <p:cNvSpPr/>
          <p:nvPr/>
        </p:nvSpPr>
        <p:spPr>
          <a:xfrm>
            <a:off x="1320800" y="5899315"/>
            <a:ext cx="1510748" cy="31805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wae-CH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25D129A-3CDA-4573-85CC-E37C17F00FC6}"/>
              </a:ext>
            </a:extLst>
          </p:cNvPr>
          <p:cNvSpPr/>
          <p:nvPr/>
        </p:nvSpPr>
        <p:spPr>
          <a:xfrm>
            <a:off x="1901687" y="5402009"/>
            <a:ext cx="348974" cy="318053"/>
          </a:xfrm>
          <a:prstGeom prst="rect">
            <a:avLst/>
          </a:prstGeom>
          <a:noFill/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128</a:t>
            </a:r>
            <a:endParaRPr lang="wae-CH" sz="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D28911-E1E3-4F05-9396-514C5BFA1529}"/>
              </a:ext>
            </a:extLst>
          </p:cNvPr>
          <p:cNvSpPr/>
          <p:nvPr/>
        </p:nvSpPr>
        <p:spPr>
          <a:xfrm>
            <a:off x="1868557" y="6396620"/>
            <a:ext cx="415234" cy="318053"/>
          </a:xfrm>
          <a:prstGeom prst="rect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x1</a:t>
            </a:r>
            <a:endParaRPr lang="wae-CH" sz="1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811BD74-B1DC-493B-A768-6D0E29A06CA7}"/>
              </a:ext>
            </a:extLst>
          </p:cNvPr>
          <p:cNvSpPr/>
          <p:nvPr/>
        </p:nvSpPr>
        <p:spPr>
          <a:xfrm>
            <a:off x="1320800" y="4904703"/>
            <a:ext cx="1510748" cy="31805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wae-CH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2E009C-30C4-430B-9952-12AEBEB6B0C7}"/>
              </a:ext>
            </a:extLst>
          </p:cNvPr>
          <p:cNvSpPr/>
          <p:nvPr/>
        </p:nvSpPr>
        <p:spPr>
          <a:xfrm>
            <a:off x="1320800" y="4407397"/>
            <a:ext cx="755374" cy="318053"/>
          </a:xfrm>
          <a:prstGeom prst="rect">
            <a:avLst/>
          </a:prstGeom>
          <a:noFill/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256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1623B16-075F-47C5-A840-933403AA74F7}"/>
              </a:ext>
            </a:extLst>
          </p:cNvPr>
          <p:cNvSpPr/>
          <p:nvPr/>
        </p:nvSpPr>
        <p:spPr>
          <a:xfrm>
            <a:off x="2173357" y="4407397"/>
            <a:ext cx="658191" cy="318053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256</a:t>
            </a:r>
            <a:endParaRPr lang="wae-CH" sz="8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9F63F59-A30F-4AA8-8AB0-2AB648F55665}"/>
              </a:ext>
            </a:extLst>
          </p:cNvPr>
          <p:cNvSpPr/>
          <p:nvPr/>
        </p:nvSpPr>
        <p:spPr>
          <a:xfrm>
            <a:off x="1320800" y="3910091"/>
            <a:ext cx="1510748" cy="31805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wae-CH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4533116-9353-4A79-91CC-67CFB93E6A26}"/>
              </a:ext>
            </a:extLst>
          </p:cNvPr>
          <p:cNvSpPr/>
          <p:nvPr/>
        </p:nvSpPr>
        <p:spPr>
          <a:xfrm>
            <a:off x="565426" y="3412785"/>
            <a:ext cx="1510748" cy="318053"/>
          </a:xfrm>
          <a:prstGeom prst="rect">
            <a:avLst/>
          </a:prstGeom>
          <a:noFill/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512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519099-9373-4198-810B-50A323FA6FDF}"/>
              </a:ext>
            </a:extLst>
          </p:cNvPr>
          <p:cNvSpPr/>
          <p:nvPr/>
        </p:nvSpPr>
        <p:spPr>
          <a:xfrm>
            <a:off x="2133601" y="3409936"/>
            <a:ext cx="1510748" cy="318053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512</a:t>
            </a:r>
            <a:endParaRPr lang="wae-CH" sz="8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B334D9C-0063-4EEE-A7E6-245EA8A35F60}"/>
              </a:ext>
            </a:extLst>
          </p:cNvPr>
          <p:cNvSpPr/>
          <p:nvPr/>
        </p:nvSpPr>
        <p:spPr>
          <a:xfrm>
            <a:off x="1320800" y="2915479"/>
            <a:ext cx="1510748" cy="31805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wae-CH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1C435E4-1789-486D-9A3C-9278033F67E0}"/>
              </a:ext>
            </a:extLst>
          </p:cNvPr>
          <p:cNvSpPr/>
          <p:nvPr/>
        </p:nvSpPr>
        <p:spPr>
          <a:xfrm>
            <a:off x="1687442" y="2418173"/>
            <a:ext cx="388731" cy="318053"/>
          </a:xfrm>
          <a:prstGeom prst="rect">
            <a:avLst/>
          </a:prstGeom>
          <a:noFill/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128</a:t>
            </a:r>
            <a:endParaRPr lang="wae-CH" sz="8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AF4FF5A-DEE5-4BEC-8005-D8CAD03ED082}"/>
              </a:ext>
            </a:extLst>
          </p:cNvPr>
          <p:cNvSpPr/>
          <p:nvPr/>
        </p:nvSpPr>
        <p:spPr>
          <a:xfrm>
            <a:off x="2133601" y="2418172"/>
            <a:ext cx="348973" cy="318053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128</a:t>
            </a:r>
            <a:endParaRPr lang="wae-CH" sz="8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FB2F62-99FB-4B9F-B095-B38B75EBB953}"/>
              </a:ext>
            </a:extLst>
          </p:cNvPr>
          <p:cNvSpPr/>
          <p:nvPr/>
        </p:nvSpPr>
        <p:spPr>
          <a:xfrm>
            <a:off x="1373810" y="1915170"/>
            <a:ext cx="1510748" cy="31805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wae-CH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6D448F9-FDE8-4078-A858-6976E6A41CE2}"/>
              </a:ext>
            </a:extLst>
          </p:cNvPr>
          <p:cNvSpPr/>
          <p:nvPr/>
        </p:nvSpPr>
        <p:spPr>
          <a:xfrm>
            <a:off x="1378227" y="1372635"/>
            <a:ext cx="1510748" cy="318053"/>
          </a:xfrm>
          <a:prstGeom prst="rect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x2 : 493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9A6DF62-C69A-4D8B-B08F-ED134BB5BBB0}"/>
              </a:ext>
            </a:extLst>
          </p:cNvPr>
          <p:cNvSpPr/>
          <p:nvPr/>
        </p:nvSpPr>
        <p:spPr>
          <a:xfrm>
            <a:off x="7383670" y="36895"/>
            <a:ext cx="1510748" cy="31805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Embedding</a:t>
            </a:r>
            <a:endParaRPr lang="wae-CH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668B6EB-5A0C-425F-BE46-5AF71391182D}"/>
              </a:ext>
            </a:extLst>
          </p:cNvPr>
          <p:cNvSpPr/>
          <p:nvPr/>
        </p:nvSpPr>
        <p:spPr>
          <a:xfrm>
            <a:off x="9004110" y="36894"/>
            <a:ext cx="1510748" cy="31805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LSTM</a:t>
            </a:r>
            <a:endParaRPr lang="wae-CH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085AE3A-3D38-4C75-A655-2BB39AAF777A}"/>
              </a:ext>
            </a:extLst>
          </p:cNvPr>
          <p:cNvSpPr/>
          <p:nvPr/>
        </p:nvSpPr>
        <p:spPr>
          <a:xfrm>
            <a:off x="10601993" y="36893"/>
            <a:ext cx="1510748" cy="31805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Dense</a:t>
            </a:r>
            <a:endParaRPr lang="wae-CH" dirty="0"/>
          </a:p>
        </p:txBody>
      </p: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A9E7C30D-F1C7-442A-BDA8-C9136A41534D}"/>
              </a:ext>
            </a:extLst>
          </p:cNvPr>
          <p:cNvCxnSpPr>
            <a:stCxn id="10" idx="0"/>
            <a:endCxn id="12" idx="2"/>
          </p:cNvCxnSpPr>
          <p:nvPr/>
        </p:nvCxnSpPr>
        <p:spPr>
          <a:xfrm rot="5400000" flipH="1" flipV="1">
            <a:off x="1797704" y="4128928"/>
            <a:ext cx="179253" cy="37768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or: Curved 26">
            <a:extLst>
              <a:ext uri="{FF2B5EF4-FFF2-40B4-BE49-F238E27FC236}">
                <a16:creationId xmlns:a16="http://schemas.microsoft.com/office/drawing/2014/main" id="{CD9FE1E4-0AB1-4F93-9BE5-4467FCA0C92A}"/>
              </a:ext>
            </a:extLst>
          </p:cNvPr>
          <p:cNvCxnSpPr>
            <a:stCxn id="9" idx="0"/>
            <a:endCxn id="10" idx="2"/>
          </p:cNvCxnSpPr>
          <p:nvPr/>
        </p:nvCxnSpPr>
        <p:spPr>
          <a:xfrm rot="16200000" flipV="1">
            <a:off x="1797705" y="4626233"/>
            <a:ext cx="179253" cy="377687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or: Curved 28">
            <a:extLst>
              <a:ext uri="{FF2B5EF4-FFF2-40B4-BE49-F238E27FC236}">
                <a16:creationId xmlns:a16="http://schemas.microsoft.com/office/drawing/2014/main" id="{FD540228-B177-4829-9592-E791634C8732}"/>
              </a:ext>
            </a:extLst>
          </p:cNvPr>
          <p:cNvCxnSpPr>
            <a:stCxn id="9" idx="0"/>
            <a:endCxn id="11" idx="2"/>
          </p:cNvCxnSpPr>
          <p:nvPr/>
        </p:nvCxnSpPr>
        <p:spPr>
          <a:xfrm rot="5400000" flipH="1" flipV="1">
            <a:off x="2199687" y="4601938"/>
            <a:ext cx="179253" cy="426279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D2478532-A623-41EE-9CF2-B3E47015466E}"/>
              </a:ext>
            </a:extLst>
          </p:cNvPr>
          <p:cNvSpPr/>
          <p:nvPr/>
        </p:nvSpPr>
        <p:spPr>
          <a:xfrm>
            <a:off x="4655931" y="5899315"/>
            <a:ext cx="1510748" cy="31805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wae-CH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C96449B-5AF9-4E44-A152-54FE2E0292DD}"/>
              </a:ext>
            </a:extLst>
          </p:cNvPr>
          <p:cNvSpPr/>
          <p:nvPr/>
        </p:nvSpPr>
        <p:spPr>
          <a:xfrm>
            <a:off x="5236818" y="5402009"/>
            <a:ext cx="348974" cy="318053"/>
          </a:xfrm>
          <a:prstGeom prst="rect">
            <a:avLst/>
          </a:prstGeom>
          <a:noFill/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128</a:t>
            </a:r>
            <a:endParaRPr lang="wae-CH" sz="8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D6A73A1-89C0-425B-A3B8-153193A34CC3}"/>
              </a:ext>
            </a:extLst>
          </p:cNvPr>
          <p:cNvSpPr/>
          <p:nvPr/>
        </p:nvSpPr>
        <p:spPr>
          <a:xfrm>
            <a:off x="5203688" y="6396620"/>
            <a:ext cx="415234" cy="318053"/>
          </a:xfrm>
          <a:prstGeom prst="rect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x2</a:t>
            </a:r>
            <a:endParaRPr lang="wae-CH" sz="1400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AFA03AF-8945-42D3-93A8-375FE3E4496F}"/>
              </a:ext>
            </a:extLst>
          </p:cNvPr>
          <p:cNvSpPr/>
          <p:nvPr/>
        </p:nvSpPr>
        <p:spPr>
          <a:xfrm>
            <a:off x="4655931" y="4904703"/>
            <a:ext cx="1510748" cy="31805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wae-CH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9A76045-1B95-44EE-A8C6-7D4E2D10ADD1}"/>
              </a:ext>
            </a:extLst>
          </p:cNvPr>
          <p:cNvSpPr/>
          <p:nvPr/>
        </p:nvSpPr>
        <p:spPr>
          <a:xfrm>
            <a:off x="4655931" y="4407397"/>
            <a:ext cx="755374" cy="318053"/>
          </a:xfrm>
          <a:prstGeom prst="rect">
            <a:avLst/>
          </a:prstGeom>
          <a:noFill/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256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BDCA3D7-8887-4EA5-8322-94D0E70C2093}"/>
              </a:ext>
            </a:extLst>
          </p:cNvPr>
          <p:cNvSpPr/>
          <p:nvPr/>
        </p:nvSpPr>
        <p:spPr>
          <a:xfrm>
            <a:off x="5508488" y="4407397"/>
            <a:ext cx="658191" cy="318053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256</a:t>
            </a:r>
            <a:endParaRPr lang="wae-CH" sz="800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9A9833B-5411-44B0-A9B4-8EB23DDD5DE3}"/>
              </a:ext>
            </a:extLst>
          </p:cNvPr>
          <p:cNvSpPr/>
          <p:nvPr/>
        </p:nvSpPr>
        <p:spPr>
          <a:xfrm>
            <a:off x="4655931" y="3910091"/>
            <a:ext cx="1510748" cy="31805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wae-CH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E5F13C5-A532-4FDA-9BD8-5AD7384961C4}"/>
              </a:ext>
            </a:extLst>
          </p:cNvPr>
          <p:cNvSpPr/>
          <p:nvPr/>
        </p:nvSpPr>
        <p:spPr>
          <a:xfrm>
            <a:off x="3900557" y="3412785"/>
            <a:ext cx="1510748" cy="318053"/>
          </a:xfrm>
          <a:prstGeom prst="rect">
            <a:avLst/>
          </a:prstGeom>
          <a:noFill/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512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2550ECE-A95C-4B09-9F16-0C27A71C1BDE}"/>
              </a:ext>
            </a:extLst>
          </p:cNvPr>
          <p:cNvSpPr/>
          <p:nvPr/>
        </p:nvSpPr>
        <p:spPr>
          <a:xfrm>
            <a:off x="5468732" y="3409936"/>
            <a:ext cx="1510748" cy="318053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512</a:t>
            </a:r>
            <a:endParaRPr lang="wae-CH" sz="8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3E15ACA-267B-4FB8-BB4B-685FB8818488}"/>
              </a:ext>
            </a:extLst>
          </p:cNvPr>
          <p:cNvSpPr/>
          <p:nvPr/>
        </p:nvSpPr>
        <p:spPr>
          <a:xfrm>
            <a:off x="4655931" y="2915479"/>
            <a:ext cx="1510748" cy="31805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wae-CH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BC8D2A4-304B-4CFC-BF4F-83E82CB4F67A}"/>
              </a:ext>
            </a:extLst>
          </p:cNvPr>
          <p:cNvSpPr/>
          <p:nvPr/>
        </p:nvSpPr>
        <p:spPr>
          <a:xfrm>
            <a:off x="5022574" y="2402362"/>
            <a:ext cx="388731" cy="318053"/>
          </a:xfrm>
          <a:prstGeom prst="rect">
            <a:avLst/>
          </a:prstGeom>
          <a:noFill/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128</a:t>
            </a:r>
            <a:endParaRPr lang="wae-CH" sz="800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E75676D-35DD-4ABD-981C-4ED643E7CC62}"/>
              </a:ext>
            </a:extLst>
          </p:cNvPr>
          <p:cNvSpPr/>
          <p:nvPr/>
        </p:nvSpPr>
        <p:spPr>
          <a:xfrm>
            <a:off x="5468732" y="2418172"/>
            <a:ext cx="348973" cy="318053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128</a:t>
            </a:r>
            <a:endParaRPr lang="wae-CH" sz="800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17DA82B-4C5A-4045-BE96-8774D5B596F0}"/>
              </a:ext>
            </a:extLst>
          </p:cNvPr>
          <p:cNvSpPr/>
          <p:nvPr/>
        </p:nvSpPr>
        <p:spPr>
          <a:xfrm>
            <a:off x="4708941" y="1915170"/>
            <a:ext cx="1510748" cy="31805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wae-CH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67CFA45-754D-45DE-A375-E1CCD6E250B4}"/>
              </a:ext>
            </a:extLst>
          </p:cNvPr>
          <p:cNvSpPr/>
          <p:nvPr/>
        </p:nvSpPr>
        <p:spPr>
          <a:xfrm>
            <a:off x="4713358" y="1372635"/>
            <a:ext cx="1510748" cy="318053"/>
          </a:xfrm>
          <a:prstGeom prst="rect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x3 : 493</a:t>
            </a:r>
          </a:p>
        </p:txBody>
      </p:sp>
      <p:cxnSp>
        <p:nvCxnSpPr>
          <p:cNvPr id="44" name="Connector: Elbow 43">
            <a:extLst>
              <a:ext uri="{FF2B5EF4-FFF2-40B4-BE49-F238E27FC236}">
                <a16:creationId xmlns:a16="http://schemas.microsoft.com/office/drawing/2014/main" id="{966A7A3E-5EF3-4B86-B2A9-B3A9BE06AF52}"/>
              </a:ext>
            </a:extLst>
          </p:cNvPr>
          <p:cNvCxnSpPr>
            <a:stCxn id="34" idx="0"/>
            <a:endCxn id="36" idx="2"/>
          </p:cNvCxnSpPr>
          <p:nvPr/>
        </p:nvCxnSpPr>
        <p:spPr>
          <a:xfrm rot="5400000" flipH="1" flipV="1">
            <a:off x="5132835" y="4128928"/>
            <a:ext cx="179253" cy="37768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or: Curved 44">
            <a:extLst>
              <a:ext uri="{FF2B5EF4-FFF2-40B4-BE49-F238E27FC236}">
                <a16:creationId xmlns:a16="http://schemas.microsoft.com/office/drawing/2014/main" id="{B3EA25B2-8AC8-49CE-90B2-198F2A2FE4FD}"/>
              </a:ext>
            </a:extLst>
          </p:cNvPr>
          <p:cNvCxnSpPr>
            <a:stCxn id="33" idx="0"/>
            <a:endCxn id="34" idx="2"/>
          </p:cNvCxnSpPr>
          <p:nvPr/>
        </p:nvCxnSpPr>
        <p:spPr>
          <a:xfrm rot="16200000" flipV="1">
            <a:off x="5132836" y="4626233"/>
            <a:ext cx="179253" cy="377687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or: Curved 45">
            <a:extLst>
              <a:ext uri="{FF2B5EF4-FFF2-40B4-BE49-F238E27FC236}">
                <a16:creationId xmlns:a16="http://schemas.microsoft.com/office/drawing/2014/main" id="{03BB7E41-5942-4DFA-B022-9CBFD44C9A8A}"/>
              </a:ext>
            </a:extLst>
          </p:cNvPr>
          <p:cNvCxnSpPr>
            <a:stCxn id="33" idx="0"/>
            <a:endCxn id="35" idx="2"/>
          </p:cNvCxnSpPr>
          <p:nvPr/>
        </p:nvCxnSpPr>
        <p:spPr>
          <a:xfrm rot="5400000" flipH="1" flipV="1">
            <a:off x="5534818" y="4601938"/>
            <a:ext cx="179253" cy="426279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or: Curved 47">
            <a:extLst>
              <a:ext uri="{FF2B5EF4-FFF2-40B4-BE49-F238E27FC236}">
                <a16:creationId xmlns:a16="http://schemas.microsoft.com/office/drawing/2014/main" id="{171F5DDB-6D43-47F9-82E2-86E0FDEBD965}"/>
              </a:ext>
            </a:extLst>
          </p:cNvPr>
          <p:cNvCxnSpPr>
            <a:cxnSpLocks/>
            <a:stCxn id="11" idx="3"/>
            <a:endCxn id="33" idx="1"/>
          </p:cNvCxnSpPr>
          <p:nvPr/>
        </p:nvCxnSpPr>
        <p:spPr>
          <a:xfrm>
            <a:off x="2831548" y="4566424"/>
            <a:ext cx="1824383" cy="497306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or: Curved 49">
            <a:extLst>
              <a:ext uri="{FF2B5EF4-FFF2-40B4-BE49-F238E27FC236}">
                <a16:creationId xmlns:a16="http://schemas.microsoft.com/office/drawing/2014/main" id="{7A9A1C90-B1FB-4320-BE7E-6B543164C229}"/>
              </a:ext>
            </a:extLst>
          </p:cNvPr>
          <p:cNvCxnSpPr>
            <a:stCxn id="31" idx="0"/>
            <a:endCxn id="33" idx="2"/>
          </p:cNvCxnSpPr>
          <p:nvPr/>
        </p:nvCxnSpPr>
        <p:spPr>
          <a:xfrm rot="5400000" flipH="1" flipV="1">
            <a:off x="5321679" y="5312383"/>
            <a:ext cx="179253" cy="1270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or: Curved 51">
            <a:extLst>
              <a:ext uri="{FF2B5EF4-FFF2-40B4-BE49-F238E27FC236}">
                <a16:creationId xmlns:a16="http://schemas.microsoft.com/office/drawing/2014/main" id="{027CC2B4-952F-4F70-8B27-9EBD4BCD1F01}"/>
              </a:ext>
            </a:extLst>
          </p:cNvPr>
          <p:cNvCxnSpPr>
            <a:stCxn id="12" idx="0"/>
            <a:endCxn id="13" idx="2"/>
          </p:cNvCxnSpPr>
          <p:nvPr/>
        </p:nvCxnSpPr>
        <p:spPr>
          <a:xfrm rot="16200000" flipV="1">
            <a:off x="1608861" y="3442778"/>
            <a:ext cx="179253" cy="755374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or: Curved 53">
            <a:extLst>
              <a:ext uri="{FF2B5EF4-FFF2-40B4-BE49-F238E27FC236}">
                <a16:creationId xmlns:a16="http://schemas.microsoft.com/office/drawing/2014/main" id="{A61FD8A1-824C-42E5-B86A-686402B52A73}"/>
              </a:ext>
            </a:extLst>
          </p:cNvPr>
          <p:cNvCxnSpPr>
            <a:stCxn id="12" idx="0"/>
            <a:endCxn id="14" idx="2"/>
          </p:cNvCxnSpPr>
          <p:nvPr/>
        </p:nvCxnSpPr>
        <p:spPr>
          <a:xfrm rot="5400000" flipH="1" flipV="1">
            <a:off x="2391523" y="3412640"/>
            <a:ext cx="182102" cy="812801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or: Curved 55">
            <a:extLst>
              <a:ext uri="{FF2B5EF4-FFF2-40B4-BE49-F238E27FC236}">
                <a16:creationId xmlns:a16="http://schemas.microsoft.com/office/drawing/2014/main" id="{E3B6861B-4264-42F4-A183-75F2CB460DD2}"/>
              </a:ext>
            </a:extLst>
          </p:cNvPr>
          <p:cNvCxnSpPr>
            <a:stCxn id="36" idx="0"/>
            <a:endCxn id="37" idx="2"/>
          </p:cNvCxnSpPr>
          <p:nvPr/>
        </p:nvCxnSpPr>
        <p:spPr>
          <a:xfrm rot="16200000" flipV="1">
            <a:off x="4943992" y="3442778"/>
            <a:ext cx="179253" cy="755374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or: Curved 57">
            <a:extLst>
              <a:ext uri="{FF2B5EF4-FFF2-40B4-BE49-F238E27FC236}">
                <a16:creationId xmlns:a16="http://schemas.microsoft.com/office/drawing/2014/main" id="{054F5D1E-95A2-4735-80F5-4ADE463C5DA3}"/>
              </a:ext>
            </a:extLst>
          </p:cNvPr>
          <p:cNvCxnSpPr>
            <a:stCxn id="36" idx="0"/>
            <a:endCxn id="38" idx="2"/>
          </p:cNvCxnSpPr>
          <p:nvPr/>
        </p:nvCxnSpPr>
        <p:spPr>
          <a:xfrm rot="5400000" flipH="1" flipV="1">
            <a:off x="5726654" y="3412640"/>
            <a:ext cx="182102" cy="812801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or: Curved 59">
            <a:extLst>
              <a:ext uri="{FF2B5EF4-FFF2-40B4-BE49-F238E27FC236}">
                <a16:creationId xmlns:a16="http://schemas.microsoft.com/office/drawing/2014/main" id="{3F21D014-79D6-475A-958A-5A024AFCD134}"/>
              </a:ext>
            </a:extLst>
          </p:cNvPr>
          <p:cNvCxnSpPr>
            <a:cxnSpLocks/>
            <a:stCxn id="14" idx="3"/>
            <a:endCxn id="36" idx="1"/>
          </p:cNvCxnSpPr>
          <p:nvPr/>
        </p:nvCxnSpPr>
        <p:spPr>
          <a:xfrm>
            <a:off x="3644349" y="3568963"/>
            <a:ext cx="1011582" cy="500155"/>
          </a:xfrm>
          <a:prstGeom prst="curvedConnector3">
            <a:avLst>
              <a:gd name="adj1" fmla="val 1462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or: Curved 62">
            <a:extLst>
              <a:ext uri="{FF2B5EF4-FFF2-40B4-BE49-F238E27FC236}">
                <a16:creationId xmlns:a16="http://schemas.microsoft.com/office/drawing/2014/main" id="{80E04139-421E-4BF4-896F-92E1CC85E9B5}"/>
              </a:ext>
            </a:extLst>
          </p:cNvPr>
          <p:cNvCxnSpPr>
            <a:stCxn id="15" idx="0"/>
            <a:endCxn id="16" idx="2"/>
          </p:cNvCxnSpPr>
          <p:nvPr/>
        </p:nvCxnSpPr>
        <p:spPr>
          <a:xfrm rot="16200000" flipV="1">
            <a:off x="1889365" y="2728670"/>
            <a:ext cx="179253" cy="194366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or: Curved 64">
            <a:extLst>
              <a:ext uri="{FF2B5EF4-FFF2-40B4-BE49-F238E27FC236}">
                <a16:creationId xmlns:a16="http://schemas.microsoft.com/office/drawing/2014/main" id="{CECD5A6A-57C6-433A-A6E9-425F6067EC43}"/>
              </a:ext>
            </a:extLst>
          </p:cNvPr>
          <p:cNvCxnSpPr>
            <a:stCxn id="15" idx="0"/>
            <a:endCxn id="17" idx="2"/>
          </p:cNvCxnSpPr>
          <p:nvPr/>
        </p:nvCxnSpPr>
        <p:spPr>
          <a:xfrm rot="5400000" flipH="1" flipV="1">
            <a:off x="2102504" y="2709895"/>
            <a:ext cx="179254" cy="231914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or: Curved 66">
            <a:extLst>
              <a:ext uri="{FF2B5EF4-FFF2-40B4-BE49-F238E27FC236}">
                <a16:creationId xmlns:a16="http://schemas.microsoft.com/office/drawing/2014/main" id="{CE4D2A64-EFC3-44C8-A8BF-5E327C61BCE7}"/>
              </a:ext>
            </a:extLst>
          </p:cNvPr>
          <p:cNvCxnSpPr>
            <a:cxnSpLocks/>
            <a:stCxn id="17" idx="3"/>
            <a:endCxn id="39" idx="1"/>
          </p:cNvCxnSpPr>
          <p:nvPr/>
        </p:nvCxnSpPr>
        <p:spPr>
          <a:xfrm>
            <a:off x="2482574" y="2577199"/>
            <a:ext cx="2173357" cy="497307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or: Curved 68">
            <a:extLst>
              <a:ext uri="{FF2B5EF4-FFF2-40B4-BE49-F238E27FC236}">
                <a16:creationId xmlns:a16="http://schemas.microsoft.com/office/drawing/2014/main" id="{D068E24A-93EE-449D-8288-BAC5D57278CC}"/>
              </a:ext>
            </a:extLst>
          </p:cNvPr>
          <p:cNvCxnSpPr>
            <a:stCxn id="37" idx="0"/>
            <a:endCxn id="39" idx="2"/>
          </p:cNvCxnSpPr>
          <p:nvPr/>
        </p:nvCxnSpPr>
        <p:spPr>
          <a:xfrm rot="5400000" flipH="1" flipV="1">
            <a:off x="4943992" y="2945472"/>
            <a:ext cx="179253" cy="755374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or: Curved 70">
            <a:extLst>
              <a:ext uri="{FF2B5EF4-FFF2-40B4-BE49-F238E27FC236}">
                <a16:creationId xmlns:a16="http://schemas.microsoft.com/office/drawing/2014/main" id="{7E9E7900-9534-4DCC-94FC-3E268AE8A98B}"/>
              </a:ext>
            </a:extLst>
          </p:cNvPr>
          <p:cNvCxnSpPr>
            <a:stCxn id="16" idx="0"/>
            <a:endCxn id="18" idx="2"/>
          </p:cNvCxnSpPr>
          <p:nvPr/>
        </p:nvCxnSpPr>
        <p:spPr>
          <a:xfrm rot="5400000" flipH="1" flipV="1">
            <a:off x="1913021" y="2202010"/>
            <a:ext cx="184950" cy="247376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or: Curved 75">
            <a:extLst>
              <a:ext uri="{FF2B5EF4-FFF2-40B4-BE49-F238E27FC236}">
                <a16:creationId xmlns:a16="http://schemas.microsoft.com/office/drawing/2014/main" id="{3C8FA11F-F144-4B6E-A7DA-21096311A6C3}"/>
              </a:ext>
            </a:extLst>
          </p:cNvPr>
          <p:cNvCxnSpPr>
            <a:stCxn id="7" idx="0"/>
            <a:endCxn id="9" idx="2"/>
          </p:cNvCxnSpPr>
          <p:nvPr/>
        </p:nvCxnSpPr>
        <p:spPr>
          <a:xfrm rot="5400000" flipH="1" flipV="1">
            <a:off x="1986548" y="5312383"/>
            <a:ext cx="179253" cy="1270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or: Curved 77">
            <a:extLst>
              <a:ext uri="{FF2B5EF4-FFF2-40B4-BE49-F238E27FC236}">
                <a16:creationId xmlns:a16="http://schemas.microsoft.com/office/drawing/2014/main" id="{4FBBE6A4-7BCF-4C27-A6F2-FBFD318404DF}"/>
              </a:ext>
            </a:extLst>
          </p:cNvPr>
          <p:cNvCxnSpPr>
            <a:cxnSpLocks/>
            <a:stCxn id="35" idx="3"/>
            <a:endCxn id="127" idx="1"/>
          </p:cNvCxnSpPr>
          <p:nvPr/>
        </p:nvCxnSpPr>
        <p:spPr>
          <a:xfrm>
            <a:off x="6166679" y="4566424"/>
            <a:ext cx="1819965" cy="497306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or: Curved 79">
            <a:extLst>
              <a:ext uri="{FF2B5EF4-FFF2-40B4-BE49-F238E27FC236}">
                <a16:creationId xmlns:a16="http://schemas.microsoft.com/office/drawing/2014/main" id="{D722B1AF-BC7B-4220-B8F1-9C9F2F0BE18B}"/>
              </a:ext>
            </a:extLst>
          </p:cNvPr>
          <p:cNvCxnSpPr>
            <a:cxnSpLocks/>
            <a:stCxn id="38" idx="3"/>
            <a:endCxn id="130" idx="1"/>
          </p:cNvCxnSpPr>
          <p:nvPr/>
        </p:nvCxnSpPr>
        <p:spPr>
          <a:xfrm>
            <a:off x="6979480" y="3568963"/>
            <a:ext cx="1007164" cy="500155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or: Curved 81">
            <a:extLst>
              <a:ext uri="{FF2B5EF4-FFF2-40B4-BE49-F238E27FC236}">
                <a16:creationId xmlns:a16="http://schemas.microsoft.com/office/drawing/2014/main" id="{8685032E-ABC0-40A2-AAFB-8B952EAAEDD4}"/>
              </a:ext>
            </a:extLst>
          </p:cNvPr>
          <p:cNvCxnSpPr>
            <a:stCxn id="39" idx="0"/>
            <a:endCxn id="40" idx="2"/>
          </p:cNvCxnSpPr>
          <p:nvPr/>
        </p:nvCxnSpPr>
        <p:spPr>
          <a:xfrm rot="16200000" flipV="1">
            <a:off x="5216591" y="2720764"/>
            <a:ext cx="195064" cy="194365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or: Curved 83">
            <a:extLst>
              <a:ext uri="{FF2B5EF4-FFF2-40B4-BE49-F238E27FC236}">
                <a16:creationId xmlns:a16="http://schemas.microsoft.com/office/drawing/2014/main" id="{8294D78F-5457-491A-B23F-308FC618B1FF}"/>
              </a:ext>
            </a:extLst>
          </p:cNvPr>
          <p:cNvCxnSpPr>
            <a:stCxn id="39" idx="0"/>
            <a:endCxn id="41" idx="2"/>
          </p:cNvCxnSpPr>
          <p:nvPr/>
        </p:nvCxnSpPr>
        <p:spPr>
          <a:xfrm rot="5400000" flipH="1" flipV="1">
            <a:off x="5437635" y="2709895"/>
            <a:ext cx="179254" cy="231914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or: Curved 85">
            <a:extLst>
              <a:ext uri="{FF2B5EF4-FFF2-40B4-BE49-F238E27FC236}">
                <a16:creationId xmlns:a16="http://schemas.microsoft.com/office/drawing/2014/main" id="{DA5288A9-53C0-45F7-B7D8-2183091B866E}"/>
              </a:ext>
            </a:extLst>
          </p:cNvPr>
          <p:cNvCxnSpPr>
            <a:cxnSpLocks/>
            <a:stCxn id="41" idx="3"/>
            <a:endCxn id="133" idx="1"/>
          </p:cNvCxnSpPr>
          <p:nvPr/>
        </p:nvCxnSpPr>
        <p:spPr>
          <a:xfrm>
            <a:off x="5817705" y="2577199"/>
            <a:ext cx="2168939" cy="497307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or: Curved 87">
            <a:extLst>
              <a:ext uri="{FF2B5EF4-FFF2-40B4-BE49-F238E27FC236}">
                <a16:creationId xmlns:a16="http://schemas.microsoft.com/office/drawing/2014/main" id="{4D41E9CA-BE53-4295-9132-D0ADB8FE6EF0}"/>
              </a:ext>
            </a:extLst>
          </p:cNvPr>
          <p:cNvCxnSpPr>
            <a:endCxn id="9" idx="2"/>
          </p:cNvCxnSpPr>
          <p:nvPr/>
        </p:nvCxnSpPr>
        <p:spPr>
          <a:xfrm>
            <a:off x="471556" y="5199756"/>
            <a:ext cx="1604618" cy="23000"/>
          </a:xfrm>
          <a:prstGeom prst="curvedConnector4">
            <a:avLst>
              <a:gd name="adj1" fmla="val 26462"/>
              <a:gd name="adj2" fmla="val 109391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ctor: Curved 89">
            <a:extLst>
              <a:ext uri="{FF2B5EF4-FFF2-40B4-BE49-F238E27FC236}">
                <a16:creationId xmlns:a16="http://schemas.microsoft.com/office/drawing/2014/main" id="{ADFBFE88-DE01-4783-B21A-E55D9EC03DC1}"/>
              </a:ext>
            </a:extLst>
          </p:cNvPr>
          <p:cNvCxnSpPr>
            <a:cxnSpLocks/>
            <a:endCxn id="12" idx="2"/>
          </p:cNvCxnSpPr>
          <p:nvPr/>
        </p:nvCxnSpPr>
        <p:spPr>
          <a:xfrm flipV="1">
            <a:off x="336826" y="4228144"/>
            <a:ext cx="1739348" cy="143162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ctor: Curved 92">
            <a:extLst>
              <a:ext uri="{FF2B5EF4-FFF2-40B4-BE49-F238E27FC236}">
                <a16:creationId xmlns:a16="http://schemas.microsoft.com/office/drawing/2014/main" id="{BB16BA94-3501-4D61-BD7B-CF2A9A81BE55}"/>
              </a:ext>
            </a:extLst>
          </p:cNvPr>
          <p:cNvCxnSpPr>
            <a:stCxn id="6" idx="0"/>
            <a:endCxn id="7" idx="2"/>
          </p:cNvCxnSpPr>
          <p:nvPr/>
        </p:nvCxnSpPr>
        <p:spPr>
          <a:xfrm rot="5400000" flipH="1" flipV="1">
            <a:off x="1986548" y="5809689"/>
            <a:ext cx="179253" cy="1270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or: Curved 94">
            <a:extLst>
              <a:ext uri="{FF2B5EF4-FFF2-40B4-BE49-F238E27FC236}">
                <a16:creationId xmlns:a16="http://schemas.microsoft.com/office/drawing/2014/main" id="{93AA11FF-2607-4415-BF0E-E397F1E7F6E8}"/>
              </a:ext>
            </a:extLst>
          </p:cNvPr>
          <p:cNvCxnSpPr>
            <a:stCxn id="8" idx="0"/>
            <a:endCxn id="6" idx="2"/>
          </p:cNvCxnSpPr>
          <p:nvPr/>
        </p:nvCxnSpPr>
        <p:spPr>
          <a:xfrm rot="5400000" flipH="1" flipV="1">
            <a:off x="1986548" y="6306994"/>
            <a:ext cx="179252" cy="1270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ctor: Curved 96">
            <a:extLst>
              <a:ext uri="{FF2B5EF4-FFF2-40B4-BE49-F238E27FC236}">
                <a16:creationId xmlns:a16="http://schemas.microsoft.com/office/drawing/2014/main" id="{A3470263-5D2D-4359-93F2-6D91FBC79760}"/>
              </a:ext>
            </a:extLst>
          </p:cNvPr>
          <p:cNvCxnSpPr>
            <a:stCxn id="13" idx="0"/>
            <a:endCxn id="15" idx="2"/>
          </p:cNvCxnSpPr>
          <p:nvPr/>
        </p:nvCxnSpPr>
        <p:spPr>
          <a:xfrm rot="5400000" flipH="1" flipV="1">
            <a:off x="1608861" y="2945472"/>
            <a:ext cx="179253" cy="755374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or: Curved 98">
            <a:extLst>
              <a:ext uri="{FF2B5EF4-FFF2-40B4-BE49-F238E27FC236}">
                <a16:creationId xmlns:a16="http://schemas.microsoft.com/office/drawing/2014/main" id="{3C23F335-6924-47A8-BC73-EE6B1E139D28}"/>
              </a:ext>
            </a:extLst>
          </p:cNvPr>
          <p:cNvCxnSpPr>
            <a:stCxn id="18" idx="0"/>
            <a:endCxn id="19" idx="2"/>
          </p:cNvCxnSpPr>
          <p:nvPr/>
        </p:nvCxnSpPr>
        <p:spPr>
          <a:xfrm rot="5400000" flipH="1" flipV="1">
            <a:off x="2019151" y="1800721"/>
            <a:ext cx="224482" cy="4417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ctor: Curved 100">
            <a:extLst>
              <a:ext uri="{FF2B5EF4-FFF2-40B4-BE49-F238E27FC236}">
                <a16:creationId xmlns:a16="http://schemas.microsoft.com/office/drawing/2014/main" id="{EAE5ADA1-1219-41A4-92CF-F00AA958C04A}"/>
              </a:ext>
            </a:extLst>
          </p:cNvPr>
          <p:cNvCxnSpPr>
            <a:stCxn id="32" idx="0"/>
            <a:endCxn id="30" idx="2"/>
          </p:cNvCxnSpPr>
          <p:nvPr/>
        </p:nvCxnSpPr>
        <p:spPr>
          <a:xfrm rot="5400000" flipH="1" flipV="1">
            <a:off x="5321679" y="6306994"/>
            <a:ext cx="179252" cy="1270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ctor: Curved 102">
            <a:extLst>
              <a:ext uri="{FF2B5EF4-FFF2-40B4-BE49-F238E27FC236}">
                <a16:creationId xmlns:a16="http://schemas.microsoft.com/office/drawing/2014/main" id="{FA9BCC96-B638-40F7-891F-CA4AE203AF49}"/>
              </a:ext>
            </a:extLst>
          </p:cNvPr>
          <p:cNvCxnSpPr>
            <a:stCxn id="30" idx="0"/>
            <a:endCxn id="31" idx="2"/>
          </p:cNvCxnSpPr>
          <p:nvPr/>
        </p:nvCxnSpPr>
        <p:spPr>
          <a:xfrm rot="5400000" flipH="1" flipV="1">
            <a:off x="5321679" y="5809689"/>
            <a:ext cx="179253" cy="1270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ctor: Curved 117">
            <a:extLst>
              <a:ext uri="{FF2B5EF4-FFF2-40B4-BE49-F238E27FC236}">
                <a16:creationId xmlns:a16="http://schemas.microsoft.com/office/drawing/2014/main" id="{BDEBB083-7238-4EF6-811A-7F665A7A1042}"/>
              </a:ext>
            </a:extLst>
          </p:cNvPr>
          <p:cNvCxnSpPr>
            <a:stCxn id="42" idx="0"/>
            <a:endCxn id="43" idx="2"/>
          </p:cNvCxnSpPr>
          <p:nvPr/>
        </p:nvCxnSpPr>
        <p:spPr>
          <a:xfrm rot="5400000" flipH="1" flipV="1">
            <a:off x="5354282" y="1800721"/>
            <a:ext cx="224482" cy="4417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ctor: Curved 119">
            <a:extLst>
              <a:ext uri="{FF2B5EF4-FFF2-40B4-BE49-F238E27FC236}">
                <a16:creationId xmlns:a16="http://schemas.microsoft.com/office/drawing/2014/main" id="{265D44EA-1C8C-408C-93F0-FB2E0277CEDD}"/>
              </a:ext>
            </a:extLst>
          </p:cNvPr>
          <p:cNvCxnSpPr>
            <a:stCxn id="40" idx="0"/>
            <a:endCxn id="42" idx="2"/>
          </p:cNvCxnSpPr>
          <p:nvPr/>
        </p:nvCxnSpPr>
        <p:spPr>
          <a:xfrm rot="5400000" flipH="1" flipV="1">
            <a:off x="5256058" y="2194106"/>
            <a:ext cx="169139" cy="247375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angle 123">
            <a:extLst>
              <a:ext uri="{FF2B5EF4-FFF2-40B4-BE49-F238E27FC236}">
                <a16:creationId xmlns:a16="http://schemas.microsoft.com/office/drawing/2014/main" id="{20B8A12E-D761-4E5F-8CEA-57B5C1F21A70}"/>
              </a:ext>
            </a:extLst>
          </p:cNvPr>
          <p:cNvSpPr/>
          <p:nvPr/>
        </p:nvSpPr>
        <p:spPr>
          <a:xfrm>
            <a:off x="7986644" y="5899315"/>
            <a:ext cx="1510748" cy="31805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wae-CH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A7304A53-0006-490C-8E76-DE5BFD5C828F}"/>
              </a:ext>
            </a:extLst>
          </p:cNvPr>
          <p:cNvSpPr/>
          <p:nvPr/>
        </p:nvSpPr>
        <p:spPr>
          <a:xfrm>
            <a:off x="8567531" y="5402009"/>
            <a:ext cx="348974" cy="318053"/>
          </a:xfrm>
          <a:prstGeom prst="rect">
            <a:avLst/>
          </a:prstGeom>
          <a:noFill/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128</a:t>
            </a:r>
            <a:endParaRPr lang="wae-CH" sz="800" dirty="0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C3898CCC-28B6-4E5F-B304-2E133A804B98}"/>
              </a:ext>
            </a:extLst>
          </p:cNvPr>
          <p:cNvSpPr/>
          <p:nvPr/>
        </p:nvSpPr>
        <p:spPr>
          <a:xfrm>
            <a:off x="8534401" y="6396620"/>
            <a:ext cx="415234" cy="318053"/>
          </a:xfrm>
          <a:prstGeom prst="rect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x3</a:t>
            </a:r>
            <a:endParaRPr lang="wae-CH" sz="1400" dirty="0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6A0C360F-D5D4-4FAC-95D0-B0F3FBE05AEE}"/>
              </a:ext>
            </a:extLst>
          </p:cNvPr>
          <p:cNvSpPr/>
          <p:nvPr/>
        </p:nvSpPr>
        <p:spPr>
          <a:xfrm>
            <a:off x="7986644" y="4904703"/>
            <a:ext cx="1510748" cy="31805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wae-CH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6D7503BC-21A1-4E45-8813-7088C1AA30A0}"/>
              </a:ext>
            </a:extLst>
          </p:cNvPr>
          <p:cNvSpPr/>
          <p:nvPr/>
        </p:nvSpPr>
        <p:spPr>
          <a:xfrm>
            <a:off x="7986644" y="4407397"/>
            <a:ext cx="755374" cy="318053"/>
          </a:xfrm>
          <a:prstGeom prst="rect">
            <a:avLst/>
          </a:prstGeom>
          <a:noFill/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256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88B93241-83E8-43FC-91E8-7AED98B2D3C3}"/>
              </a:ext>
            </a:extLst>
          </p:cNvPr>
          <p:cNvSpPr/>
          <p:nvPr/>
        </p:nvSpPr>
        <p:spPr>
          <a:xfrm>
            <a:off x="8839201" y="4407397"/>
            <a:ext cx="658191" cy="318053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256</a:t>
            </a:r>
            <a:endParaRPr lang="wae-CH" sz="800" dirty="0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83872466-21FE-4E30-BC7A-D53D121B93AD}"/>
              </a:ext>
            </a:extLst>
          </p:cNvPr>
          <p:cNvSpPr/>
          <p:nvPr/>
        </p:nvSpPr>
        <p:spPr>
          <a:xfrm>
            <a:off x="7986644" y="3910091"/>
            <a:ext cx="1510748" cy="31805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wae-CH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5B0D0507-B6D1-4E1B-9E5E-C0990E068969}"/>
              </a:ext>
            </a:extLst>
          </p:cNvPr>
          <p:cNvSpPr/>
          <p:nvPr/>
        </p:nvSpPr>
        <p:spPr>
          <a:xfrm>
            <a:off x="7231270" y="3412785"/>
            <a:ext cx="1510748" cy="318053"/>
          </a:xfrm>
          <a:prstGeom prst="rect">
            <a:avLst/>
          </a:prstGeom>
          <a:noFill/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512</a:t>
            </a: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D1461EB9-9623-4220-9892-CB417498C001}"/>
              </a:ext>
            </a:extLst>
          </p:cNvPr>
          <p:cNvSpPr/>
          <p:nvPr/>
        </p:nvSpPr>
        <p:spPr>
          <a:xfrm>
            <a:off x="8799445" y="3409936"/>
            <a:ext cx="1510748" cy="318053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512</a:t>
            </a:r>
            <a:endParaRPr lang="wae-CH" sz="800" dirty="0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D3F78A62-DBFE-47C2-855C-5BD553B6ADA9}"/>
              </a:ext>
            </a:extLst>
          </p:cNvPr>
          <p:cNvSpPr/>
          <p:nvPr/>
        </p:nvSpPr>
        <p:spPr>
          <a:xfrm>
            <a:off x="7986644" y="2915479"/>
            <a:ext cx="1510748" cy="31805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wae-CH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9A1D20A4-097D-4E5B-A599-41C482B00CB2}"/>
              </a:ext>
            </a:extLst>
          </p:cNvPr>
          <p:cNvSpPr/>
          <p:nvPr/>
        </p:nvSpPr>
        <p:spPr>
          <a:xfrm>
            <a:off x="8353287" y="2402362"/>
            <a:ext cx="388731" cy="318053"/>
          </a:xfrm>
          <a:prstGeom prst="rect">
            <a:avLst/>
          </a:prstGeom>
          <a:noFill/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128</a:t>
            </a:r>
            <a:endParaRPr lang="wae-CH" sz="800" dirty="0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412DF9F9-2C84-4852-9BA9-653A64F7C3D8}"/>
              </a:ext>
            </a:extLst>
          </p:cNvPr>
          <p:cNvSpPr/>
          <p:nvPr/>
        </p:nvSpPr>
        <p:spPr>
          <a:xfrm>
            <a:off x="8799445" y="2418172"/>
            <a:ext cx="348973" cy="318053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128</a:t>
            </a:r>
            <a:endParaRPr lang="wae-CH" sz="800" dirty="0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1615FC32-4A04-4342-9D93-788DF56D7277}"/>
              </a:ext>
            </a:extLst>
          </p:cNvPr>
          <p:cNvSpPr/>
          <p:nvPr/>
        </p:nvSpPr>
        <p:spPr>
          <a:xfrm>
            <a:off x="8039654" y="1915170"/>
            <a:ext cx="1510748" cy="31805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wae-CH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1D247A11-E5AC-4F8C-84CA-D192A1D866AB}"/>
              </a:ext>
            </a:extLst>
          </p:cNvPr>
          <p:cNvSpPr/>
          <p:nvPr/>
        </p:nvSpPr>
        <p:spPr>
          <a:xfrm>
            <a:off x="8039654" y="1350021"/>
            <a:ext cx="1510748" cy="318053"/>
          </a:xfrm>
          <a:prstGeom prst="rect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x4 : 493</a:t>
            </a:r>
          </a:p>
        </p:txBody>
      </p:sp>
      <p:cxnSp>
        <p:nvCxnSpPr>
          <p:cNvPr id="138" name="Connector: Elbow 137">
            <a:extLst>
              <a:ext uri="{FF2B5EF4-FFF2-40B4-BE49-F238E27FC236}">
                <a16:creationId xmlns:a16="http://schemas.microsoft.com/office/drawing/2014/main" id="{CC374672-F881-426F-A110-5AA12181B30E}"/>
              </a:ext>
            </a:extLst>
          </p:cNvPr>
          <p:cNvCxnSpPr>
            <a:stCxn id="128" idx="0"/>
            <a:endCxn id="130" idx="2"/>
          </p:cNvCxnSpPr>
          <p:nvPr/>
        </p:nvCxnSpPr>
        <p:spPr>
          <a:xfrm rot="5400000" flipH="1" flipV="1">
            <a:off x="8463548" y="4128928"/>
            <a:ext cx="179253" cy="37768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ctor: Curved 138">
            <a:extLst>
              <a:ext uri="{FF2B5EF4-FFF2-40B4-BE49-F238E27FC236}">
                <a16:creationId xmlns:a16="http://schemas.microsoft.com/office/drawing/2014/main" id="{D9D6EBF6-EE6C-4896-806F-7256F7D66E65}"/>
              </a:ext>
            </a:extLst>
          </p:cNvPr>
          <p:cNvCxnSpPr>
            <a:stCxn id="127" idx="0"/>
            <a:endCxn id="128" idx="2"/>
          </p:cNvCxnSpPr>
          <p:nvPr/>
        </p:nvCxnSpPr>
        <p:spPr>
          <a:xfrm rot="16200000" flipV="1">
            <a:off x="8463549" y="4626233"/>
            <a:ext cx="179253" cy="377687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ctor: Curved 139">
            <a:extLst>
              <a:ext uri="{FF2B5EF4-FFF2-40B4-BE49-F238E27FC236}">
                <a16:creationId xmlns:a16="http://schemas.microsoft.com/office/drawing/2014/main" id="{F08382EF-801D-407C-AFEC-31EE196F3EB0}"/>
              </a:ext>
            </a:extLst>
          </p:cNvPr>
          <p:cNvCxnSpPr>
            <a:stCxn id="127" idx="0"/>
            <a:endCxn id="129" idx="2"/>
          </p:cNvCxnSpPr>
          <p:nvPr/>
        </p:nvCxnSpPr>
        <p:spPr>
          <a:xfrm rot="5400000" flipH="1" flipV="1">
            <a:off x="8865531" y="4601938"/>
            <a:ext cx="179253" cy="426279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ctor: Curved 140">
            <a:extLst>
              <a:ext uri="{FF2B5EF4-FFF2-40B4-BE49-F238E27FC236}">
                <a16:creationId xmlns:a16="http://schemas.microsoft.com/office/drawing/2014/main" id="{4DF0F746-1A6C-4E33-8354-F44869AB5A41}"/>
              </a:ext>
            </a:extLst>
          </p:cNvPr>
          <p:cNvCxnSpPr>
            <a:stCxn id="125" idx="0"/>
            <a:endCxn id="127" idx="2"/>
          </p:cNvCxnSpPr>
          <p:nvPr/>
        </p:nvCxnSpPr>
        <p:spPr>
          <a:xfrm rot="5400000" flipH="1" flipV="1">
            <a:off x="8652392" y="5312383"/>
            <a:ext cx="179253" cy="1270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ctor: Curved 141">
            <a:extLst>
              <a:ext uri="{FF2B5EF4-FFF2-40B4-BE49-F238E27FC236}">
                <a16:creationId xmlns:a16="http://schemas.microsoft.com/office/drawing/2014/main" id="{99F403A3-4DA5-472A-A5F4-EE8C9822AE45}"/>
              </a:ext>
            </a:extLst>
          </p:cNvPr>
          <p:cNvCxnSpPr>
            <a:stCxn id="130" idx="0"/>
            <a:endCxn id="131" idx="2"/>
          </p:cNvCxnSpPr>
          <p:nvPr/>
        </p:nvCxnSpPr>
        <p:spPr>
          <a:xfrm rot="16200000" flipV="1">
            <a:off x="8274705" y="3442778"/>
            <a:ext cx="179253" cy="755374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ctor: Curved 142">
            <a:extLst>
              <a:ext uri="{FF2B5EF4-FFF2-40B4-BE49-F238E27FC236}">
                <a16:creationId xmlns:a16="http://schemas.microsoft.com/office/drawing/2014/main" id="{19D421DD-5C75-4D43-A3E3-265A6A72C6EB}"/>
              </a:ext>
            </a:extLst>
          </p:cNvPr>
          <p:cNvCxnSpPr>
            <a:stCxn id="130" idx="0"/>
            <a:endCxn id="132" idx="2"/>
          </p:cNvCxnSpPr>
          <p:nvPr/>
        </p:nvCxnSpPr>
        <p:spPr>
          <a:xfrm rot="5400000" flipH="1" flipV="1">
            <a:off x="9057367" y="3412640"/>
            <a:ext cx="182102" cy="812801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ctor: Curved 143">
            <a:extLst>
              <a:ext uri="{FF2B5EF4-FFF2-40B4-BE49-F238E27FC236}">
                <a16:creationId xmlns:a16="http://schemas.microsoft.com/office/drawing/2014/main" id="{AC5E0C83-FC91-4DE3-8C9D-70DF40A77EA9}"/>
              </a:ext>
            </a:extLst>
          </p:cNvPr>
          <p:cNvCxnSpPr>
            <a:stCxn id="131" idx="0"/>
            <a:endCxn id="133" idx="2"/>
          </p:cNvCxnSpPr>
          <p:nvPr/>
        </p:nvCxnSpPr>
        <p:spPr>
          <a:xfrm rot="5400000" flipH="1" flipV="1">
            <a:off x="8274705" y="2945472"/>
            <a:ext cx="179253" cy="755374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ctor: Curved 144">
            <a:extLst>
              <a:ext uri="{FF2B5EF4-FFF2-40B4-BE49-F238E27FC236}">
                <a16:creationId xmlns:a16="http://schemas.microsoft.com/office/drawing/2014/main" id="{3B89F542-29EA-4204-8B9B-F541F10B99E5}"/>
              </a:ext>
            </a:extLst>
          </p:cNvPr>
          <p:cNvCxnSpPr>
            <a:stCxn id="133" idx="0"/>
            <a:endCxn id="134" idx="2"/>
          </p:cNvCxnSpPr>
          <p:nvPr/>
        </p:nvCxnSpPr>
        <p:spPr>
          <a:xfrm rot="16200000" flipV="1">
            <a:off x="8547304" y="2720764"/>
            <a:ext cx="195064" cy="194365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ctor: Curved 145">
            <a:extLst>
              <a:ext uri="{FF2B5EF4-FFF2-40B4-BE49-F238E27FC236}">
                <a16:creationId xmlns:a16="http://schemas.microsoft.com/office/drawing/2014/main" id="{078CC0A4-F928-4355-B443-05DF0584C2A7}"/>
              </a:ext>
            </a:extLst>
          </p:cNvPr>
          <p:cNvCxnSpPr>
            <a:stCxn id="133" idx="0"/>
            <a:endCxn id="135" idx="2"/>
          </p:cNvCxnSpPr>
          <p:nvPr/>
        </p:nvCxnSpPr>
        <p:spPr>
          <a:xfrm rot="5400000" flipH="1" flipV="1">
            <a:off x="8768348" y="2709895"/>
            <a:ext cx="179254" cy="231914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ctor: Curved 146">
            <a:extLst>
              <a:ext uri="{FF2B5EF4-FFF2-40B4-BE49-F238E27FC236}">
                <a16:creationId xmlns:a16="http://schemas.microsoft.com/office/drawing/2014/main" id="{8AC8C3E5-6149-49C1-9CF7-9FB0074D4BE8}"/>
              </a:ext>
            </a:extLst>
          </p:cNvPr>
          <p:cNvCxnSpPr>
            <a:stCxn id="126" idx="0"/>
            <a:endCxn id="124" idx="2"/>
          </p:cNvCxnSpPr>
          <p:nvPr/>
        </p:nvCxnSpPr>
        <p:spPr>
          <a:xfrm rot="5400000" flipH="1" flipV="1">
            <a:off x="8652392" y="6306994"/>
            <a:ext cx="179252" cy="1270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ctor: Curved 147">
            <a:extLst>
              <a:ext uri="{FF2B5EF4-FFF2-40B4-BE49-F238E27FC236}">
                <a16:creationId xmlns:a16="http://schemas.microsoft.com/office/drawing/2014/main" id="{C16A1EDD-ECB8-40B1-9096-06BD32EC4CD4}"/>
              </a:ext>
            </a:extLst>
          </p:cNvPr>
          <p:cNvCxnSpPr>
            <a:stCxn id="124" idx="0"/>
            <a:endCxn id="125" idx="2"/>
          </p:cNvCxnSpPr>
          <p:nvPr/>
        </p:nvCxnSpPr>
        <p:spPr>
          <a:xfrm rot="5400000" flipH="1" flipV="1">
            <a:off x="8652392" y="5809689"/>
            <a:ext cx="179253" cy="1270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ctor: Curved 148">
            <a:extLst>
              <a:ext uri="{FF2B5EF4-FFF2-40B4-BE49-F238E27FC236}">
                <a16:creationId xmlns:a16="http://schemas.microsoft.com/office/drawing/2014/main" id="{5AF268D3-5148-4218-A381-4BECACA7767D}"/>
              </a:ext>
            </a:extLst>
          </p:cNvPr>
          <p:cNvCxnSpPr>
            <a:stCxn id="136" idx="0"/>
            <a:endCxn id="137" idx="2"/>
          </p:cNvCxnSpPr>
          <p:nvPr/>
        </p:nvCxnSpPr>
        <p:spPr>
          <a:xfrm rot="5400000" flipH="1" flipV="1">
            <a:off x="8671480" y="1791622"/>
            <a:ext cx="247096" cy="1270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ctor: Curved 149">
            <a:extLst>
              <a:ext uri="{FF2B5EF4-FFF2-40B4-BE49-F238E27FC236}">
                <a16:creationId xmlns:a16="http://schemas.microsoft.com/office/drawing/2014/main" id="{336F1E10-02B6-4543-A763-EC46CFFA1A57}"/>
              </a:ext>
            </a:extLst>
          </p:cNvPr>
          <p:cNvCxnSpPr>
            <a:stCxn id="134" idx="0"/>
            <a:endCxn id="136" idx="2"/>
          </p:cNvCxnSpPr>
          <p:nvPr/>
        </p:nvCxnSpPr>
        <p:spPr>
          <a:xfrm rot="5400000" flipH="1" flipV="1">
            <a:off x="8586771" y="2194106"/>
            <a:ext cx="169139" cy="247375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Rectangle 158">
            <a:extLst>
              <a:ext uri="{FF2B5EF4-FFF2-40B4-BE49-F238E27FC236}">
                <a16:creationId xmlns:a16="http://schemas.microsoft.com/office/drawing/2014/main" id="{9F704540-0167-40DA-9AE6-32E7CA57DB46}"/>
              </a:ext>
            </a:extLst>
          </p:cNvPr>
          <p:cNvSpPr/>
          <p:nvPr/>
        </p:nvSpPr>
        <p:spPr>
          <a:xfrm>
            <a:off x="7383670" y="466434"/>
            <a:ext cx="1510748" cy="318053"/>
          </a:xfrm>
          <a:prstGeom prst="rect">
            <a:avLst/>
          </a:prstGeom>
          <a:noFill/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Data, size</a:t>
            </a: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BE9F3676-5B57-454D-8F07-6217AEDB1246}"/>
              </a:ext>
            </a:extLst>
          </p:cNvPr>
          <p:cNvSpPr/>
          <p:nvPr/>
        </p:nvSpPr>
        <p:spPr>
          <a:xfrm>
            <a:off x="9004110" y="470851"/>
            <a:ext cx="1510748" cy="318053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LSTM state, size</a:t>
            </a:r>
            <a:endParaRPr lang="wae-CH" sz="800" dirty="0"/>
          </a:p>
        </p:txBody>
      </p:sp>
    </p:spTree>
    <p:extLst>
      <p:ext uri="{BB962C8B-B14F-4D97-AF65-F5344CB8AC3E}">
        <p14:creationId xmlns:p14="http://schemas.microsoft.com/office/powerpoint/2010/main" val="2375438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99883-7A30-4859-96F0-B08F07C1D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 encoding</a:t>
            </a:r>
            <a:endParaRPr lang="wae-C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64D57-A790-46D7-8789-DB64AEBF6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wae-CH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A388AB5-1EBF-4ADB-92C6-26011B258171}"/>
              </a:ext>
            </a:extLst>
          </p:cNvPr>
          <p:cNvGrpSpPr/>
          <p:nvPr/>
        </p:nvGrpSpPr>
        <p:grpSpPr>
          <a:xfrm>
            <a:off x="1479396" y="1539217"/>
            <a:ext cx="3886200" cy="3317139"/>
            <a:chOff x="6871010" y="184344"/>
            <a:chExt cx="3886200" cy="3317139"/>
          </a:xfrm>
        </p:grpSpPr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B762194F-4C2E-4DB8-95D1-B1A73EC00E3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1010" y="184344"/>
              <a:ext cx="3886200" cy="20193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A60D1F25-173B-40E5-9711-7A5B97CB6BF7}"/>
                </a:ext>
              </a:extLst>
            </p:cNvPr>
            <p:cNvCxnSpPr/>
            <p:nvPr/>
          </p:nvCxnSpPr>
          <p:spPr>
            <a:xfrm flipH="1">
              <a:off x="7125629" y="2338581"/>
              <a:ext cx="585440" cy="1098395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2E222D2E-4BD2-4AA7-903B-ACCD2D175D60}"/>
                </a:ext>
              </a:extLst>
            </p:cNvPr>
            <p:cNvCxnSpPr>
              <a:cxnSpLocks/>
            </p:cNvCxnSpPr>
            <p:nvPr/>
          </p:nvCxnSpPr>
          <p:spPr>
            <a:xfrm>
              <a:off x="9863254" y="2235974"/>
              <a:ext cx="674648" cy="1265509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CD4FBF74-EDB2-411A-B831-4DCAB2A6F2A9}"/>
              </a:ext>
            </a:extLst>
          </p:cNvPr>
          <p:cNvSpPr txBox="1"/>
          <p:nvPr/>
        </p:nvSpPr>
        <p:spPr>
          <a:xfrm>
            <a:off x="1126275" y="5090527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X = 0</a:t>
            </a:r>
            <a:endParaRPr lang="wae-CH" sz="3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58001E-A42D-4B7E-88A9-6D38F4384F46}"/>
              </a:ext>
            </a:extLst>
          </p:cNvPr>
          <p:cNvSpPr txBox="1"/>
          <p:nvPr/>
        </p:nvSpPr>
        <p:spPr>
          <a:xfrm>
            <a:off x="4620286" y="5090527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X = </a:t>
            </a:r>
            <a:r>
              <a:rPr lang="uk-UA" sz="3600" dirty="0"/>
              <a:t>1</a:t>
            </a:r>
            <a:endParaRPr lang="wae-CH" sz="3600" dirty="0"/>
          </a:p>
        </p:txBody>
      </p:sp>
    </p:spTree>
    <p:extLst>
      <p:ext uri="{BB962C8B-B14F-4D97-AF65-F5344CB8AC3E}">
        <p14:creationId xmlns:p14="http://schemas.microsoft.com/office/powerpoint/2010/main" val="762232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99883-7A30-4859-96F0-B08F07C1D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 encoding</a:t>
            </a:r>
            <a:endParaRPr lang="wae-C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64D57-A790-46D7-8789-DB64AEBF6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wae-CH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A388AB5-1EBF-4ADB-92C6-26011B258171}"/>
              </a:ext>
            </a:extLst>
          </p:cNvPr>
          <p:cNvGrpSpPr/>
          <p:nvPr/>
        </p:nvGrpSpPr>
        <p:grpSpPr>
          <a:xfrm>
            <a:off x="1479396" y="1539217"/>
            <a:ext cx="3886200" cy="3317139"/>
            <a:chOff x="6871010" y="184344"/>
            <a:chExt cx="3886200" cy="3317139"/>
          </a:xfrm>
        </p:grpSpPr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B762194F-4C2E-4DB8-95D1-B1A73EC00E3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1010" y="184344"/>
              <a:ext cx="3886200" cy="20193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A60D1F25-173B-40E5-9711-7A5B97CB6BF7}"/>
                </a:ext>
              </a:extLst>
            </p:cNvPr>
            <p:cNvCxnSpPr/>
            <p:nvPr/>
          </p:nvCxnSpPr>
          <p:spPr>
            <a:xfrm flipH="1">
              <a:off x="7125629" y="2338581"/>
              <a:ext cx="585440" cy="1098395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2E222D2E-4BD2-4AA7-903B-ACCD2D175D60}"/>
                </a:ext>
              </a:extLst>
            </p:cNvPr>
            <p:cNvCxnSpPr>
              <a:cxnSpLocks/>
            </p:cNvCxnSpPr>
            <p:nvPr/>
          </p:nvCxnSpPr>
          <p:spPr>
            <a:xfrm>
              <a:off x="9863254" y="2235974"/>
              <a:ext cx="674648" cy="1265509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CD4FBF74-EDB2-411A-B831-4DCAB2A6F2A9}"/>
              </a:ext>
            </a:extLst>
          </p:cNvPr>
          <p:cNvSpPr txBox="1"/>
          <p:nvPr/>
        </p:nvSpPr>
        <p:spPr>
          <a:xfrm>
            <a:off x="1126275" y="5090527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X = 0</a:t>
            </a:r>
            <a:endParaRPr lang="wae-CH" sz="3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58001E-A42D-4B7E-88A9-6D38F4384F46}"/>
              </a:ext>
            </a:extLst>
          </p:cNvPr>
          <p:cNvSpPr txBox="1"/>
          <p:nvPr/>
        </p:nvSpPr>
        <p:spPr>
          <a:xfrm>
            <a:off x="4620286" y="5090527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X = </a:t>
            </a:r>
            <a:r>
              <a:rPr lang="uk-UA" sz="3600" dirty="0"/>
              <a:t>1</a:t>
            </a:r>
            <a:endParaRPr lang="wae-CH" sz="3600" dirty="0"/>
          </a:p>
        </p:txBody>
      </p:sp>
      <p:pic>
        <p:nvPicPr>
          <p:cNvPr id="12" name="Picture 2" descr="Apple Orange Pear HD Stock Images | Shutterstock">
            <a:extLst>
              <a:ext uri="{FF2B5EF4-FFF2-40B4-BE49-F238E27FC236}">
                <a16:creationId xmlns:a16="http://schemas.microsoft.com/office/drawing/2014/main" id="{4C2FA354-3059-4D94-B430-B22F2756B6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6089" y="1288257"/>
            <a:ext cx="5234122" cy="2475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FC78633-9465-4E73-A587-0E68A07DB95E}"/>
              </a:ext>
            </a:extLst>
          </p:cNvPr>
          <p:cNvCxnSpPr>
            <a:cxnSpLocks/>
          </p:cNvCxnSpPr>
          <p:nvPr/>
        </p:nvCxnSpPr>
        <p:spPr>
          <a:xfrm>
            <a:off x="7489766" y="3828921"/>
            <a:ext cx="0" cy="109839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7200A70-972E-47BF-B6D8-2A7600F2C139}"/>
              </a:ext>
            </a:extLst>
          </p:cNvPr>
          <p:cNvCxnSpPr>
            <a:cxnSpLocks/>
          </p:cNvCxnSpPr>
          <p:nvPr/>
        </p:nvCxnSpPr>
        <p:spPr>
          <a:xfrm>
            <a:off x="9476610" y="3872013"/>
            <a:ext cx="79434" cy="128700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F0CAF2B-D39A-4F65-91F6-C0233833D0BB}"/>
              </a:ext>
            </a:extLst>
          </p:cNvPr>
          <p:cNvCxnSpPr>
            <a:cxnSpLocks/>
          </p:cNvCxnSpPr>
          <p:nvPr/>
        </p:nvCxnSpPr>
        <p:spPr>
          <a:xfrm>
            <a:off x="11170734" y="3892620"/>
            <a:ext cx="183066" cy="119790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9D14E378-5FE5-4C3C-AC34-95FA00F508E9}"/>
              </a:ext>
            </a:extLst>
          </p:cNvPr>
          <p:cNvSpPr txBox="1"/>
          <p:nvPr/>
        </p:nvSpPr>
        <p:spPr>
          <a:xfrm>
            <a:off x="6942180" y="5078945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X = 0</a:t>
            </a:r>
            <a:endParaRPr lang="wae-CH" sz="36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8E35AC0-6F1E-4FA3-8341-A323E4831C2D}"/>
              </a:ext>
            </a:extLst>
          </p:cNvPr>
          <p:cNvSpPr txBox="1"/>
          <p:nvPr/>
        </p:nvSpPr>
        <p:spPr>
          <a:xfrm>
            <a:off x="9053302" y="5078945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X = </a:t>
            </a:r>
            <a:r>
              <a:rPr lang="uk-UA" sz="3600" dirty="0"/>
              <a:t>1</a:t>
            </a:r>
            <a:endParaRPr lang="wae-CH" sz="36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849E6D9-4B13-43AC-A376-62B86A153F61}"/>
              </a:ext>
            </a:extLst>
          </p:cNvPr>
          <p:cNvSpPr txBox="1"/>
          <p:nvPr/>
        </p:nvSpPr>
        <p:spPr>
          <a:xfrm>
            <a:off x="10805039" y="5078945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X = </a:t>
            </a:r>
            <a:r>
              <a:rPr lang="uk-UA" sz="3600" dirty="0"/>
              <a:t>2</a:t>
            </a:r>
            <a:endParaRPr lang="wae-CH" sz="3600" dirty="0"/>
          </a:p>
        </p:txBody>
      </p:sp>
    </p:spTree>
    <p:extLst>
      <p:ext uri="{BB962C8B-B14F-4D97-AF65-F5344CB8AC3E}">
        <p14:creationId xmlns:p14="http://schemas.microsoft.com/office/powerpoint/2010/main" val="2479459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99883-7A30-4859-96F0-B08F07C1D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 encoding</a:t>
            </a:r>
            <a:endParaRPr lang="wae-C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64D57-A790-46D7-8789-DB64AEBF6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3485"/>
            <a:ext cx="10515600" cy="4351338"/>
          </a:xfrm>
        </p:spPr>
        <p:txBody>
          <a:bodyPr/>
          <a:lstStyle/>
          <a:p>
            <a:endParaRPr lang="wae-CH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A388AB5-1EBF-4ADB-92C6-26011B258171}"/>
              </a:ext>
            </a:extLst>
          </p:cNvPr>
          <p:cNvGrpSpPr/>
          <p:nvPr/>
        </p:nvGrpSpPr>
        <p:grpSpPr>
          <a:xfrm>
            <a:off x="1479396" y="1539217"/>
            <a:ext cx="3886200" cy="3317139"/>
            <a:chOff x="6871010" y="184344"/>
            <a:chExt cx="3886200" cy="3317139"/>
          </a:xfrm>
        </p:grpSpPr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B762194F-4C2E-4DB8-95D1-B1A73EC00E3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1010" y="184344"/>
              <a:ext cx="3886200" cy="20193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A60D1F25-173B-40E5-9711-7A5B97CB6BF7}"/>
                </a:ext>
              </a:extLst>
            </p:cNvPr>
            <p:cNvCxnSpPr/>
            <p:nvPr/>
          </p:nvCxnSpPr>
          <p:spPr>
            <a:xfrm flipH="1">
              <a:off x="7125629" y="2338581"/>
              <a:ext cx="585440" cy="1098395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2E222D2E-4BD2-4AA7-903B-ACCD2D175D60}"/>
                </a:ext>
              </a:extLst>
            </p:cNvPr>
            <p:cNvCxnSpPr>
              <a:cxnSpLocks/>
            </p:cNvCxnSpPr>
            <p:nvPr/>
          </p:nvCxnSpPr>
          <p:spPr>
            <a:xfrm>
              <a:off x="9863254" y="2235974"/>
              <a:ext cx="674648" cy="1265509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CD4FBF74-EDB2-411A-B831-4DCAB2A6F2A9}"/>
              </a:ext>
            </a:extLst>
          </p:cNvPr>
          <p:cNvSpPr txBox="1"/>
          <p:nvPr/>
        </p:nvSpPr>
        <p:spPr>
          <a:xfrm>
            <a:off x="1126275" y="5090527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X = 0</a:t>
            </a:r>
            <a:endParaRPr lang="wae-CH" sz="3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58001E-A42D-4B7E-88A9-6D38F4384F46}"/>
              </a:ext>
            </a:extLst>
          </p:cNvPr>
          <p:cNvSpPr txBox="1"/>
          <p:nvPr/>
        </p:nvSpPr>
        <p:spPr>
          <a:xfrm>
            <a:off x="4620286" y="5090527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X = </a:t>
            </a:r>
            <a:r>
              <a:rPr lang="uk-UA" sz="3600" dirty="0"/>
              <a:t>1</a:t>
            </a:r>
            <a:endParaRPr lang="wae-CH" sz="3600" dirty="0"/>
          </a:p>
        </p:txBody>
      </p:sp>
      <p:pic>
        <p:nvPicPr>
          <p:cNvPr id="12" name="Picture 2" descr="Apple Orange Pear HD Stock Images | Shutterstock">
            <a:extLst>
              <a:ext uri="{FF2B5EF4-FFF2-40B4-BE49-F238E27FC236}">
                <a16:creationId xmlns:a16="http://schemas.microsoft.com/office/drawing/2014/main" id="{4C2FA354-3059-4D94-B430-B22F2756B6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6089" y="1288257"/>
            <a:ext cx="5234122" cy="2475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FC78633-9465-4E73-A587-0E68A07DB95E}"/>
              </a:ext>
            </a:extLst>
          </p:cNvPr>
          <p:cNvCxnSpPr>
            <a:cxnSpLocks/>
          </p:cNvCxnSpPr>
          <p:nvPr/>
        </p:nvCxnSpPr>
        <p:spPr>
          <a:xfrm>
            <a:off x="7489766" y="3828921"/>
            <a:ext cx="0" cy="109839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7200A70-972E-47BF-B6D8-2A7600F2C139}"/>
              </a:ext>
            </a:extLst>
          </p:cNvPr>
          <p:cNvCxnSpPr>
            <a:cxnSpLocks/>
          </p:cNvCxnSpPr>
          <p:nvPr/>
        </p:nvCxnSpPr>
        <p:spPr>
          <a:xfrm>
            <a:off x="9476610" y="3872013"/>
            <a:ext cx="79434" cy="128700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F0CAF2B-D39A-4F65-91F6-C0233833D0BB}"/>
              </a:ext>
            </a:extLst>
          </p:cNvPr>
          <p:cNvCxnSpPr>
            <a:cxnSpLocks/>
          </p:cNvCxnSpPr>
          <p:nvPr/>
        </p:nvCxnSpPr>
        <p:spPr>
          <a:xfrm>
            <a:off x="11170734" y="3892620"/>
            <a:ext cx="183066" cy="119790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9D14E378-5FE5-4C3C-AC34-95FA00F508E9}"/>
              </a:ext>
            </a:extLst>
          </p:cNvPr>
          <p:cNvSpPr txBox="1"/>
          <p:nvPr/>
        </p:nvSpPr>
        <p:spPr>
          <a:xfrm>
            <a:off x="6942180" y="5078945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X = 0</a:t>
            </a:r>
            <a:endParaRPr lang="wae-CH" sz="36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8E35AC0-6F1E-4FA3-8341-A323E4831C2D}"/>
              </a:ext>
            </a:extLst>
          </p:cNvPr>
          <p:cNvSpPr txBox="1"/>
          <p:nvPr/>
        </p:nvSpPr>
        <p:spPr>
          <a:xfrm>
            <a:off x="9053302" y="5078945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X = </a:t>
            </a:r>
            <a:r>
              <a:rPr lang="uk-UA" sz="3600" dirty="0"/>
              <a:t>1</a:t>
            </a:r>
            <a:endParaRPr lang="wae-CH" sz="36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849E6D9-4B13-43AC-A376-62B86A153F61}"/>
              </a:ext>
            </a:extLst>
          </p:cNvPr>
          <p:cNvSpPr txBox="1"/>
          <p:nvPr/>
        </p:nvSpPr>
        <p:spPr>
          <a:xfrm>
            <a:off x="10805039" y="5078945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X = </a:t>
            </a:r>
            <a:r>
              <a:rPr lang="uk-UA" sz="3600" dirty="0"/>
              <a:t>2</a:t>
            </a:r>
            <a:endParaRPr lang="wae-CH" sz="3600" dirty="0"/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BA666857-7EF7-4617-916D-6C43B1B82CC2}"/>
              </a:ext>
            </a:extLst>
          </p:cNvPr>
          <p:cNvSpPr/>
          <p:nvPr/>
        </p:nvSpPr>
        <p:spPr>
          <a:xfrm rot="5400000">
            <a:off x="3223898" y="3435107"/>
            <a:ext cx="292577" cy="4814722"/>
          </a:xfrm>
          <a:prstGeom prst="rightBrace">
            <a:avLst>
              <a:gd name="adj1" fmla="val 27751"/>
              <a:gd name="adj2" fmla="val 50469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wae-CH"/>
          </a:p>
        </p:txBody>
      </p:sp>
      <p:sp>
        <p:nvSpPr>
          <p:cNvPr id="20" name="Right Brace 19">
            <a:extLst>
              <a:ext uri="{FF2B5EF4-FFF2-40B4-BE49-F238E27FC236}">
                <a16:creationId xmlns:a16="http://schemas.microsoft.com/office/drawing/2014/main" id="{125AD469-E2D1-4FFE-80E5-E43B7882C14C}"/>
              </a:ext>
            </a:extLst>
          </p:cNvPr>
          <p:cNvSpPr/>
          <p:nvPr/>
        </p:nvSpPr>
        <p:spPr>
          <a:xfrm rot="5400000">
            <a:off x="9265790" y="3435108"/>
            <a:ext cx="292577" cy="4814722"/>
          </a:xfrm>
          <a:prstGeom prst="rightBrace">
            <a:avLst>
              <a:gd name="adj1" fmla="val 27751"/>
              <a:gd name="adj2" fmla="val 50469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wae-CH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7098C3E-7653-425F-977C-21C0028DC003}"/>
              </a:ext>
            </a:extLst>
          </p:cNvPr>
          <p:cNvSpPr txBox="1"/>
          <p:nvPr/>
        </p:nvSpPr>
        <p:spPr>
          <a:xfrm>
            <a:off x="369931" y="6157738"/>
            <a:ext cx="60394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Can be though of as probability</a:t>
            </a:r>
            <a:endParaRPr lang="wae-CH" sz="36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6229ECA-AA1E-451E-A8BB-27B943B80F8F}"/>
              </a:ext>
            </a:extLst>
          </p:cNvPr>
          <p:cNvSpPr txBox="1"/>
          <p:nvPr/>
        </p:nvSpPr>
        <p:spPr>
          <a:xfrm>
            <a:off x="7210815" y="6211669"/>
            <a:ext cx="43712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Doesn’t make sense!!!</a:t>
            </a:r>
            <a:endParaRPr lang="wae-CH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317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99883-7A30-4859-96F0-B08F07C1D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 encoding</a:t>
            </a:r>
            <a:endParaRPr lang="wae-C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64D57-A790-46D7-8789-DB64AEBF6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348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We need some encoding such that each class has equal “status”.</a:t>
            </a:r>
            <a:endParaRPr lang="wae-CH" dirty="0"/>
          </a:p>
        </p:txBody>
      </p:sp>
    </p:spTree>
    <p:extLst>
      <p:ext uri="{BB962C8B-B14F-4D97-AF65-F5344CB8AC3E}">
        <p14:creationId xmlns:p14="http://schemas.microsoft.com/office/powerpoint/2010/main" val="1573871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99883-7A30-4859-96F0-B08F07C1D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 encoding: 1-hot</a:t>
            </a:r>
            <a:endParaRPr lang="wae-CH" dirty="0"/>
          </a:p>
        </p:txBody>
      </p:sp>
      <p:graphicFrame>
        <p:nvGraphicFramePr>
          <p:cNvPr id="6" name="Table 7">
            <a:extLst>
              <a:ext uri="{FF2B5EF4-FFF2-40B4-BE49-F238E27FC236}">
                <a16:creationId xmlns:a16="http://schemas.microsoft.com/office/drawing/2014/main" id="{A67EAE65-9A64-4D3E-8A99-ABA1C7F16B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4433307"/>
              </p:ext>
            </p:extLst>
          </p:nvPr>
        </p:nvGraphicFramePr>
        <p:xfrm>
          <a:off x="1879990" y="4856356"/>
          <a:ext cx="409336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9336">
                  <a:extLst>
                    <a:ext uri="{9D8B030D-6E8A-4147-A177-3AD203B41FA5}">
                      <a16:colId xmlns:a16="http://schemas.microsoft.com/office/drawing/2014/main" val="19997336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1</a:t>
                      </a:r>
                      <a:endParaRPr lang="wae-CH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278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0</a:t>
                      </a:r>
                      <a:endParaRPr lang="wae-CH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0911186"/>
                  </a:ext>
                </a:extLst>
              </a:tr>
            </a:tbl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3A388AB5-1EBF-4ADB-92C6-26011B258171}"/>
              </a:ext>
            </a:extLst>
          </p:cNvPr>
          <p:cNvGrpSpPr/>
          <p:nvPr/>
        </p:nvGrpSpPr>
        <p:grpSpPr>
          <a:xfrm>
            <a:off x="1479396" y="1539217"/>
            <a:ext cx="3886200" cy="3317139"/>
            <a:chOff x="6871010" y="184344"/>
            <a:chExt cx="3886200" cy="3317139"/>
          </a:xfrm>
        </p:grpSpPr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B762194F-4C2E-4DB8-95D1-B1A73EC00E3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1010" y="184344"/>
              <a:ext cx="3886200" cy="20193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A60D1F25-173B-40E5-9711-7A5B97CB6BF7}"/>
                </a:ext>
              </a:extLst>
            </p:cNvPr>
            <p:cNvCxnSpPr/>
            <p:nvPr/>
          </p:nvCxnSpPr>
          <p:spPr>
            <a:xfrm flipH="1">
              <a:off x="7125629" y="2338581"/>
              <a:ext cx="585440" cy="1098395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2E222D2E-4BD2-4AA7-903B-ACCD2D175D60}"/>
                </a:ext>
              </a:extLst>
            </p:cNvPr>
            <p:cNvCxnSpPr>
              <a:cxnSpLocks/>
            </p:cNvCxnSpPr>
            <p:nvPr/>
          </p:nvCxnSpPr>
          <p:spPr>
            <a:xfrm>
              <a:off x="9863254" y="2235974"/>
              <a:ext cx="674648" cy="1265509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CD4FBF74-EDB2-411A-B831-4DCAB2A6F2A9}"/>
              </a:ext>
            </a:extLst>
          </p:cNvPr>
          <p:cNvSpPr txBox="1"/>
          <p:nvPr/>
        </p:nvSpPr>
        <p:spPr>
          <a:xfrm>
            <a:off x="1126275" y="5090527"/>
            <a:ext cx="861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X = </a:t>
            </a:r>
            <a:endParaRPr lang="wae-CH" sz="3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58001E-A42D-4B7E-88A9-6D38F4384F46}"/>
              </a:ext>
            </a:extLst>
          </p:cNvPr>
          <p:cNvSpPr txBox="1"/>
          <p:nvPr/>
        </p:nvSpPr>
        <p:spPr>
          <a:xfrm>
            <a:off x="4620286" y="5090527"/>
            <a:ext cx="861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X = </a:t>
            </a:r>
            <a:endParaRPr lang="wae-CH" sz="3600" dirty="0"/>
          </a:p>
        </p:txBody>
      </p:sp>
      <p:graphicFrame>
        <p:nvGraphicFramePr>
          <p:cNvPr id="23" name="Table 7">
            <a:extLst>
              <a:ext uri="{FF2B5EF4-FFF2-40B4-BE49-F238E27FC236}">
                <a16:creationId xmlns:a16="http://schemas.microsoft.com/office/drawing/2014/main" id="{2708227D-06B5-426E-94CA-8DFD618D29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8914922"/>
              </p:ext>
            </p:extLst>
          </p:nvPr>
        </p:nvGraphicFramePr>
        <p:xfrm>
          <a:off x="5292184" y="4856356"/>
          <a:ext cx="409336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9336">
                  <a:extLst>
                    <a:ext uri="{9D8B030D-6E8A-4147-A177-3AD203B41FA5}">
                      <a16:colId xmlns:a16="http://schemas.microsoft.com/office/drawing/2014/main" val="19997336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0</a:t>
                      </a:r>
                      <a:endParaRPr lang="wae-CH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278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1</a:t>
                      </a:r>
                      <a:endParaRPr lang="wae-CH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09111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9718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99883-7A30-4859-96F0-B08F07C1D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 encoding: 1-hot</a:t>
            </a:r>
            <a:endParaRPr lang="wae-CH" dirty="0"/>
          </a:p>
        </p:txBody>
      </p:sp>
      <p:graphicFrame>
        <p:nvGraphicFramePr>
          <p:cNvPr id="6" name="Table 7">
            <a:extLst>
              <a:ext uri="{FF2B5EF4-FFF2-40B4-BE49-F238E27FC236}">
                <a16:creationId xmlns:a16="http://schemas.microsoft.com/office/drawing/2014/main" id="{A67EAE65-9A64-4D3E-8A99-ABA1C7F16BD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879990" y="4856356"/>
          <a:ext cx="409336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9336">
                  <a:extLst>
                    <a:ext uri="{9D8B030D-6E8A-4147-A177-3AD203B41FA5}">
                      <a16:colId xmlns:a16="http://schemas.microsoft.com/office/drawing/2014/main" val="19997336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1</a:t>
                      </a:r>
                      <a:endParaRPr lang="wae-CH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278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0</a:t>
                      </a:r>
                      <a:endParaRPr lang="wae-CH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0911186"/>
                  </a:ext>
                </a:extLst>
              </a:tr>
            </a:tbl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3A388AB5-1EBF-4ADB-92C6-26011B258171}"/>
              </a:ext>
            </a:extLst>
          </p:cNvPr>
          <p:cNvGrpSpPr/>
          <p:nvPr/>
        </p:nvGrpSpPr>
        <p:grpSpPr>
          <a:xfrm>
            <a:off x="1479396" y="1539217"/>
            <a:ext cx="3886200" cy="3317139"/>
            <a:chOff x="6871010" y="184344"/>
            <a:chExt cx="3886200" cy="3317139"/>
          </a:xfrm>
        </p:grpSpPr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B762194F-4C2E-4DB8-95D1-B1A73EC00E3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1010" y="184344"/>
              <a:ext cx="3886200" cy="20193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A60D1F25-173B-40E5-9711-7A5B97CB6BF7}"/>
                </a:ext>
              </a:extLst>
            </p:cNvPr>
            <p:cNvCxnSpPr/>
            <p:nvPr/>
          </p:nvCxnSpPr>
          <p:spPr>
            <a:xfrm flipH="1">
              <a:off x="7125629" y="2338581"/>
              <a:ext cx="585440" cy="1098395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2E222D2E-4BD2-4AA7-903B-ACCD2D175D60}"/>
                </a:ext>
              </a:extLst>
            </p:cNvPr>
            <p:cNvCxnSpPr>
              <a:cxnSpLocks/>
            </p:cNvCxnSpPr>
            <p:nvPr/>
          </p:nvCxnSpPr>
          <p:spPr>
            <a:xfrm>
              <a:off x="9863254" y="2235974"/>
              <a:ext cx="674648" cy="1265509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CD4FBF74-EDB2-411A-B831-4DCAB2A6F2A9}"/>
              </a:ext>
            </a:extLst>
          </p:cNvPr>
          <p:cNvSpPr txBox="1"/>
          <p:nvPr/>
        </p:nvSpPr>
        <p:spPr>
          <a:xfrm>
            <a:off x="1126275" y="5090527"/>
            <a:ext cx="861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X = </a:t>
            </a:r>
            <a:endParaRPr lang="wae-CH" sz="3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58001E-A42D-4B7E-88A9-6D38F4384F46}"/>
              </a:ext>
            </a:extLst>
          </p:cNvPr>
          <p:cNvSpPr txBox="1"/>
          <p:nvPr/>
        </p:nvSpPr>
        <p:spPr>
          <a:xfrm>
            <a:off x="4620286" y="5090527"/>
            <a:ext cx="861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X = </a:t>
            </a:r>
            <a:endParaRPr lang="wae-CH" sz="3600" dirty="0"/>
          </a:p>
        </p:txBody>
      </p:sp>
      <p:pic>
        <p:nvPicPr>
          <p:cNvPr id="12" name="Picture 2" descr="Apple Orange Pear HD Stock Images | Shutterstock">
            <a:extLst>
              <a:ext uri="{FF2B5EF4-FFF2-40B4-BE49-F238E27FC236}">
                <a16:creationId xmlns:a16="http://schemas.microsoft.com/office/drawing/2014/main" id="{4C2FA354-3059-4D94-B430-B22F2756B6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6089" y="1288257"/>
            <a:ext cx="5234122" cy="2475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FC78633-9465-4E73-A587-0E68A07DB95E}"/>
              </a:ext>
            </a:extLst>
          </p:cNvPr>
          <p:cNvCxnSpPr>
            <a:cxnSpLocks/>
          </p:cNvCxnSpPr>
          <p:nvPr/>
        </p:nvCxnSpPr>
        <p:spPr>
          <a:xfrm>
            <a:off x="7489766" y="3828921"/>
            <a:ext cx="0" cy="52230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7200A70-972E-47BF-B6D8-2A7600F2C139}"/>
              </a:ext>
            </a:extLst>
          </p:cNvPr>
          <p:cNvCxnSpPr>
            <a:cxnSpLocks/>
          </p:cNvCxnSpPr>
          <p:nvPr/>
        </p:nvCxnSpPr>
        <p:spPr>
          <a:xfrm>
            <a:off x="9476610" y="3872013"/>
            <a:ext cx="7258" cy="37063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F0CAF2B-D39A-4F65-91F6-C0233833D0BB}"/>
              </a:ext>
            </a:extLst>
          </p:cNvPr>
          <p:cNvCxnSpPr>
            <a:cxnSpLocks/>
          </p:cNvCxnSpPr>
          <p:nvPr/>
        </p:nvCxnSpPr>
        <p:spPr>
          <a:xfrm>
            <a:off x="11170734" y="3892620"/>
            <a:ext cx="44632" cy="45860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9D14E378-5FE5-4C3C-AC34-95FA00F508E9}"/>
              </a:ext>
            </a:extLst>
          </p:cNvPr>
          <p:cNvSpPr txBox="1"/>
          <p:nvPr/>
        </p:nvSpPr>
        <p:spPr>
          <a:xfrm>
            <a:off x="6942180" y="5078945"/>
            <a:ext cx="861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X = </a:t>
            </a:r>
            <a:endParaRPr lang="wae-CH" sz="36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8E35AC0-6F1E-4FA3-8341-A323E4831C2D}"/>
              </a:ext>
            </a:extLst>
          </p:cNvPr>
          <p:cNvSpPr txBox="1"/>
          <p:nvPr/>
        </p:nvSpPr>
        <p:spPr>
          <a:xfrm>
            <a:off x="9053302" y="5078945"/>
            <a:ext cx="861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X = </a:t>
            </a:r>
            <a:endParaRPr lang="wae-CH" sz="36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849E6D9-4B13-43AC-A376-62B86A153F61}"/>
              </a:ext>
            </a:extLst>
          </p:cNvPr>
          <p:cNvSpPr txBox="1"/>
          <p:nvPr/>
        </p:nvSpPr>
        <p:spPr>
          <a:xfrm>
            <a:off x="10805039" y="5078945"/>
            <a:ext cx="861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X = </a:t>
            </a:r>
            <a:endParaRPr lang="wae-CH" sz="3600" dirty="0"/>
          </a:p>
        </p:txBody>
      </p:sp>
      <p:graphicFrame>
        <p:nvGraphicFramePr>
          <p:cNvPr id="23" name="Table 7">
            <a:extLst>
              <a:ext uri="{FF2B5EF4-FFF2-40B4-BE49-F238E27FC236}">
                <a16:creationId xmlns:a16="http://schemas.microsoft.com/office/drawing/2014/main" id="{2708227D-06B5-426E-94CA-8DFD618D2970}"/>
              </a:ext>
            </a:extLst>
          </p:cNvPr>
          <p:cNvGraphicFramePr>
            <a:graphicFrameLocks/>
          </p:cNvGraphicFramePr>
          <p:nvPr/>
        </p:nvGraphicFramePr>
        <p:xfrm>
          <a:off x="5292184" y="4856356"/>
          <a:ext cx="409336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9336">
                  <a:extLst>
                    <a:ext uri="{9D8B030D-6E8A-4147-A177-3AD203B41FA5}">
                      <a16:colId xmlns:a16="http://schemas.microsoft.com/office/drawing/2014/main" val="19997336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0</a:t>
                      </a:r>
                      <a:endParaRPr lang="wae-CH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278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1</a:t>
                      </a:r>
                      <a:endParaRPr lang="wae-CH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0911186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CB95A3F4-FAB6-4234-A0EC-16835B9D00C7}"/>
              </a:ext>
            </a:extLst>
          </p:cNvPr>
          <p:cNvGraphicFramePr>
            <a:graphicFrameLocks noGrp="1"/>
          </p:cNvGraphicFramePr>
          <p:nvPr/>
        </p:nvGraphicFramePr>
        <p:xfrm>
          <a:off x="7709154" y="4491573"/>
          <a:ext cx="409333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9333">
                  <a:extLst>
                    <a:ext uri="{9D8B030D-6E8A-4147-A177-3AD203B41FA5}">
                      <a16:colId xmlns:a16="http://schemas.microsoft.com/office/drawing/2014/main" val="3198109957"/>
                    </a:ext>
                  </a:extLst>
                </a:gridCol>
              </a:tblGrid>
              <a:tr h="544689">
                <a:tc>
                  <a:txBody>
                    <a:bodyPr/>
                    <a:lstStyle/>
                    <a:p>
                      <a:r>
                        <a:rPr lang="en-US" sz="3600" dirty="0"/>
                        <a:t>1</a:t>
                      </a:r>
                      <a:endParaRPr lang="wae-CH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223334"/>
                  </a:ext>
                </a:extLst>
              </a:tr>
              <a:tr h="544689">
                <a:tc>
                  <a:txBody>
                    <a:bodyPr/>
                    <a:lstStyle/>
                    <a:p>
                      <a:r>
                        <a:rPr lang="en-US" sz="3600" dirty="0"/>
                        <a:t>0</a:t>
                      </a:r>
                      <a:endParaRPr lang="wae-CH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196613"/>
                  </a:ext>
                </a:extLst>
              </a:tr>
              <a:tr h="544689">
                <a:tc>
                  <a:txBody>
                    <a:bodyPr/>
                    <a:lstStyle/>
                    <a:p>
                      <a:r>
                        <a:rPr lang="en-US" sz="3600" dirty="0"/>
                        <a:t>0</a:t>
                      </a:r>
                      <a:endParaRPr lang="wae-CH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3177332"/>
                  </a:ext>
                </a:extLst>
              </a:tr>
            </a:tbl>
          </a:graphicData>
        </a:graphic>
      </p:graphicFrame>
      <p:graphicFrame>
        <p:nvGraphicFramePr>
          <p:cNvPr id="25" name="Table 8">
            <a:extLst>
              <a:ext uri="{FF2B5EF4-FFF2-40B4-BE49-F238E27FC236}">
                <a16:creationId xmlns:a16="http://schemas.microsoft.com/office/drawing/2014/main" id="{2BAA8C1F-E5F7-48A0-A4D2-80DCF7D05BA5}"/>
              </a:ext>
            </a:extLst>
          </p:cNvPr>
          <p:cNvGraphicFramePr>
            <a:graphicFrameLocks noGrp="1"/>
          </p:cNvGraphicFramePr>
          <p:nvPr/>
        </p:nvGraphicFramePr>
        <p:xfrm>
          <a:off x="9745737" y="4491573"/>
          <a:ext cx="409333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9333">
                  <a:extLst>
                    <a:ext uri="{9D8B030D-6E8A-4147-A177-3AD203B41FA5}">
                      <a16:colId xmlns:a16="http://schemas.microsoft.com/office/drawing/2014/main" val="3198109957"/>
                    </a:ext>
                  </a:extLst>
                </a:gridCol>
              </a:tblGrid>
              <a:tr h="544689">
                <a:tc>
                  <a:txBody>
                    <a:bodyPr/>
                    <a:lstStyle/>
                    <a:p>
                      <a:r>
                        <a:rPr lang="en-US" sz="3600" dirty="0"/>
                        <a:t>0</a:t>
                      </a:r>
                      <a:endParaRPr lang="wae-CH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223334"/>
                  </a:ext>
                </a:extLst>
              </a:tr>
              <a:tr h="544689">
                <a:tc>
                  <a:txBody>
                    <a:bodyPr/>
                    <a:lstStyle/>
                    <a:p>
                      <a:r>
                        <a:rPr lang="en-US" sz="3600" dirty="0"/>
                        <a:t>1</a:t>
                      </a:r>
                      <a:endParaRPr lang="wae-CH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196613"/>
                  </a:ext>
                </a:extLst>
              </a:tr>
              <a:tr h="544689">
                <a:tc>
                  <a:txBody>
                    <a:bodyPr/>
                    <a:lstStyle/>
                    <a:p>
                      <a:r>
                        <a:rPr lang="en-US" sz="3600" dirty="0"/>
                        <a:t>0</a:t>
                      </a:r>
                      <a:endParaRPr lang="wae-CH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3177332"/>
                  </a:ext>
                </a:extLst>
              </a:tr>
            </a:tbl>
          </a:graphicData>
        </a:graphic>
      </p:graphicFrame>
      <p:graphicFrame>
        <p:nvGraphicFramePr>
          <p:cNvPr id="26" name="Table 8">
            <a:extLst>
              <a:ext uri="{FF2B5EF4-FFF2-40B4-BE49-F238E27FC236}">
                <a16:creationId xmlns:a16="http://schemas.microsoft.com/office/drawing/2014/main" id="{351AA329-B858-4EF7-9D8B-001FF89078D5}"/>
              </a:ext>
            </a:extLst>
          </p:cNvPr>
          <p:cNvGraphicFramePr>
            <a:graphicFrameLocks noGrp="1"/>
          </p:cNvGraphicFramePr>
          <p:nvPr/>
        </p:nvGraphicFramePr>
        <p:xfrm>
          <a:off x="11529125" y="4491573"/>
          <a:ext cx="409333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9333">
                  <a:extLst>
                    <a:ext uri="{9D8B030D-6E8A-4147-A177-3AD203B41FA5}">
                      <a16:colId xmlns:a16="http://schemas.microsoft.com/office/drawing/2014/main" val="3198109957"/>
                    </a:ext>
                  </a:extLst>
                </a:gridCol>
              </a:tblGrid>
              <a:tr h="544689">
                <a:tc>
                  <a:txBody>
                    <a:bodyPr/>
                    <a:lstStyle/>
                    <a:p>
                      <a:r>
                        <a:rPr lang="en-US" sz="3600" dirty="0"/>
                        <a:t>0</a:t>
                      </a:r>
                      <a:endParaRPr lang="wae-CH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223334"/>
                  </a:ext>
                </a:extLst>
              </a:tr>
              <a:tr h="544689">
                <a:tc>
                  <a:txBody>
                    <a:bodyPr/>
                    <a:lstStyle/>
                    <a:p>
                      <a:r>
                        <a:rPr lang="en-US" sz="3600" dirty="0"/>
                        <a:t>0</a:t>
                      </a:r>
                      <a:endParaRPr lang="wae-CH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196613"/>
                  </a:ext>
                </a:extLst>
              </a:tr>
              <a:tr h="544689">
                <a:tc>
                  <a:txBody>
                    <a:bodyPr/>
                    <a:lstStyle/>
                    <a:p>
                      <a:r>
                        <a:rPr lang="en-US" sz="3600" dirty="0"/>
                        <a:t>1</a:t>
                      </a:r>
                      <a:endParaRPr lang="wae-CH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3177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3511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5274</TotalTime>
  <Words>616</Words>
  <Application>Microsoft Office PowerPoint</Application>
  <PresentationFormat>Widescreen</PresentationFormat>
  <Paragraphs>354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Calibri</vt:lpstr>
      <vt:lpstr>Calibri Light</vt:lpstr>
      <vt:lpstr>Cambria Math</vt:lpstr>
      <vt:lpstr>Office Theme</vt:lpstr>
      <vt:lpstr>Notes</vt:lpstr>
      <vt:lpstr>PowerPoint Presentation</vt:lpstr>
      <vt:lpstr>PowerPoint Presentation</vt:lpstr>
      <vt:lpstr>Classes encoding</vt:lpstr>
      <vt:lpstr>Classes encoding</vt:lpstr>
      <vt:lpstr>Classes encoding</vt:lpstr>
      <vt:lpstr>Classes encoding</vt:lpstr>
      <vt:lpstr>Classes encoding: 1-hot</vt:lpstr>
      <vt:lpstr>Classes encoding: 1-hot</vt:lpstr>
      <vt:lpstr>Classes encoding: 1-hot</vt:lpstr>
      <vt:lpstr>Classes encoding: 1-hot</vt:lpstr>
      <vt:lpstr>PowerPoint Presentation</vt:lpstr>
      <vt:lpstr>Convolutions</vt:lpstr>
      <vt:lpstr>Convolutions</vt:lpstr>
      <vt:lpstr>Convolutions</vt:lpstr>
      <vt:lpstr>Convolutions</vt:lpstr>
      <vt:lpstr>Convolutions</vt:lpstr>
      <vt:lpstr>Convolutions</vt:lpstr>
      <vt:lpstr>Convolutions</vt:lpstr>
      <vt:lpstr>Convolutions</vt:lpstr>
      <vt:lpstr>Convolutions: “VALID”</vt:lpstr>
      <vt:lpstr>Convolutions with padding: “SAME” size</vt:lpstr>
      <vt:lpstr>Strided convolutions: stride=2 , “SAME”</vt:lpstr>
      <vt:lpstr>Strided convolutions: stride=2 , “Valid”</vt:lpstr>
      <vt:lpstr>Dilated convolutions: dilation=2, “SAME”</vt:lpstr>
      <vt:lpstr>Transposed convolutions: stride=2, “SAME”</vt:lpstr>
      <vt:lpstr>Effect of convolutions, 1D</vt:lpstr>
      <vt:lpstr>Effect of convolutions, 1D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Effect of convolutions, 1D</vt:lpstr>
      <vt:lpstr>Effect of convolutions, 1D</vt:lpstr>
      <vt:lpstr>Gaussian blur</vt:lpstr>
      <vt:lpstr>derivative/edge detector</vt:lpstr>
      <vt:lpstr>Peak detection</vt:lpstr>
      <vt:lpstr>LSTM model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</dc:title>
  <dc:creator>Mykhailo Vladymyrov</dc:creator>
  <cp:lastModifiedBy>Mykhailo Vladymyrov</cp:lastModifiedBy>
  <cp:revision>36</cp:revision>
  <dcterms:created xsi:type="dcterms:W3CDTF">2021-01-25T13:44:07Z</dcterms:created>
  <dcterms:modified xsi:type="dcterms:W3CDTF">2022-02-04T11:01:54Z</dcterms:modified>
</cp:coreProperties>
</file>