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33"/>
  </p:notesMasterIdLst>
  <p:handoutMasterIdLst>
    <p:handoutMasterId r:id="rId34"/>
  </p:handoutMasterIdLst>
  <p:sldIdLst>
    <p:sldId id="378" r:id="rId2"/>
    <p:sldId id="362" r:id="rId3"/>
    <p:sldId id="375" r:id="rId4"/>
    <p:sldId id="380" r:id="rId5"/>
    <p:sldId id="379" r:id="rId6"/>
    <p:sldId id="370" r:id="rId7"/>
    <p:sldId id="429" r:id="rId8"/>
    <p:sldId id="420" r:id="rId9"/>
    <p:sldId id="432" r:id="rId10"/>
    <p:sldId id="442" r:id="rId11"/>
    <p:sldId id="434" r:id="rId12"/>
    <p:sldId id="436" r:id="rId13"/>
    <p:sldId id="435" r:id="rId14"/>
    <p:sldId id="437" r:id="rId15"/>
    <p:sldId id="440" r:id="rId16"/>
    <p:sldId id="441" r:id="rId17"/>
    <p:sldId id="443" r:id="rId18"/>
    <p:sldId id="439" r:id="rId19"/>
    <p:sldId id="444" r:id="rId20"/>
    <p:sldId id="445" r:id="rId21"/>
    <p:sldId id="446" r:id="rId22"/>
    <p:sldId id="447" r:id="rId23"/>
    <p:sldId id="448" r:id="rId24"/>
    <p:sldId id="449" r:id="rId25"/>
    <p:sldId id="450" r:id="rId26"/>
    <p:sldId id="451" r:id="rId27"/>
    <p:sldId id="452" r:id="rId28"/>
    <p:sldId id="453" r:id="rId29"/>
    <p:sldId id="454" r:id="rId30"/>
    <p:sldId id="428" r:id="rId31"/>
    <p:sldId id="431" r:id="rId32"/>
  </p:sldIdLst>
  <p:sldSz cx="9144000" cy="6858000" type="screen4x3"/>
  <p:notesSz cx="7099300" cy="102346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5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2" autoAdjust="0"/>
    <p:restoredTop sz="89746" autoAdjust="0"/>
  </p:normalViewPr>
  <p:slideViewPr>
    <p:cSldViewPr>
      <p:cViewPr>
        <p:scale>
          <a:sx n="100" d="100"/>
          <a:sy n="100" d="100"/>
        </p:scale>
        <p:origin x="2154" y="72"/>
      </p:cViewPr>
      <p:guideLst>
        <p:guide orient="horz" pos="2160"/>
        <p:guide pos="455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676" y="4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5FDF96-4DA0-4433-8F09-2243D077FEB9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07399D53-8574-42A5-8351-F6C4235C7C36}">
      <dgm:prSet phldrT="[Text]"/>
      <dgm:spPr/>
      <dgm:t>
        <a:bodyPr/>
        <a:lstStyle/>
        <a:p>
          <a:r>
            <a:rPr lang="de-CH" dirty="0"/>
            <a:t>Politikwissenschaft</a:t>
          </a:r>
        </a:p>
      </dgm:t>
    </dgm:pt>
    <dgm:pt modelId="{3513100E-5D39-49C1-8835-E7DA70694C78}" type="parTrans" cxnId="{65F62A6D-6F4F-42BA-B0F6-E185AB3E143E}">
      <dgm:prSet/>
      <dgm:spPr/>
      <dgm:t>
        <a:bodyPr/>
        <a:lstStyle/>
        <a:p>
          <a:endParaRPr lang="de-CH"/>
        </a:p>
      </dgm:t>
    </dgm:pt>
    <dgm:pt modelId="{9EB6970B-2A3E-4E99-835A-6284609A9379}" type="sibTrans" cxnId="{65F62A6D-6F4F-42BA-B0F6-E185AB3E143E}">
      <dgm:prSet/>
      <dgm:spPr/>
      <dgm:t>
        <a:bodyPr/>
        <a:lstStyle/>
        <a:p>
          <a:endParaRPr lang="de-CH"/>
        </a:p>
      </dgm:t>
    </dgm:pt>
    <dgm:pt modelId="{8F865FA8-1D89-406E-978F-A272975EFF8E}">
      <dgm:prSet phldrT="[Text]"/>
      <dgm:spPr/>
      <dgm:t>
        <a:bodyPr/>
        <a:lstStyle/>
        <a:p>
          <a:r>
            <a:rPr lang="de-CH" dirty="0"/>
            <a:t>Politische Kultur</a:t>
          </a:r>
        </a:p>
      </dgm:t>
    </dgm:pt>
    <dgm:pt modelId="{97D70E09-5421-4663-B0E1-5B386B339025}" type="parTrans" cxnId="{AC2173C3-36D6-491F-AF1D-BDC57E24629B}">
      <dgm:prSet/>
      <dgm:spPr/>
      <dgm:t>
        <a:bodyPr/>
        <a:lstStyle/>
        <a:p>
          <a:endParaRPr lang="de-CH"/>
        </a:p>
      </dgm:t>
    </dgm:pt>
    <dgm:pt modelId="{2B1651B4-29D9-4575-9B4C-CCF98809EC0A}" type="sibTrans" cxnId="{AC2173C3-36D6-491F-AF1D-BDC57E24629B}">
      <dgm:prSet/>
      <dgm:spPr/>
      <dgm:t>
        <a:bodyPr/>
        <a:lstStyle/>
        <a:p>
          <a:endParaRPr lang="de-CH"/>
        </a:p>
      </dgm:t>
    </dgm:pt>
    <dgm:pt modelId="{F1D42973-0D0C-4AD3-A55B-55155712C773}">
      <dgm:prSet phldrT="[Text]"/>
      <dgm:spPr/>
      <dgm:t>
        <a:bodyPr/>
        <a:lstStyle/>
        <a:p>
          <a:r>
            <a:rPr lang="de-CH" dirty="0"/>
            <a:t>Policy-Analyse</a:t>
          </a:r>
        </a:p>
      </dgm:t>
    </dgm:pt>
    <dgm:pt modelId="{D136F453-18BC-4AC5-A480-5A328A849862}" type="parTrans" cxnId="{2C6BB520-6F48-469B-BF7B-DFC9D4734921}">
      <dgm:prSet/>
      <dgm:spPr/>
      <dgm:t>
        <a:bodyPr/>
        <a:lstStyle/>
        <a:p>
          <a:endParaRPr lang="de-CH"/>
        </a:p>
      </dgm:t>
    </dgm:pt>
    <dgm:pt modelId="{C8D68200-7B6C-4C8A-8614-77D0116B87DD}" type="sibTrans" cxnId="{2C6BB520-6F48-469B-BF7B-DFC9D4734921}">
      <dgm:prSet/>
      <dgm:spPr/>
      <dgm:t>
        <a:bodyPr/>
        <a:lstStyle/>
        <a:p>
          <a:endParaRPr lang="de-CH"/>
        </a:p>
      </dgm:t>
    </dgm:pt>
    <dgm:pt modelId="{30C8C9EC-E90F-4936-AB18-431D571D4634}">
      <dgm:prSet phldrT="[Text]"/>
      <dgm:spPr/>
      <dgm:t>
        <a:bodyPr/>
        <a:lstStyle/>
        <a:p>
          <a:r>
            <a:rPr lang="de-CH" dirty="0"/>
            <a:t>Internationale Beziehungen</a:t>
          </a:r>
        </a:p>
      </dgm:t>
    </dgm:pt>
    <dgm:pt modelId="{729230E2-D782-4D5C-A48E-FBB12653306C}" type="parTrans" cxnId="{12156ECF-1182-47BF-89C3-70C343AD6F84}">
      <dgm:prSet/>
      <dgm:spPr/>
      <dgm:t>
        <a:bodyPr/>
        <a:lstStyle/>
        <a:p>
          <a:endParaRPr lang="de-CH"/>
        </a:p>
      </dgm:t>
    </dgm:pt>
    <dgm:pt modelId="{2549F814-C912-42CE-B0BF-8E650DCF1364}" type="sibTrans" cxnId="{12156ECF-1182-47BF-89C3-70C343AD6F84}">
      <dgm:prSet/>
      <dgm:spPr/>
      <dgm:t>
        <a:bodyPr/>
        <a:lstStyle/>
        <a:p>
          <a:endParaRPr lang="de-CH"/>
        </a:p>
      </dgm:t>
    </dgm:pt>
    <dgm:pt modelId="{015F712D-92CB-4A08-BC57-57D2F9EE9229}">
      <dgm:prSet/>
      <dgm:spPr/>
      <dgm:t>
        <a:bodyPr/>
        <a:lstStyle/>
        <a:p>
          <a:r>
            <a:rPr lang="de-CH" dirty="0"/>
            <a:t>Politische Soziologie</a:t>
          </a:r>
        </a:p>
      </dgm:t>
    </dgm:pt>
    <dgm:pt modelId="{3B9E46A7-D9AB-48B5-B3F3-B95A23187643}" type="parTrans" cxnId="{9C021801-2E91-4D77-8F77-96C4A2B14840}">
      <dgm:prSet/>
      <dgm:spPr/>
      <dgm:t>
        <a:bodyPr/>
        <a:lstStyle/>
        <a:p>
          <a:endParaRPr lang="de-CH"/>
        </a:p>
      </dgm:t>
    </dgm:pt>
    <dgm:pt modelId="{88B11561-213A-4F0D-B75F-DC700224FF5A}" type="sibTrans" cxnId="{9C021801-2E91-4D77-8F77-96C4A2B14840}">
      <dgm:prSet/>
      <dgm:spPr/>
      <dgm:t>
        <a:bodyPr/>
        <a:lstStyle/>
        <a:p>
          <a:endParaRPr lang="de-CH"/>
        </a:p>
      </dgm:t>
    </dgm:pt>
    <dgm:pt modelId="{65BD2B72-8153-4FA7-8EC1-8CD88DCB30D4}">
      <dgm:prSet/>
      <dgm:spPr/>
      <dgm:t>
        <a:bodyPr/>
        <a:lstStyle/>
        <a:p>
          <a:r>
            <a:rPr lang="de-CH" dirty="0"/>
            <a:t>Vergleichende Politik</a:t>
          </a:r>
        </a:p>
      </dgm:t>
    </dgm:pt>
    <dgm:pt modelId="{F08BF71F-37A7-4488-AFD5-E5AFAEE22F71}" type="parTrans" cxnId="{58E483A0-A154-480A-9F26-609F4C2581C4}">
      <dgm:prSet/>
      <dgm:spPr/>
      <dgm:t>
        <a:bodyPr/>
        <a:lstStyle/>
        <a:p>
          <a:endParaRPr lang="de-CH"/>
        </a:p>
      </dgm:t>
    </dgm:pt>
    <dgm:pt modelId="{A793291E-0FB7-45C4-A507-320C4801CC00}" type="sibTrans" cxnId="{58E483A0-A154-480A-9F26-609F4C2581C4}">
      <dgm:prSet/>
      <dgm:spPr/>
      <dgm:t>
        <a:bodyPr/>
        <a:lstStyle/>
        <a:p>
          <a:endParaRPr lang="de-CH"/>
        </a:p>
      </dgm:t>
    </dgm:pt>
    <dgm:pt modelId="{68B64361-88B0-4AE5-A1D2-0C5E7A967177}">
      <dgm:prSet/>
      <dgm:spPr/>
      <dgm:t>
        <a:bodyPr/>
        <a:lstStyle/>
        <a:p>
          <a:r>
            <a:rPr lang="de-CH" dirty="0"/>
            <a:t>Politische Systeme</a:t>
          </a:r>
        </a:p>
      </dgm:t>
    </dgm:pt>
    <dgm:pt modelId="{4FA334C2-F8C8-4CE3-950F-CF6C83305613}" type="parTrans" cxnId="{579240D5-B1A8-476A-8BD4-6D668B1165D0}">
      <dgm:prSet/>
      <dgm:spPr/>
      <dgm:t>
        <a:bodyPr/>
        <a:lstStyle/>
        <a:p>
          <a:endParaRPr lang="de-CH"/>
        </a:p>
      </dgm:t>
    </dgm:pt>
    <dgm:pt modelId="{C83CE0AF-2710-40B2-B0C5-17C5A97E9760}" type="sibTrans" cxnId="{579240D5-B1A8-476A-8BD4-6D668B1165D0}">
      <dgm:prSet/>
      <dgm:spPr/>
      <dgm:t>
        <a:bodyPr/>
        <a:lstStyle/>
        <a:p>
          <a:endParaRPr lang="de-CH"/>
        </a:p>
      </dgm:t>
    </dgm:pt>
    <dgm:pt modelId="{C20654A1-DE20-4689-A55A-633A1B72D843}">
      <dgm:prSet/>
      <dgm:spPr/>
      <dgm:t>
        <a:bodyPr/>
        <a:lstStyle/>
        <a:p>
          <a:r>
            <a:rPr lang="de-CH" dirty="0"/>
            <a:t>Politische Theorie</a:t>
          </a:r>
        </a:p>
      </dgm:t>
    </dgm:pt>
    <dgm:pt modelId="{B8485879-8943-4801-B3C5-DD35C72C191F}" type="parTrans" cxnId="{7CBFE946-EBEB-47B5-9153-2C99483AF0E6}">
      <dgm:prSet/>
      <dgm:spPr/>
      <dgm:t>
        <a:bodyPr/>
        <a:lstStyle/>
        <a:p>
          <a:endParaRPr lang="de-CH"/>
        </a:p>
      </dgm:t>
    </dgm:pt>
    <dgm:pt modelId="{41C1DF7F-F3EA-4790-BE9D-75CFF118C964}" type="sibTrans" cxnId="{7CBFE946-EBEB-47B5-9153-2C99483AF0E6}">
      <dgm:prSet/>
      <dgm:spPr/>
      <dgm:t>
        <a:bodyPr/>
        <a:lstStyle/>
        <a:p>
          <a:endParaRPr lang="de-CH"/>
        </a:p>
      </dgm:t>
    </dgm:pt>
    <dgm:pt modelId="{69A2AA0B-FC89-4FF0-A27B-80BB870AF58C}">
      <dgm:prSet/>
      <dgm:spPr/>
      <dgm:t>
        <a:bodyPr/>
        <a:lstStyle/>
        <a:p>
          <a:r>
            <a:rPr lang="de-CH" dirty="0"/>
            <a:t>empirisch</a:t>
          </a:r>
        </a:p>
      </dgm:t>
    </dgm:pt>
    <dgm:pt modelId="{2B71B708-A3C3-49E0-98BC-8396B3466AFC}" type="parTrans" cxnId="{7EE722FF-0CBF-438F-8679-D531D8B7259E}">
      <dgm:prSet/>
      <dgm:spPr/>
      <dgm:t>
        <a:bodyPr/>
        <a:lstStyle/>
        <a:p>
          <a:endParaRPr lang="de-CH"/>
        </a:p>
      </dgm:t>
    </dgm:pt>
    <dgm:pt modelId="{16939249-BBD0-42F0-B02C-12AD0ECF7317}" type="sibTrans" cxnId="{7EE722FF-0CBF-438F-8679-D531D8B7259E}">
      <dgm:prSet/>
      <dgm:spPr/>
      <dgm:t>
        <a:bodyPr/>
        <a:lstStyle/>
        <a:p>
          <a:endParaRPr lang="de-CH"/>
        </a:p>
      </dgm:t>
    </dgm:pt>
    <dgm:pt modelId="{25DBF358-105E-4291-9093-0189A3F8CB32}">
      <dgm:prSet/>
      <dgm:spPr/>
      <dgm:t>
        <a:bodyPr/>
        <a:lstStyle/>
        <a:p>
          <a:r>
            <a:rPr lang="de-CH" dirty="0"/>
            <a:t>Political </a:t>
          </a:r>
          <a:r>
            <a:rPr lang="de-CH" dirty="0" err="1"/>
            <a:t>Behavior</a:t>
          </a:r>
          <a:endParaRPr lang="de-CH" dirty="0"/>
        </a:p>
      </dgm:t>
    </dgm:pt>
    <dgm:pt modelId="{96741CD1-F983-44B4-83A8-EB1CF28844B9}" type="parTrans" cxnId="{3F4B1351-B4D8-40DC-B57E-70FCCEFA293E}">
      <dgm:prSet/>
      <dgm:spPr/>
      <dgm:t>
        <a:bodyPr/>
        <a:lstStyle/>
        <a:p>
          <a:endParaRPr lang="de-CH"/>
        </a:p>
      </dgm:t>
    </dgm:pt>
    <dgm:pt modelId="{4AAF45DB-80E6-459E-B960-CCCFB1E412FE}" type="sibTrans" cxnId="{3F4B1351-B4D8-40DC-B57E-70FCCEFA293E}">
      <dgm:prSet/>
      <dgm:spPr/>
      <dgm:t>
        <a:bodyPr/>
        <a:lstStyle/>
        <a:p>
          <a:endParaRPr lang="de-CH"/>
        </a:p>
      </dgm:t>
    </dgm:pt>
    <dgm:pt modelId="{3C41FEDE-95D0-48CB-9648-AFBA8930CDBB}">
      <dgm:prSet/>
      <dgm:spPr/>
      <dgm:t>
        <a:bodyPr/>
        <a:lstStyle/>
        <a:p>
          <a:r>
            <a:rPr lang="de-CH" dirty="0"/>
            <a:t>Schweiz</a:t>
          </a:r>
        </a:p>
      </dgm:t>
    </dgm:pt>
    <dgm:pt modelId="{71BC979F-4748-424C-A80F-FDBDF777D876}" type="parTrans" cxnId="{03D3192B-ED5B-45B1-B000-844766D6C4EF}">
      <dgm:prSet/>
      <dgm:spPr/>
      <dgm:t>
        <a:bodyPr/>
        <a:lstStyle/>
        <a:p>
          <a:endParaRPr lang="de-CH"/>
        </a:p>
      </dgm:t>
    </dgm:pt>
    <dgm:pt modelId="{ED88AE5D-AC02-4CD3-B18A-B894A03C6C0B}" type="sibTrans" cxnId="{03D3192B-ED5B-45B1-B000-844766D6C4EF}">
      <dgm:prSet/>
      <dgm:spPr/>
      <dgm:t>
        <a:bodyPr/>
        <a:lstStyle/>
        <a:p>
          <a:endParaRPr lang="de-CH"/>
        </a:p>
      </dgm:t>
    </dgm:pt>
    <dgm:pt modelId="{7F9F86C7-F093-4CC5-B697-0138C9E05569}">
      <dgm:prSet/>
      <dgm:spPr/>
      <dgm:t>
        <a:bodyPr/>
        <a:lstStyle/>
        <a:p>
          <a:r>
            <a:rPr lang="de-CH" dirty="0"/>
            <a:t>EU</a:t>
          </a:r>
        </a:p>
      </dgm:t>
    </dgm:pt>
    <dgm:pt modelId="{EA2982CD-D0C8-4DDB-AE78-881CE26230A8}" type="parTrans" cxnId="{76F74C7F-6A45-4FF2-84EB-3A7368E2743F}">
      <dgm:prSet/>
      <dgm:spPr/>
      <dgm:t>
        <a:bodyPr/>
        <a:lstStyle/>
        <a:p>
          <a:endParaRPr lang="de-CH"/>
        </a:p>
      </dgm:t>
    </dgm:pt>
    <dgm:pt modelId="{6D463ED2-BFBA-4095-BCBB-22852A813159}" type="sibTrans" cxnId="{76F74C7F-6A45-4FF2-84EB-3A7368E2743F}">
      <dgm:prSet/>
      <dgm:spPr/>
      <dgm:t>
        <a:bodyPr/>
        <a:lstStyle/>
        <a:p>
          <a:endParaRPr lang="de-CH"/>
        </a:p>
      </dgm:t>
    </dgm:pt>
    <dgm:pt modelId="{46934A0A-7B5D-4E3E-BEDC-8FE88BA3D557}">
      <dgm:prSet/>
      <dgm:spPr/>
      <dgm:t>
        <a:bodyPr/>
        <a:lstStyle/>
        <a:p>
          <a:r>
            <a:rPr lang="de-CH" dirty="0" err="1"/>
            <a:t>Comparative</a:t>
          </a:r>
          <a:r>
            <a:rPr lang="de-CH" dirty="0"/>
            <a:t> Politics</a:t>
          </a:r>
        </a:p>
      </dgm:t>
    </dgm:pt>
    <dgm:pt modelId="{0B3A0535-B0E4-44B9-941A-ABE774A2FB45}" type="parTrans" cxnId="{3387A636-C93D-4D44-B47C-C83BF113D015}">
      <dgm:prSet/>
      <dgm:spPr/>
      <dgm:t>
        <a:bodyPr/>
        <a:lstStyle/>
        <a:p>
          <a:endParaRPr lang="de-CH"/>
        </a:p>
      </dgm:t>
    </dgm:pt>
    <dgm:pt modelId="{74401B9F-6DF6-412F-85CC-53BCA8E7276F}" type="sibTrans" cxnId="{3387A636-C93D-4D44-B47C-C83BF113D015}">
      <dgm:prSet/>
      <dgm:spPr/>
      <dgm:t>
        <a:bodyPr/>
        <a:lstStyle/>
        <a:p>
          <a:endParaRPr lang="de-CH"/>
        </a:p>
      </dgm:t>
    </dgm:pt>
    <dgm:pt modelId="{0A81100C-D263-472A-A14E-DDC1279D12E0}">
      <dgm:prSet/>
      <dgm:spPr/>
      <dgm:t>
        <a:bodyPr/>
        <a:lstStyle/>
        <a:p>
          <a:r>
            <a:rPr lang="de-CH"/>
            <a:t>Vergleichende Regierungslehre</a:t>
          </a:r>
          <a:endParaRPr lang="de-CH" dirty="0"/>
        </a:p>
      </dgm:t>
    </dgm:pt>
    <dgm:pt modelId="{3A32C989-3F3D-43DA-A1EF-25A01E7D7DB5}" type="parTrans" cxnId="{61BDCE53-FB5C-4651-84CE-2FB73C087C3C}">
      <dgm:prSet/>
      <dgm:spPr/>
      <dgm:t>
        <a:bodyPr/>
        <a:lstStyle/>
        <a:p>
          <a:endParaRPr lang="de-CH"/>
        </a:p>
      </dgm:t>
    </dgm:pt>
    <dgm:pt modelId="{46072C64-5572-4BFD-9F79-08E03AF7A03D}" type="sibTrans" cxnId="{61BDCE53-FB5C-4651-84CE-2FB73C087C3C}">
      <dgm:prSet/>
      <dgm:spPr/>
      <dgm:t>
        <a:bodyPr/>
        <a:lstStyle/>
        <a:p>
          <a:endParaRPr lang="de-CH"/>
        </a:p>
      </dgm:t>
    </dgm:pt>
    <dgm:pt modelId="{B6AA5AE9-7983-4C72-BB85-DE09F3E7642B}">
      <dgm:prSet/>
      <dgm:spPr/>
      <dgm:t>
        <a:bodyPr/>
        <a:lstStyle/>
        <a:p>
          <a:r>
            <a:rPr lang="de-CH" dirty="0"/>
            <a:t>Politik / Wissenschaft</a:t>
          </a:r>
        </a:p>
      </dgm:t>
    </dgm:pt>
    <dgm:pt modelId="{CF3A5DC5-285E-4266-B87B-51AB0CD8DC1F}" type="parTrans" cxnId="{2866EF7F-F3DE-411A-8319-E5476D7FC59B}">
      <dgm:prSet/>
      <dgm:spPr/>
      <dgm:t>
        <a:bodyPr/>
        <a:lstStyle/>
        <a:p>
          <a:endParaRPr lang="de-CH"/>
        </a:p>
      </dgm:t>
    </dgm:pt>
    <dgm:pt modelId="{7ACCC96C-5EA4-4335-A9EB-C2276EF38171}" type="sibTrans" cxnId="{2866EF7F-F3DE-411A-8319-E5476D7FC59B}">
      <dgm:prSet/>
      <dgm:spPr/>
      <dgm:t>
        <a:bodyPr/>
        <a:lstStyle/>
        <a:p>
          <a:endParaRPr lang="de-CH"/>
        </a:p>
      </dgm:t>
    </dgm:pt>
    <dgm:pt modelId="{8724385B-FD73-43A0-86F9-7E775537A7ED}">
      <dgm:prSet/>
      <dgm:spPr/>
      <dgm:t>
        <a:bodyPr/>
        <a:lstStyle/>
        <a:p>
          <a:r>
            <a:rPr lang="de-CH" dirty="0"/>
            <a:t>normativ</a:t>
          </a:r>
        </a:p>
      </dgm:t>
    </dgm:pt>
    <dgm:pt modelId="{0FB59BBA-90B1-458C-B6D6-6A3088E9A6F5}" type="sibTrans" cxnId="{21C884BA-BC63-486F-B489-CD488D9F7692}">
      <dgm:prSet/>
      <dgm:spPr/>
      <dgm:t>
        <a:bodyPr/>
        <a:lstStyle/>
        <a:p>
          <a:endParaRPr lang="de-CH"/>
        </a:p>
      </dgm:t>
    </dgm:pt>
    <dgm:pt modelId="{F7A13221-7224-4636-9B74-D77C02F47CA5}" type="parTrans" cxnId="{21C884BA-BC63-486F-B489-CD488D9F7692}">
      <dgm:prSet/>
      <dgm:spPr/>
      <dgm:t>
        <a:bodyPr/>
        <a:lstStyle/>
        <a:p>
          <a:endParaRPr lang="de-CH"/>
        </a:p>
      </dgm:t>
    </dgm:pt>
    <dgm:pt modelId="{55CB0C1F-680E-4C1B-9427-82741FCB6236}" type="pres">
      <dgm:prSet presAssocID="{405FDF96-4DA0-4433-8F09-2243D077FEB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CA1C67-1BB7-4EAF-90E9-8B1858D6A508}" type="pres">
      <dgm:prSet presAssocID="{B6AA5AE9-7983-4C72-BB85-DE09F3E7642B}" presName="root1" presStyleCnt="0"/>
      <dgm:spPr/>
    </dgm:pt>
    <dgm:pt modelId="{C01D8884-9BE0-4953-8B48-53783A1C7727}" type="pres">
      <dgm:prSet presAssocID="{B6AA5AE9-7983-4C72-BB85-DE09F3E7642B}" presName="LevelOneTextNode" presStyleLbl="node0" presStyleIdx="0" presStyleCnt="1" custScaleY="150139">
        <dgm:presLayoutVars>
          <dgm:chPref val="3"/>
        </dgm:presLayoutVars>
      </dgm:prSet>
      <dgm:spPr/>
    </dgm:pt>
    <dgm:pt modelId="{1C728CA9-2FBB-4BE1-9C6A-A8B0706425AC}" type="pres">
      <dgm:prSet presAssocID="{B6AA5AE9-7983-4C72-BB85-DE09F3E7642B}" presName="level2hierChild" presStyleCnt="0"/>
      <dgm:spPr/>
    </dgm:pt>
    <dgm:pt modelId="{37998A45-8A22-4CF3-97BA-2CBF30130CEA}" type="pres">
      <dgm:prSet presAssocID="{3513100E-5D39-49C1-8835-E7DA70694C78}" presName="conn2-1" presStyleLbl="parChTrans1D2" presStyleIdx="0" presStyleCnt="1"/>
      <dgm:spPr/>
    </dgm:pt>
    <dgm:pt modelId="{1CA388A4-C078-4FC7-B498-EF4FE8B59834}" type="pres">
      <dgm:prSet presAssocID="{3513100E-5D39-49C1-8835-E7DA70694C78}" presName="connTx" presStyleLbl="parChTrans1D2" presStyleIdx="0" presStyleCnt="1"/>
      <dgm:spPr/>
    </dgm:pt>
    <dgm:pt modelId="{CE6DB503-269A-498E-A245-05DA6E4FBC3C}" type="pres">
      <dgm:prSet presAssocID="{07399D53-8574-42A5-8351-F6C4235C7C36}" presName="root2" presStyleCnt="0"/>
      <dgm:spPr/>
    </dgm:pt>
    <dgm:pt modelId="{DFAA872C-CC39-4C3C-B4C1-CB590BD16A28}" type="pres">
      <dgm:prSet presAssocID="{07399D53-8574-42A5-8351-F6C4235C7C36}" presName="LevelTwoTextNode" presStyleLbl="node2" presStyleIdx="0" presStyleCnt="1">
        <dgm:presLayoutVars>
          <dgm:chPref val="3"/>
        </dgm:presLayoutVars>
      </dgm:prSet>
      <dgm:spPr/>
    </dgm:pt>
    <dgm:pt modelId="{26708556-C7DA-402E-85AB-F754B0310347}" type="pres">
      <dgm:prSet presAssocID="{07399D53-8574-42A5-8351-F6C4235C7C36}" presName="level3hierChild" presStyleCnt="0"/>
      <dgm:spPr/>
    </dgm:pt>
    <dgm:pt modelId="{04657716-74F5-4B68-B4E7-D5B8D2346638}" type="pres">
      <dgm:prSet presAssocID="{B8485879-8943-4801-B3C5-DD35C72C191F}" presName="conn2-1" presStyleLbl="parChTrans1D3" presStyleIdx="0" presStyleCnt="6"/>
      <dgm:spPr/>
    </dgm:pt>
    <dgm:pt modelId="{BA1D352B-5365-4D30-A238-743966E5566D}" type="pres">
      <dgm:prSet presAssocID="{B8485879-8943-4801-B3C5-DD35C72C191F}" presName="connTx" presStyleLbl="parChTrans1D3" presStyleIdx="0" presStyleCnt="6"/>
      <dgm:spPr/>
    </dgm:pt>
    <dgm:pt modelId="{19C2FA25-A2B8-4BBB-A12C-814A8F8E3020}" type="pres">
      <dgm:prSet presAssocID="{C20654A1-DE20-4689-A55A-633A1B72D843}" presName="root2" presStyleCnt="0"/>
      <dgm:spPr/>
    </dgm:pt>
    <dgm:pt modelId="{02CB8564-7604-4AC2-BC1C-0CB150E8F7A8}" type="pres">
      <dgm:prSet presAssocID="{C20654A1-DE20-4689-A55A-633A1B72D843}" presName="LevelTwoTextNode" presStyleLbl="node3" presStyleIdx="0" presStyleCnt="6">
        <dgm:presLayoutVars>
          <dgm:chPref val="3"/>
        </dgm:presLayoutVars>
      </dgm:prSet>
      <dgm:spPr/>
    </dgm:pt>
    <dgm:pt modelId="{E225DB2B-BB81-49E4-8B17-B14A7ECD068C}" type="pres">
      <dgm:prSet presAssocID="{C20654A1-DE20-4689-A55A-633A1B72D843}" presName="level3hierChild" presStyleCnt="0"/>
      <dgm:spPr/>
    </dgm:pt>
    <dgm:pt modelId="{7F8919C9-624F-4CEC-9B59-1DD993C747F1}" type="pres">
      <dgm:prSet presAssocID="{F7A13221-7224-4636-9B74-D77C02F47CA5}" presName="conn2-1" presStyleLbl="parChTrans1D4" presStyleIdx="0" presStyleCnt="8"/>
      <dgm:spPr/>
    </dgm:pt>
    <dgm:pt modelId="{6CF77A05-1D8D-4C44-809E-352198E5C4DB}" type="pres">
      <dgm:prSet presAssocID="{F7A13221-7224-4636-9B74-D77C02F47CA5}" presName="connTx" presStyleLbl="parChTrans1D4" presStyleIdx="0" presStyleCnt="8"/>
      <dgm:spPr/>
    </dgm:pt>
    <dgm:pt modelId="{FB5D6B53-CC40-4F95-92C2-CAD68E641605}" type="pres">
      <dgm:prSet presAssocID="{8724385B-FD73-43A0-86F9-7E775537A7ED}" presName="root2" presStyleCnt="0"/>
      <dgm:spPr/>
    </dgm:pt>
    <dgm:pt modelId="{9BC3B612-9E89-47FB-92A0-A724660C5AF4}" type="pres">
      <dgm:prSet presAssocID="{8724385B-FD73-43A0-86F9-7E775537A7ED}" presName="LevelTwoTextNode" presStyleLbl="node4" presStyleIdx="0" presStyleCnt="8">
        <dgm:presLayoutVars>
          <dgm:chPref val="3"/>
        </dgm:presLayoutVars>
      </dgm:prSet>
      <dgm:spPr/>
    </dgm:pt>
    <dgm:pt modelId="{0C45EF69-72F1-4947-8A52-33C29CCBB14E}" type="pres">
      <dgm:prSet presAssocID="{8724385B-FD73-43A0-86F9-7E775537A7ED}" presName="level3hierChild" presStyleCnt="0"/>
      <dgm:spPr/>
    </dgm:pt>
    <dgm:pt modelId="{80CE44B3-5B7F-40DD-9A9B-24451978D004}" type="pres">
      <dgm:prSet presAssocID="{2B71B708-A3C3-49E0-98BC-8396B3466AFC}" presName="conn2-1" presStyleLbl="parChTrans1D4" presStyleIdx="1" presStyleCnt="8"/>
      <dgm:spPr/>
    </dgm:pt>
    <dgm:pt modelId="{C130EDA8-6F81-4E10-8B62-BF65554ED4F8}" type="pres">
      <dgm:prSet presAssocID="{2B71B708-A3C3-49E0-98BC-8396B3466AFC}" presName="connTx" presStyleLbl="parChTrans1D4" presStyleIdx="1" presStyleCnt="8"/>
      <dgm:spPr/>
    </dgm:pt>
    <dgm:pt modelId="{9554FD22-A4F5-4905-A4E0-DE25385D1D90}" type="pres">
      <dgm:prSet presAssocID="{69A2AA0B-FC89-4FF0-A27B-80BB870AF58C}" presName="root2" presStyleCnt="0"/>
      <dgm:spPr/>
    </dgm:pt>
    <dgm:pt modelId="{91D6BE70-892D-4735-9CDD-D16C0ACC4795}" type="pres">
      <dgm:prSet presAssocID="{69A2AA0B-FC89-4FF0-A27B-80BB870AF58C}" presName="LevelTwoTextNode" presStyleLbl="node4" presStyleIdx="1" presStyleCnt="8">
        <dgm:presLayoutVars>
          <dgm:chPref val="3"/>
        </dgm:presLayoutVars>
      </dgm:prSet>
      <dgm:spPr/>
    </dgm:pt>
    <dgm:pt modelId="{C703137C-F5F1-4C28-A0A0-F8D498A4A55A}" type="pres">
      <dgm:prSet presAssocID="{69A2AA0B-FC89-4FF0-A27B-80BB870AF58C}" presName="level3hierChild" presStyleCnt="0"/>
      <dgm:spPr/>
    </dgm:pt>
    <dgm:pt modelId="{E55FB68A-9744-4652-A87B-CCAA23D33526}" type="pres">
      <dgm:prSet presAssocID="{4FA334C2-F8C8-4CE3-950F-CF6C83305613}" presName="conn2-1" presStyleLbl="parChTrans1D3" presStyleIdx="1" presStyleCnt="6"/>
      <dgm:spPr/>
    </dgm:pt>
    <dgm:pt modelId="{35045018-F260-41AA-8794-338827BD557D}" type="pres">
      <dgm:prSet presAssocID="{4FA334C2-F8C8-4CE3-950F-CF6C83305613}" presName="connTx" presStyleLbl="parChTrans1D3" presStyleIdx="1" presStyleCnt="6"/>
      <dgm:spPr/>
    </dgm:pt>
    <dgm:pt modelId="{68DB270D-2008-4736-B8D6-F7F98893C21C}" type="pres">
      <dgm:prSet presAssocID="{68B64361-88B0-4AE5-A1D2-0C5E7A967177}" presName="root2" presStyleCnt="0"/>
      <dgm:spPr/>
    </dgm:pt>
    <dgm:pt modelId="{383C256B-4688-452A-93C2-62EDA853DF55}" type="pres">
      <dgm:prSet presAssocID="{68B64361-88B0-4AE5-A1D2-0C5E7A967177}" presName="LevelTwoTextNode" presStyleLbl="node3" presStyleIdx="1" presStyleCnt="6">
        <dgm:presLayoutVars>
          <dgm:chPref val="3"/>
        </dgm:presLayoutVars>
      </dgm:prSet>
      <dgm:spPr/>
    </dgm:pt>
    <dgm:pt modelId="{09A0846F-0A9D-47B8-9EBC-C08338AF70E7}" type="pres">
      <dgm:prSet presAssocID="{68B64361-88B0-4AE5-A1D2-0C5E7A967177}" presName="level3hierChild" presStyleCnt="0"/>
      <dgm:spPr/>
    </dgm:pt>
    <dgm:pt modelId="{35B7E4BD-E9E0-49CF-8327-645400E4E4E6}" type="pres">
      <dgm:prSet presAssocID="{71BC979F-4748-424C-A80F-FDBDF777D876}" presName="conn2-1" presStyleLbl="parChTrans1D4" presStyleIdx="2" presStyleCnt="8"/>
      <dgm:spPr/>
    </dgm:pt>
    <dgm:pt modelId="{02360166-E009-41DA-8174-97B651177991}" type="pres">
      <dgm:prSet presAssocID="{71BC979F-4748-424C-A80F-FDBDF777D876}" presName="connTx" presStyleLbl="parChTrans1D4" presStyleIdx="2" presStyleCnt="8"/>
      <dgm:spPr/>
    </dgm:pt>
    <dgm:pt modelId="{86AF4A37-78E3-4713-937F-7542BCD71A8D}" type="pres">
      <dgm:prSet presAssocID="{3C41FEDE-95D0-48CB-9648-AFBA8930CDBB}" presName="root2" presStyleCnt="0"/>
      <dgm:spPr/>
    </dgm:pt>
    <dgm:pt modelId="{1E0616A3-24CF-4C05-A23C-7E45CF0B3974}" type="pres">
      <dgm:prSet presAssocID="{3C41FEDE-95D0-48CB-9648-AFBA8930CDBB}" presName="LevelTwoTextNode" presStyleLbl="node4" presStyleIdx="2" presStyleCnt="8">
        <dgm:presLayoutVars>
          <dgm:chPref val="3"/>
        </dgm:presLayoutVars>
      </dgm:prSet>
      <dgm:spPr/>
    </dgm:pt>
    <dgm:pt modelId="{E7635C41-0C4C-4A4D-8083-8B31562B315B}" type="pres">
      <dgm:prSet presAssocID="{3C41FEDE-95D0-48CB-9648-AFBA8930CDBB}" presName="level3hierChild" presStyleCnt="0"/>
      <dgm:spPr/>
    </dgm:pt>
    <dgm:pt modelId="{34C1CDAF-2C77-4C82-8961-F1B48AEFD2DB}" type="pres">
      <dgm:prSet presAssocID="{EA2982CD-D0C8-4DDB-AE78-881CE26230A8}" presName="conn2-1" presStyleLbl="parChTrans1D4" presStyleIdx="3" presStyleCnt="8"/>
      <dgm:spPr/>
    </dgm:pt>
    <dgm:pt modelId="{08EA8CF8-D295-4F62-B212-A14F6A412D8F}" type="pres">
      <dgm:prSet presAssocID="{EA2982CD-D0C8-4DDB-AE78-881CE26230A8}" presName="connTx" presStyleLbl="parChTrans1D4" presStyleIdx="3" presStyleCnt="8"/>
      <dgm:spPr/>
    </dgm:pt>
    <dgm:pt modelId="{3D32318E-6647-4FB3-B6D7-A9A448286898}" type="pres">
      <dgm:prSet presAssocID="{7F9F86C7-F093-4CC5-B697-0138C9E05569}" presName="root2" presStyleCnt="0"/>
      <dgm:spPr/>
    </dgm:pt>
    <dgm:pt modelId="{1BF9C8A8-EDE8-45A8-A39E-376B90E38AA4}" type="pres">
      <dgm:prSet presAssocID="{7F9F86C7-F093-4CC5-B697-0138C9E05569}" presName="LevelTwoTextNode" presStyleLbl="node4" presStyleIdx="3" presStyleCnt="8">
        <dgm:presLayoutVars>
          <dgm:chPref val="3"/>
        </dgm:presLayoutVars>
      </dgm:prSet>
      <dgm:spPr/>
    </dgm:pt>
    <dgm:pt modelId="{88AD51C1-0B57-4664-8F71-3BC6AEB3B48E}" type="pres">
      <dgm:prSet presAssocID="{7F9F86C7-F093-4CC5-B697-0138C9E05569}" presName="level3hierChild" presStyleCnt="0"/>
      <dgm:spPr/>
    </dgm:pt>
    <dgm:pt modelId="{34B474E9-142B-446C-9C57-01ECB30DAE89}" type="pres">
      <dgm:prSet presAssocID="{F08BF71F-37A7-4488-AFD5-E5AFAEE22F71}" presName="conn2-1" presStyleLbl="parChTrans1D3" presStyleIdx="2" presStyleCnt="6"/>
      <dgm:spPr/>
    </dgm:pt>
    <dgm:pt modelId="{D90591C5-ADE1-4ACB-94CD-53F519F81CA6}" type="pres">
      <dgm:prSet presAssocID="{F08BF71F-37A7-4488-AFD5-E5AFAEE22F71}" presName="connTx" presStyleLbl="parChTrans1D3" presStyleIdx="2" presStyleCnt="6"/>
      <dgm:spPr/>
    </dgm:pt>
    <dgm:pt modelId="{768A1852-FDAA-48AF-A3DF-A6C1EB5315A1}" type="pres">
      <dgm:prSet presAssocID="{65BD2B72-8153-4FA7-8EC1-8CD88DCB30D4}" presName="root2" presStyleCnt="0"/>
      <dgm:spPr/>
    </dgm:pt>
    <dgm:pt modelId="{B4EB9E1A-A55B-4B08-B021-1842A81F01C4}" type="pres">
      <dgm:prSet presAssocID="{65BD2B72-8153-4FA7-8EC1-8CD88DCB30D4}" presName="LevelTwoTextNode" presStyleLbl="node3" presStyleIdx="2" presStyleCnt="6">
        <dgm:presLayoutVars>
          <dgm:chPref val="3"/>
        </dgm:presLayoutVars>
      </dgm:prSet>
      <dgm:spPr/>
    </dgm:pt>
    <dgm:pt modelId="{E735F798-7D09-45C4-8EBA-182BCBC52860}" type="pres">
      <dgm:prSet presAssocID="{65BD2B72-8153-4FA7-8EC1-8CD88DCB30D4}" presName="level3hierChild" presStyleCnt="0"/>
      <dgm:spPr/>
    </dgm:pt>
    <dgm:pt modelId="{32D319F5-4615-4392-A412-FF185BC3C31D}" type="pres">
      <dgm:prSet presAssocID="{0B3A0535-B0E4-44B9-941A-ABE774A2FB45}" presName="conn2-1" presStyleLbl="parChTrans1D4" presStyleIdx="4" presStyleCnt="8"/>
      <dgm:spPr/>
    </dgm:pt>
    <dgm:pt modelId="{57D7669B-C7EA-4B52-AE1D-1A3BB5B78EA2}" type="pres">
      <dgm:prSet presAssocID="{0B3A0535-B0E4-44B9-941A-ABE774A2FB45}" presName="connTx" presStyleLbl="parChTrans1D4" presStyleIdx="4" presStyleCnt="8"/>
      <dgm:spPr/>
    </dgm:pt>
    <dgm:pt modelId="{1D264BC5-1C78-49E8-A8CE-366BB1B1F531}" type="pres">
      <dgm:prSet presAssocID="{46934A0A-7B5D-4E3E-BEDC-8FE88BA3D557}" presName="root2" presStyleCnt="0"/>
      <dgm:spPr/>
    </dgm:pt>
    <dgm:pt modelId="{887ACE80-C92B-4D1F-A3E0-E345115F08BB}" type="pres">
      <dgm:prSet presAssocID="{46934A0A-7B5D-4E3E-BEDC-8FE88BA3D557}" presName="LevelTwoTextNode" presStyleLbl="node4" presStyleIdx="4" presStyleCnt="8">
        <dgm:presLayoutVars>
          <dgm:chPref val="3"/>
        </dgm:presLayoutVars>
      </dgm:prSet>
      <dgm:spPr/>
    </dgm:pt>
    <dgm:pt modelId="{FDE64B72-7FC4-4004-828D-F1908011F74D}" type="pres">
      <dgm:prSet presAssocID="{46934A0A-7B5D-4E3E-BEDC-8FE88BA3D557}" presName="level3hierChild" presStyleCnt="0"/>
      <dgm:spPr/>
    </dgm:pt>
    <dgm:pt modelId="{FAD40387-FE74-4105-9B26-AA47429CCE5C}" type="pres">
      <dgm:prSet presAssocID="{3A32C989-3F3D-43DA-A1EF-25A01E7D7DB5}" presName="conn2-1" presStyleLbl="parChTrans1D4" presStyleIdx="5" presStyleCnt="8"/>
      <dgm:spPr/>
    </dgm:pt>
    <dgm:pt modelId="{C19C64D1-BA09-43ED-B2C7-D8715D404D07}" type="pres">
      <dgm:prSet presAssocID="{3A32C989-3F3D-43DA-A1EF-25A01E7D7DB5}" presName="connTx" presStyleLbl="parChTrans1D4" presStyleIdx="5" presStyleCnt="8"/>
      <dgm:spPr/>
    </dgm:pt>
    <dgm:pt modelId="{89029EBA-97B1-4B65-96B3-1A6E3EDD9544}" type="pres">
      <dgm:prSet presAssocID="{0A81100C-D263-472A-A14E-DDC1279D12E0}" presName="root2" presStyleCnt="0"/>
      <dgm:spPr/>
    </dgm:pt>
    <dgm:pt modelId="{38911D68-C47A-42BD-995C-D6D9286C024C}" type="pres">
      <dgm:prSet presAssocID="{0A81100C-D263-472A-A14E-DDC1279D12E0}" presName="LevelTwoTextNode" presStyleLbl="node4" presStyleIdx="5" presStyleCnt="8">
        <dgm:presLayoutVars>
          <dgm:chPref val="3"/>
        </dgm:presLayoutVars>
      </dgm:prSet>
      <dgm:spPr/>
    </dgm:pt>
    <dgm:pt modelId="{C431AA96-A671-4967-95F1-2C685C5EB05C}" type="pres">
      <dgm:prSet presAssocID="{0A81100C-D263-472A-A14E-DDC1279D12E0}" presName="level3hierChild" presStyleCnt="0"/>
      <dgm:spPr/>
    </dgm:pt>
    <dgm:pt modelId="{79D4B43D-E243-426D-988A-7333789BB04E}" type="pres">
      <dgm:prSet presAssocID="{3B9E46A7-D9AB-48B5-B3F3-B95A23187643}" presName="conn2-1" presStyleLbl="parChTrans1D3" presStyleIdx="3" presStyleCnt="6"/>
      <dgm:spPr/>
    </dgm:pt>
    <dgm:pt modelId="{90EA1B81-8537-4F16-9670-637E15C3588D}" type="pres">
      <dgm:prSet presAssocID="{3B9E46A7-D9AB-48B5-B3F3-B95A23187643}" presName="connTx" presStyleLbl="parChTrans1D3" presStyleIdx="3" presStyleCnt="6"/>
      <dgm:spPr/>
    </dgm:pt>
    <dgm:pt modelId="{1E4DFF0B-AFD7-41B3-98F6-AF4767BE581A}" type="pres">
      <dgm:prSet presAssocID="{015F712D-92CB-4A08-BC57-57D2F9EE9229}" presName="root2" presStyleCnt="0"/>
      <dgm:spPr/>
    </dgm:pt>
    <dgm:pt modelId="{03DE1832-D82F-40B0-8A8B-76E0B0EB3340}" type="pres">
      <dgm:prSet presAssocID="{015F712D-92CB-4A08-BC57-57D2F9EE9229}" presName="LevelTwoTextNode" presStyleLbl="node3" presStyleIdx="3" presStyleCnt="6">
        <dgm:presLayoutVars>
          <dgm:chPref val="3"/>
        </dgm:presLayoutVars>
      </dgm:prSet>
      <dgm:spPr/>
    </dgm:pt>
    <dgm:pt modelId="{E09E6714-85D1-41FE-A5EC-7BF5CFCCF738}" type="pres">
      <dgm:prSet presAssocID="{015F712D-92CB-4A08-BC57-57D2F9EE9229}" presName="level3hierChild" presStyleCnt="0"/>
      <dgm:spPr/>
    </dgm:pt>
    <dgm:pt modelId="{44B50E44-838E-4A89-9B79-C24DBD4625D4}" type="pres">
      <dgm:prSet presAssocID="{97D70E09-5421-4663-B0E1-5B386B339025}" presName="conn2-1" presStyleLbl="parChTrans1D4" presStyleIdx="6" presStyleCnt="8"/>
      <dgm:spPr/>
    </dgm:pt>
    <dgm:pt modelId="{1138A5A7-135A-4319-84C9-3B2EF3F933F7}" type="pres">
      <dgm:prSet presAssocID="{97D70E09-5421-4663-B0E1-5B386B339025}" presName="connTx" presStyleLbl="parChTrans1D4" presStyleIdx="6" presStyleCnt="8"/>
      <dgm:spPr/>
    </dgm:pt>
    <dgm:pt modelId="{B952DDAD-7257-4F2F-8928-5D022AEE9C79}" type="pres">
      <dgm:prSet presAssocID="{8F865FA8-1D89-406E-978F-A272975EFF8E}" presName="root2" presStyleCnt="0"/>
      <dgm:spPr/>
    </dgm:pt>
    <dgm:pt modelId="{65E1ED00-4310-43D2-9238-2B6A63BF184C}" type="pres">
      <dgm:prSet presAssocID="{8F865FA8-1D89-406E-978F-A272975EFF8E}" presName="LevelTwoTextNode" presStyleLbl="node4" presStyleIdx="6" presStyleCnt="8">
        <dgm:presLayoutVars>
          <dgm:chPref val="3"/>
        </dgm:presLayoutVars>
      </dgm:prSet>
      <dgm:spPr/>
    </dgm:pt>
    <dgm:pt modelId="{77886B60-8BC3-4698-B2B6-63E55B0EFA96}" type="pres">
      <dgm:prSet presAssocID="{8F865FA8-1D89-406E-978F-A272975EFF8E}" presName="level3hierChild" presStyleCnt="0"/>
      <dgm:spPr/>
    </dgm:pt>
    <dgm:pt modelId="{6D58E83A-0468-4758-9133-37D1F900E2FA}" type="pres">
      <dgm:prSet presAssocID="{96741CD1-F983-44B4-83A8-EB1CF28844B9}" presName="conn2-1" presStyleLbl="parChTrans1D4" presStyleIdx="7" presStyleCnt="8"/>
      <dgm:spPr/>
    </dgm:pt>
    <dgm:pt modelId="{F017195B-9C55-49B8-BFB6-5C2ADC77AA8A}" type="pres">
      <dgm:prSet presAssocID="{96741CD1-F983-44B4-83A8-EB1CF28844B9}" presName="connTx" presStyleLbl="parChTrans1D4" presStyleIdx="7" presStyleCnt="8"/>
      <dgm:spPr/>
    </dgm:pt>
    <dgm:pt modelId="{5AA23125-F0C7-4344-A87C-8E24D0ED1388}" type="pres">
      <dgm:prSet presAssocID="{25DBF358-105E-4291-9093-0189A3F8CB32}" presName="root2" presStyleCnt="0"/>
      <dgm:spPr/>
    </dgm:pt>
    <dgm:pt modelId="{1B8C6801-6086-452F-B520-14B0E7CC9943}" type="pres">
      <dgm:prSet presAssocID="{25DBF358-105E-4291-9093-0189A3F8CB32}" presName="LevelTwoTextNode" presStyleLbl="node4" presStyleIdx="7" presStyleCnt="8">
        <dgm:presLayoutVars>
          <dgm:chPref val="3"/>
        </dgm:presLayoutVars>
      </dgm:prSet>
      <dgm:spPr/>
    </dgm:pt>
    <dgm:pt modelId="{7E141CFB-83EB-41B7-896B-401C68A117A3}" type="pres">
      <dgm:prSet presAssocID="{25DBF358-105E-4291-9093-0189A3F8CB32}" presName="level3hierChild" presStyleCnt="0"/>
      <dgm:spPr/>
    </dgm:pt>
    <dgm:pt modelId="{78ADF14F-57DE-4EB8-8050-83F76D12CC1C}" type="pres">
      <dgm:prSet presAssocID="{D136F453-18BC-4AC5-A480-5A328A849862}" presName="conn2-1" presStyleLbl="parChTrans1D3" presStyleIdx="4" presStyleCnt="6"/>
      <dgm:spPr/>
    </dgm:pt>
    <dgm:pt modelId="{463EB62A-098E-41D8-BF12-59B63F5A86B6}" type="pres">
      <dgm:prSet presAssocID="{D136F453-18BC-4AC5-A480-5A328A849862}" presName="connTx" presStyleLbl="parChTrans1D3" presStyleIdx="4" presStyleCnt="6"/>
      <dgm:spPr/>
    </dgm:pt>
    <dgm:pt modelId="{1F3C1702-1007-44B4-8A13-F54AE3BC0036}" type="pres">
      <dgm:prSet presAssocID="{F1D42973-0D0C-4AD3-A55B-55155712C773}" presName="root2" presStyleCnt="0"/>
      <dgm:spPr/>
    </dgm:pt>
    <dgm:pt modelId="{4AA4C108-E617-422C-92D7-2149C15BC340}" type="pres">
      <dgm:prSet presAssocID="{F1D42973-0D0C-4AD3-A55B-55155712C773}" presName="LevelTwoTextNode" presStyleLbl="node3" presStyleIdx="4" presStyleCnt="6">
        <dgm:presLayoutVars>
          <dgm:chPref val="3"/>
        </dgm:presLayoutVars>
      </dgm:prSet>
      <dgm:spPr/>
    </dgm:pt>
    <dgm:pt modelId="{369BF831-4F71-4D7F-813C-C9A67D043362}" type="pres">
      <dgm:prSet presAssocID="{F1D42973-0D0C-4AD3-A55B-55155712C773}" presName="level3hierChild" presStyleCnt="0"/>
      <dgm:spPr/>
    </dgm:pt>
    <dgm:pt modelId="{30F4C49C-3AE9-42E8-B6EE-DB7D96A0D534}" type="pres">
      <dgm:prSet presAssocID="{729230E2-D782-4D5C-A48E-FBB12653306C}" presName="conn2-1" presStyleLbl="parChTrans1D3" presStyleIdx="5" presStyleCnt="6"/>
      <dgm:spPr/>
    </dgm:pt>
    <dgm:pt modelId="{C81F9D22-ACA2-4C41-BD2D-4F746D0BD932}" type="pres">
      <dgm:prSet presAssocID="{729230E2-D782-4D5C-A48E-FBB12653306C}" presName="connTx" presStyleLbl="parChTrans1D3" presStyleIdx="5" presStyleCnt="6"/>
      <dgm:spPr/>
    </dgm:pt>
    <dgm:pt modelId="{E712426C-E7E6-4E75-90E5-11CEA93A6A86}" type="pres">
      <dgm:prSet presAssocID="{30C8C9EC-E90F-4936-AB18-431D571D4634}" presName="root2" presStyleCnt="0"/>
      <dgm:spPr/>
    </dgm:pt>
    <dgm:pt modelId="{FC34DEBE-7999-4A45-80B8-46EFE0D59713}" type="pres">
      <dgm:prSet presAssocID="{30C8C9EC-E90F-4936-AB18-431D571D4634}" presName="LevelTwoTextNode" presStyleLbl="node3" presStyleIdx="5" presStyleCnt="6">
        <dgm:presLayoutVars>
          <dgm:chPref val="3"/>
        </dgm:presLayoutVars>
      </dgm:prSet>
      <dgm:spPr/>
    </dgm:pt>
    <dgm:pt modelId="{F6AD26D5-B7EC-4325-A62A-06F4D12E6907}" type="pres">
      <dgm:prSet presAssocID="{30C8C9EC-E90F-4936-AB18-431D571D4634}" presName="level3hierChild" presStyleCnt="0"/>
      <dgm:spPr/>
    </dgm:pt>
  </dgm:ptLst>
  <dgm:cxnLst>
    <dgm:cxn modelId="{9C021801-2E91-4D77-8F77-96C4A2B14840}" srcId="{07399D53-8574-42A5-8351-F6C4235C7C36}" destId="{015F712D-92CB-4A08-BC57-57D2F9EE9229}" srcOrd="3" destOrd="0" parTransId="{3B9E46A7-D9AB-48B5-B3F3-B95A23187643}" sibTransId="{88B11561-213A-4F0D-B75F-DC700224FF5A}"/>
    <dgm:cxn modelId="{151E670B-05EB-4628-B081-A6C12262236B}" type="presOf" srcId="{3513100E-5D39-49C1-8835-E7DA70694C78}" destId="{37998A45-8A22-4CF3-97BA-2CBF30130CEA}" srcOrd="0" destOrd="0" presId="urn:microsoft.com/office/officeart/2008/layout/HorizontalMultiLevelHierarchy"/>
    <dgm:cxn modelId="{64344B0C-E96D-4ADF-AD18-0802377C67A1}" type="presOf" srcId="{2B71B708-A3C3-49E0-98BC-8396B3466AFC}" destId="{80CE44B3-5B7F-40DD-9A9B-24451978D004}" srcOrd="0" destOrd="0" presId="urn:microsoft.com/office/officeart/2008/layout/HorizontalMultiLevelHierarchy"/>
    <dgm:cxn modelId="{91E8400E-885E-4DAE-B216-849F372ED49F}" type="presOf" srcId="{729230E2-D782-4D5C-A48E-FBB12653306C}" destId="{C81F9D22-ACA2-4C41-BD2D-4F746D0BD932}" srcOrd="1" destOrd="0" presId="urn:microsoft.com/office/officeart/2008/layout/HorizontalMultiLevelHierarchy"/>
    <dgm:cxn modelId="{36668C16-AD27-43DD-AEE6-3FA641E4AEE7}" type="presOf" srcId="{F08BF71F-37A7-4488-AFD5-E5AFAEE22F71}" destId="{34B474E9-142B-446C-9C57-01ECB30DAE89}" srcOrd="0" destOrd="0" presId="urn:microsoft.com/office/officeart/2008/layout/HorizontalMultiLevelHierarchy"/>
    <dgm:cxn modelId="{F77D7217-C460-4C44-B200-EC45A820810F}" type="presOf" srcId="{07399D53-8574-42A5-8351-F6C4235C7C36}" destId="{DFAA872C-CC39-4C3C-B4C1-CB590BD16A28}" srcOrd="0" destOrd="0" presId="urn:microsoft.com/office/officeart/2008/layout/HorizontalMultiLevelHierarchy"/>
    <dgm:cxn modelId="{6652001C-BA9B-478D-9B7E-346FF4026105}" type="presOf" srcId="{25DBF358-105E-4291-9093-0189A3F8CB32}" destId="{1B8C6801-6086-452F-B520-14B0E7CC9943}" srcOrd="0" destOrd="0" presId="urn:microsoft.com/office/officeart/2008/layout/HorizontalMultiLevelHierarchy"/>
    <dgm:cxn modelId="{2B6A3E1C-7189-4316-A9D9-9B4D723E878F}" type="presOf" srcId="{3513100E-5D39-49C1-8835-E7DA70694C78}" destId="{1CA388A4-C078-4FC7-B498-EF4FE8B59834}" srcOrd="1" destOrd="0" presId="urn:microsoft.com/office/officeart/2008/layout/HorizontalMultiLevelHierarchy"/>
    <dgm:cxn modelId="{310A751C-32CC-49E0-BE70-60D35889D13C}" type="presOf" srcId="{0B3A0535-B0E4-44B9-941A-ABE774A2FB45}" destId="{32D319F5-4615-4392-A412-FF185BC3C31D}" srcOrd="0" destOrd="0" presId="urn:microsoft.com/office/officeart/2008/layout/HorizontalMultiLevelHierarchy"/>
    <dgm:cxn modelId="{0F1DEA1D-A0AE-411D-A0B9-F73910F70893}" type="presOf" srcId="{C20654A1-DE20-4689-A55A-633A1B72D843}" destId="{02CB8564-7604-4AC2-BC1C-0CB150E8F7A8}" srcOrd="0" destOrd="0" presId="urn:microsoft.com/office/officeart/2008/layout/HorizontalMultiLevelHierarchy"/>
    <dgm:cxn modelId="{2C6BB520-6F48-469B-BF7B-DFC9D4734921}" srcId="{07399D53-8574-42A5-8351-F6C4235C7C36}" destId="{F1D42973-0D0C-4AD3-A55B-55155712C773}" srcOrd="4" destOrd="0" parTransId="{D136F453-18BC-4AC5-A480-5A328A849862}" sibTransId="{C8D68200-7B6C-4C8A-8614-77D0116B87DD}"/>
    <dgm:cxn modelId="{AF722A24-848E-4D46-A6DC-21F88A13142E}" type="presOf" srcId="{68B64361-88B0-4AE5-A1D2-0C5E7A967177}" destId="{383C256B-4688-452A-93C2-62EDA853DF55}" srcOrd="0" destOrd="0" presId="urn:microsoft.com/office/officeart/2008/layout/HorizontalMultiLevelHierarchy"/>
    <dgm:cxn modelId="{03D3192B-ED5B-45B1-B000-844766D6C4EF}" srcId="{68B64361-88B0-4AE5-A1D2-0C5E7A967177}" destId="{3C41FEDE-95D0-48CB-9648-AFBA8930CDBB}" srcOrd="0" destOrd="0" parTransId="{71BC979F-4748-424C-A80F-FDBDF777D876}" sibTransId="{ED88AE5D-AC02-4CD3-B18A-B894A03C6C0B}"/>
    <dgm:cxn modelId="{16A7562E-8DE4-45C1-8E2C-E13E7D7E8482}" type="presOf" srcId="{71BC979F-4748-424C-A80F-FDBDF777D876}" destId="{35B7E4BD-E9E0-49CF-8327-645400E4E4E6}" srcOrd="0" destOrd="0" presId="urn:microsoft.com/office/officeart/2008/layout/HorizontalMultiLevelHierarchy"/>
    <dgm:cxn modelId="{DB14722F-CA3F-4F4E-99DB-D2456C6CCAB6}" type="presOf" srcId="{729230E2-D782-4D5C-A48E-FBB12653306C}" destId="{30F4C49C-3AE9-42E8-B6EE-DB7D96A0D534}" srcOrd="0" destOrd="0" presId="urn:microsoft.com/office/officeart/2008/layout/HorizontalMultiLevelHierarchy"/>
    <dgm:cxn modelId="{60728E33-A40F-4447-B860-3B9A5BBDEB84}" type="presOf" srcId="{B6AA5AE9-7983-4C72-BB85-DE09F3E7642B}" destId="{C01D8884-9BE0-4953-8B48-53783A1C7727}" srcOrd="0" destOrd="0" presId="urn:microsoft.com/office/officeart/2008/layout/HorizontalMultiLevelHierarchy"/>
    <dgm:cxn modelId="{3387A636-C93D-4D44-B47C-C83BF113D015}" srcId="{65BD2B72-8153-4FA7-8EC1-8CD88DCB30D4}" destId="{46934A0A-7B5D-4E3E-BEDC-8FE88BA3D557}" srcOrd="0" destOrd="0" parTransId="{0B3A0535-B0E4-44B9-941A-ABE774A2FB45}" sibTransId="{74401B9F-6DF6-412F-85CC-53BCA8E7276F}"/>
    <dgm:cxn modelId="{B6A59640-50C2-4B66-89FF-E94E25C31268}" type="presOf" srcId="{69A2AA0B-FC89-4FF0-A27B-80BB870AF58C}" destId="{91D6BE70-892D-4735-9CDD-D16C0ACC4795}" srcOrd="0" destOrd="0" presId="urn:microsoft.com/office/officeart/2008/layout/HorizontalMultiLevelHierarchy"/>
    <dgm:cxn modelId="{BA3AE35E-E41E-49FB-8F3B-B3252161DA9D}" type="presOf" srcId="{B8485879-8943-4801-B3C5-DD35C72C191F}" destId="{BA1D352B-5365-4D30-A238-743966E5566D}" srcOrd="1" destOrd="0" presId="urn:microsoft.com/office/officeart/2008/layout/HorizontalMultiLevelHierarchy"/>
    <dgm:cxn modelId="{927FC244-791F-4501-A050-7FEBCBE8EE25}" type="presOf" srcId="{0B3A0535-B0E4-44B9-941A-ABE774A2FB45}" destId="{57D7669B-C7EA-4B52-AE1D-1A3BB5B78EA2}" srcOrd="1" destOrd="0" presId="urn:microsoft.com/office/officeart/2008/layout/HorizontalMultiLevelHierarchy"/>
    <dgm:cxn modelId="{3CF41D65-739E-449C-8386-FA2284CDEBB2}" type="presOf" srcId="{4FA334C2-F8C8-4CE3-950F-CF6C83305613}" destId="{E55FB68A-9744-4652-A87B-CCAA23D33526}" srcOrd="0" destOrd="0" presId="urn:microsoft.com/office/officeart/2008/layout/HorizontalMultiLevelHierarchy"/>
    <dgm:cxn modelId="{DDC87465-28C9-4C0A-AF54-C8B348E22708}" type="presOf" srcId="{3B9E46A7-D9AB-48B5-B3F3-B95A23187643}" destId="{90EA1B81-8537-4F16-9670-637E15C3588D}" srcOrd="1" destOrd="0" presId="urn:microsoft.com/office/officeart/2008/layout/HorizontalMultiLevelHierarchy"/>
    <dgm:cxn modelId="{A4D3FF45-B43C-4922-984A-BEEB67E62703}" type="presOf" srcId="{F7A13221-7224-4636-9B74-D77C02F47CA5}" destId="{7F8919C9-624F-4CEC-9B59-1DD993C747F1}" srcOrd="0" destOrd="0" presId="urn:microsoft.com/office/officeart/2008/layout/HorizontalMultiLevelHierarchy"/>
    <dgm:cxn modelId="{7CBFE946-EBEB-47B5-9153-2C99483AF0E6}" srcId="{07399D53-8574-42A5-8351-F6C4235C7C36}" destId="{C20654A1-DE20-4689-A55A-633A1B72D843}" srcOrd="0" destOrd="0" parTransId="{B8485879-8943-4801-B3C5-DD35C72C191F}" sibTransId="{41C1DF7F-F3EA-4790-BE9D-75CFF118C964}"/>
    <dgm:cxn modelId="{65F62A6D-6F4F-42BA-B0F6-E185AB3E143E}" srcId="{B6AA5AE9-7983-4C72-BB85-DE09F3E7642B}" destId="{07399D53-8574-42A5-8351-F6C4235C7C36}" srcOrd="0" destOrd="0" parTransId="{3513100E-5D39-49C1-8835-E7DA70694C78}" sibTransId="{9EB6970B-2A3E-4E99-835A-6284609A9379}"/>
    <dgm:cxn modelId="{CB515A4E-BF59-4F4F-B62B-E5CAD54C9244}" type="presOf" srcId="{97D70E09-5421-4663-B0E1-5B386B339025}" destId="{44B50E44-838E-4A89-9B79-C24DBD4625D4}" srcOrd="0" destOrd="0" presId="urn:microsoft.com/office/officeart/2008/layout/HorizontalMultiLevelHierarchy"/>
    <dgm:cxn modelId="{EC71C34E-C174-4C03-BB99-EE7466CF7D6D}" type="presOf" srcId="{EA2982CD-D0C8-4DDB-AE78-881CE26230A8}" destId="{34C1CDAF-2C77-4C82-8961-F1B48AEFD2DB}" srcOrd="0" destOrd="0" presId="urn:microsoft.com/office/officeart/2008/layout/HorizontalMultiLevelHierarchy"/>
    <dgm:cxn modelId="{3F4B1351-B4D8-40DC-B57E-70FCCEFA293E}" srcId="{015F712D-92CB-4A08-BC57-57D2F9EE9229}" destId="{25DBF358-105E-4291-9093-0189A3F8CB32}" srcOrd="1" destOrd="0" parTransId="{96741CD1-F983-44B4-83A8-EB1CF28844B9}" sibTransId="{4AAF45DB-80E6-459E-B960-CCCFB1E412FE}"/>
    <dgm:cxn modelId="{61BDCE53-FB5C-4651-84CE-2FB73C087C3C}" srcId="{65BD2B72-8153-4FA7-8EC1-8CD88DCB30D4}" destId="{0A81100C-D263-472A-A14E-DDC1279D12E0}" srcOrd="1" destOrd="0" parTransId="{3A32C989-3F3D-43DA-A1EF-25A01E7D7DB5}" sibTransId="{46072C64-5572-4BFD-9F79-08E03AF7A03D}"/>
    <dgm:cxn modelId="{EDEDD855-E119-44B6-8447-74525BAA414A}" type="presOf" srcId="{F08BF71F-37A7-4488-AFD5-E5AFAEE22F71}" destId="{D90591C5-ADE1-4ACB-94CD-53F519F81CA6}" srcOrd="1" destOrd="0" presId="urn:microsoft.com/office/officeart/2008/layout/HorizontalMultiLevelHierarchy"/>
    <dgm:cxn modelId="{5A24F575-900B-4BDE-B59C-662F8E58ECAB}" type="presOf" srcId="{0A81100C-D263-472A-A14E-DDC1279D12E0}" destId="{38911D68-C47A-42BD-995C-D6D9286C024C}" srcOrd="0" destOrd="0" presId="urn:microsoft.com/office/officeart/2008/layout/HorizontalMultiLevelHierarchy"/>
    <dgm:cxn modelId="{A3D72178-A676-4DC0-A219-D1E7D7AF73E7}" type="presOf" srcId="{405FDF96-4DA0-4433-8F09-2243D077FEB9}" destId="{55CB0C1F-680E-4C1B-9427-82741FCB6236}" srcOrd="0" destOrd="0" presId="urn:microsoft.com/office/officeart/2008/layout/HorizontalMultiLevelHierarchy"/>
    <dgm:cxn modelId="{4E8BE27A-0865-4D0E-8CCC-A5B8F23A4767}" type="presOf" srcId="{30C8C9EC-E90F-4936-AB18-431D571D4634}" destId="{FC34DEBE-7999-4A45-80B8-46EFE0D59713}" srcOrd="0" destOrd="0" presId="urn:microsoft.com/office/officeart/2008/layout/HorizontalMultiLevelHierarchy"/>
    <dgm:cxn modelId="{76F74C7F-6A45-4FF2-84EB-3A7368E2743F}" srcId="{68B64361-88B0-4AE5-A1D2-0C5E7A967177}" destId="{7F9F86C7-F093-4CC5-B697-0138C9E05569}" srcOrd="1" destOrd="0" parTransId="{EA2982CD-D0C8-4DDB-AE78-881CE26230A8}" sibTransId="{6D463ED2-BFBA-4095-BCBB-22852A813159}"/>
    <dgm:cxn modelId="{2866EF7F-F3DE-411A-8319-E5476D7FC59B}" srcId="{405FDF96-4DA0-4433-8F09-2243D077FEB9}" destId="{B6AA5AE9-7983-4C72-BB85-DE09F3E7642B}" srcOrd="0" destOrd="0" parTransId="{CF3A5DC5-285E-4266-B87B-51AB0CD8DC1F}" sibTransId="{7ACCC96C-5EA4-4335-A9EB-C2276EF38171}"/>
    <dgm:cxn modelId="{D202D686-04D4-4BB0-B042-4F9573207241}" type="presOf" srcId="{F7A13221-7224-4636-9B74-D77C02F47CA5}" destId="{6CF77A05-1D8D-4C44-809E-352198E5C4DB}" srcOrd="1" destOrd="0" presId="urn:microsoft.com/office/officeart/2008/layout/HorizontalMultiLevelHierarchy"/>
    <dgm:cxn modelId="{E7CBBB87-3777-4E8F-B234-E50B320840E3}" type="presOf" srcId="{46934A0A-7B5D-4E3E-BEDC-8FE88BA3D557}" destId="{887ACE80-C92B-4D1F-A3E0-E345115F08BB}" srcOrd="0" destOrd="0" presId="urn:microsoft.com/office/officeart/2008/layout/HorizontalMultiLevelHierarchy"/>
    <dgm:cxn modelId="{E040ED8B-2B04-46F8-A4F0-F6CD6BECCD20}" type="presOf" srcId="{3A32C989-3F3D-43DA-A1EF-25A01E7D7DB5}" destId="{C19C64D1-BA09-43ED-B2C7-D8715D404D07}" srcOrd="1" destOrd="0" presId="urn:microsoft.com/office/officeart/2008/layout/HorizontalMultiLevelHierarchy"/>
    <dgm:cxn modelId="{89639D8D-7B77-4F45-9B7D-A49B21A8E05B}" type="presOf" srcId="{015F712D-92CB-4A08-BC57-57D2F9EE9229}" destId="{03DE1832-D82F-40B0-8A8B-76E0B0EB3340}" srcOrd="0" destOrd="0" presId="urn:microsoft.com/office/officeart/2008/layout/HorizontalMultiLevelHierarchy"/>
    <dgm:cxn modelId="{B5C0989D-9F26-46A2-953A-BEEDCA9203DC}" type="presOf" srcId="{7F9F86C7-F093-4CC5-B697-0138C9E05569}" destId="{1BF9C8A8-EDE8-45A8-A39E-376B90E38AA4}" srcOrd="0" destOrd="0" presId="urn:microsoft.com/office/officeart/2008/layout/HorizontalMultiLevelHierarchy"/>
    <dgm:cxn modelId="{2730649F-49B4-428A-9B48-F2EAD748609F}" type="presOf" srcId="{96741CD1-F983-44B4-83A8-EB1CF28844B9}" destId="{6D58E83A-0468-4758-9133-37D1F900E2FA}" srcOrd="0" destOrd="0" presId="urn:microsoft.com/office/officeart/2008/layout/HorizontalMultiLevelHierarchy"/>
    <dgm:cxn modelId="{58E483A0-A154-480A-9F26-609F4C2581C4}" srcId="{07399D53-8574-42A5-8351-F6C4235C7C36}" destId="{65BD2B72-8153-4FA7-8EC1-8CD88DCB30D4}" srcOrd="2" destOrd="0" parTransId="{F08BF71F-37A7-4488-AFD5-E5AFAEE22F71}" sibTransId="{A793291E-0FB7-45C4-A507-320C4801CC00}"/>
    <dgm:cxn modelId="{7EB933A5-4E67-46B6-AE47-8F8534502D22}" type="presOf" srcId="{F1D42973-0D0C-4AD3-A55B-55155712C773}" destId="{4AA4C108-E617-422C-92D7-2149C15BC340}" srcOrd="0" destOrd="0" presId="urn:microsoft.com/office/officeart/2008/layout/HorizontalMultiLevelHierarchy"/>
    <dgm:cxn modelId="{AA0F10A8-DCFA-4FA3-B2B5-47D45C924032}" type="presOf" srcId="{8724385B-FD73-43A0-86F9-7E775537A7ED}" destId="{9BC3B612-9E89-47FB-92A0-A724660C5AF4}" srcOrd="0" destOrd="0" presId="urn:microsoft.com/office/officeart/2008/layout/HorizontalMultiLevelHierarchy"/>
    <dgm:cxn modelId="{BB182AB2-9A73-49DB-9535-4B2139A3BA5F}" type="presOf" srcId="{96741CD1-F983-44B4-83A8-EB1CF28844B9}" destId="{F017195B-9C55-49B8-BFB6-5C2ADC77AA8A}" srcOrd="1" destOrd="0" presId="urn:microsoft.com/office/officeart/2008/layout/HorizontalMultiLevelHierarchy"/>
    <dgm:cxn modelId="{21C884BA-BC63-486F-B489-CD488D9F7692}" srcId="{C20654A1-DE20-4689-A55A-633A1B72D843}" destId="{8724385B-FD73-43A0-86F9-7E775537A7ED}" srcOrd="0" destOrd="0" parTransId="{F7A13221-7224-4636-9B74-D77C02F47CA5}" sibTransId="{0FB59BBA-90B1-458C-B6D6-6A3088E9A6F5}"/>
    <dgm:cxn modelId="{AC2173C3-36D6-491F-AF1D-BDC57E24629B}" srcId="{015F712D-92CB-4A08-BC57-57D2F9EE9229}" destId="{8F865FA8-1D89-406E-978F-A272975EFF8E}" srcOrd="0" destOrd="0" parTransId="{97D70E09-5421-4663-B0E1-5B386B339025}" sibTransId="{2B1651B4-29D9-4575-9B4C-CCF98809EC0A}"/>
    <dgm:cxn modelId="{4D3C7BC5-EAA2-4034-8F15-D2361D4B45CD}" type="presOf" srcId="{3C41FEDE-95D0-48CB-9648-AFBA8930CDBB}" destId="{1E0616A3-24CF-4C05-A23C-7E45CF0B3974}" srcOrd="0" destOrd="0" presId="urn:microsoft.com/office/officeart/2008/layout/HorizontalMultiLevelHierarchy"/>
    <dgm:cxn modelId="{CC37D6C6-8E8D-4BE7-91F7-3837A7FE27EB}" type="presOf" srcId="{2B71B708-A3C3-49E0-98BC-8396B3466AFC}" destId="{C130EDA8-6F81-4E10-8B62-BF65554ED4F8}" srcOrd="1" destOrd="0" presId="urn:microsoft.com/office/officeart/2008/layout/HorizontalMultiLevelHierarchy"/>
    <dgm:cxn modelId="{F1576EC7-8B09-4AB2-96E7-3BF760BBAF56}" type="presOf" srcId="{3A32C989-3F3D-43DA-A1EF-25A01E7D7DB5}" destId="{FAD40387-FE74-4105-9B26-AA47429CCE5C}" srcOrd="0" destOrd="0" presId="urn:microsoft.com/office/officeart/2008/layout/HorizontalMultiLevelHierarchy"/>
    <dgm:cxn modelId="{F42798C7-ABF9-43B0-83A4-97EF999F856A}" type="presOf" srcId="{3B9E46A7-D9AB-48B5-B3F3-B95A23187643}" destId="{79D4B43D-E243-426D-988A-7333789BB04E}" srcOrd="0" destOrd="0" presId="urn:microsoft.com/office/officeart/2008/layout/HorizontalMultiLevelHierarchy"/>
    <dgm:cxn modelId="{577C21C9-1CB4-47E7-8727-AE5272367446}" type="presOf" srcId="{65BD2B72-8153-4FA7-8EC1-8CD88DCB30D4}" destId="{B4EB9E1A-A55B-4B08-B021-1842A81F01C4}" srcOrd="0" destOrd="0" presId="urn:microsoft.com/office/officeart/2008/layout/HorizontalMultiLevelHierarchy"/>
    <dgm:cxn modelId="{12156ECF-1182-47BF-89C3-70C343AD6F84}" srcId="{07399D53-8574-42A5-8351-F6C4235C7C36}" destId="{30C8C9EC-E90F-4936-AB18-431D571D4634}" srcOrd="5" destOrd="0" parTransId="{729230E2-D782-4D5C-A48E-FBB12653306C}" sibTransId="{2549F814-C912-42CE-B0BF-8E650DCF1364}"/>
    <dgm:cxn modelId="{579240D5-B1A8-476A-8BD4-6D668B1165D0}" srcId="{07399D53-8574-42A5-8351-F6C4235C7C36}" destId="{68B64361-88B0-4AE5-A1D2-0C5E7A967177}" srcOrd="1" destOrd="0" parTransId="{4FA334C2-F8C8-4CE3-950F-CF6C83305613}" sibTransId="{C83CE0AF-2710-40B2-B0C5-17C5A97E9760}"/>
    <dgm:cxn modelId="{14FF77DC-59C7-4C23-A93C-1C7951B53CF2}" type="presOf" srcId="{D136F453-18BC-4AC5-A480-5A328A849862}" destId="{463EB62A-098E-41D8-BF12-59B63F5A86B6}" srcOrd="1" destOrd="0" presId="urn:microsoft.com/office/officeart/2008/layout/HorizontalMultiLevelHierarchy"/>
    <dgm:cxn modelId="{1E6763DF-B80B-44DF-9113-C4D6022E30EA}" type="presOf" srcId="{97D70E09-5421-4663-B0E1-5B386B339025}" destId="{1138A5A7-135A-4319-84C9-3B2EF3F933F7}" srcOrd="1" destOrd="0" presId="urn:microsoft.com/office/officeart/2008/layout/HorizontalMultiLevelHierarchy"/>
    <dgm:cxn modelId="{2BDFEBE8-48A3-4921-880C-B094483F0C8E}" type="presOf" srcId="{71BC979F-4748-424C-A80F-FDBDF777D876}" destId="{02360166-E009-41DA-8174-97B651177991}" srcOrd="1" destOrd="0" presId="urn:microsoft.com/office/officeart/2008/layout/HorizontalMultiLevelHierarchy"/>
    <dgm:cxn modelId="{620E48EA-4796-455D-9864-AF4C85181150}" type="presOf" srcId="{B8485879-8943-4801-B3C5-DD35C72C191F}" destId="{04657716-74F5-4B68-B4E7-D5B8D2346638}" srcOrd="0" destOrd="0" presId="urn:microsoft.com/office/officeart/2008/layout/HorizontalMultiLevelHierarchy"/>
    <dgm:cxn modelId="{519685EE-0BBF-4146-BA9B-8A8D6BDC7D03}" type="presOf" srcId="{4FA334C2-F8C8-4CE3-950F-CF6C83305613}" destId="{35045018-F260-41AA-8794-338827BD557D}" srcOrd="1" destOrd="0" presId="urn:microsoft.com/office/officeart/2008/layout/HorizontalMultiLevelHierarchy"/>
    <dgm:cxn modelId="{EBF68CF7-BA15-4489-B5E8-2F9A88DBB9A6}" type="presOf" srcId="{D136F453-18BC-4AC5-A480-5A328A849862}" destId="{78ADF14F-57DE-4EB8-8050-83F76D12CC1C}" srcOrd="0" destOrd="0" presId="urn:microsoft.com/office/officeart/2008/layout/HorizontalMultiLevelHierarchy"/>
    <dgm:cxn modelId="{2FB0ACFA-F255-432F-B33C-775A03FA7BD8}" type="presOf" srcId="{8F865FA8-1D89-406E-978F-A272975EFF8E}" destId="{65E1ED00-4310-43D2-9238-2B6A63BF184C}" srcOrd="0" destOrd="0" presId="urn:microsoft.com/office/officeart/2008/layout/HorizontalMultiLevelHierarchy"/>
    <dgm:cxn modelId="{47B678FC-C076-4731-B01D-129450822F3C}" type="presOf" srcId="{EA2982CD-D0C8-4DDB-AE78-881CE26230A8}" destId="{08EA8CF8-D295-4F62-B212-A14F6A412D8F}" srcOrd="1" destOrd="0" presId="urn:microsoft.com/office/officeart/2008/layout/HorizontalMultiLevelHierarchy"/>
    <dgm:cxn modelId="{7EE722FF-0CBF-438F-8679-D531D8B7259E}" srcId="{C20654A1-DE20-4689-A55A-633A1B72D843}" destId="{69A2AA0B-FC89-4FF0-A27B-80BB870AF58C}" srcOrd="1" destOrd="0" parTransId="{2B71B708-A3C3-49E0-98BC-8396B3466AFC}" sibTransId="{16939249-BBD0-42F0-B02C-12AD0ECF7317}"/>
    <dgm:cxn modelId="{C348DD51-CEC8-4847-8227-B55EF060ACBA}" type="presParOf" srcId="{55CB0C1F-680E-4C1B-9427-82741FCB6236}" destId="{AECA1C67-1BB7-4EAF-90E9-8B1858D6A508}" srcOrd="0" destOrd="0" presId="urn:microsoft.com/office/officeart/2008/layout/HorizontalMultiLevelHierarchy"/>
    <dgm:cxn modelId="{9D8B59FC-EB1D-4A7F-BAEF-F03C6582BE40}" type="presParOf" srcId="{AECA1C67-1BB7-4EAF-90E9-8B1858D6A508}" destId="{C01D8884-9BE0-4953-8B48-53783A1C7727}" srcOrd="0" destOrd="0" presId="urn:microsoft.com/office/officeart/2008/layout/HorizontalMultiLevelHierarchy"/>
    <dgm:cxn modelId="{7ED2A8F3-EE8B-4118-8836-1B288CA20C37}" type="presParOf" srcId="{AECA1C67-1BB7-4EAF-90E9-8B1858D6A508}" destId="{1C728CA9-2FBB-4BE1-9C6A-A8B0706425AC}" srcOrd="1" destOrd="0" presId="urn:microsoft.com/office/officeart/2008/layout/HorizontalMultiLevelHierarchy"/>
    <dgm:cxn modelId="{F539A59E-4100-4FD2-90AA-9A6E3C059231}" type="presParOf" srcId="{1C728CA9-2FBB-4BE1-9C6A-A8B0706425AC}" destId="{37998A45-8A22-4CF3-97BA-2CBF30130CEA}" srcOrd="0" destOrd="0" presId="urn:microsoft.com/office/officeart/2008/layout/HorizontalMultiLevelHierarchy"/>
    <dgm:cxn modelId="{2DF29BC9-BF6B-476C-B0A4-C287DA50FDC1}" type="presParOf" srcId="{37998A45-8A22-4CF3-97BA-2CBF30130CEA}" destId="{1CA388A4-C078-4FC7-B498-EF4FE8B59834}" srcOrd="0" destOrd="0" presId="urn:microsoft.com/office/officeart/2008/layout/HorizontalMultiLevelHierarchy"/>
    <dgm:cxn modelId="{977A81AE-8FE0-45C5-8A37-D5C20F48DAC1}" type="presParOf" srcId="{1C728CA9-2FBB-4BE1-9C6A-A8B0706425AC}" destId="{CE6DB503-269A-498E-A245-05DA6E4FBC3C}" srcOrd="1" destOrd="0" presId="urn:microsoft.com/office/officeart/2008/layout/HorizontalMultiLevelHierarchy"/>
    <dgm:cxn modelId="{0F89BF77-6B9A-4853-9702-17784C107563}" type="presParOf" srcId="{CE6DB503-269A-498E-A245-05DA6E4FBC3C}" destId="{DFAA872C-CC39-4C3C-B4C1-CB590BD16A28}" srcOrd="0" destOrd="0" presId="urn:microsoft.com/office/officeart/2008/layout/HorizontalMultiLevelHierarchy"/>
    <dgm:cxn modelId="{9FCBA52E-C733-410A-9397-C3E53911BCC1}" type="presParOf" srcId="{CE6DB503-269A-498E-A245-05DA6E4FBC3C}" destId="{26708556-C7DA-402E-85AB-F754B0310347}" srcOrd="1" destOrd="0" presId="urn:microsoft.com/office/officeart/2008/layout/HorizontalMultiLevelHierarchy"/>
    <dgm:cxn modelId="{FE432BC2-4DBF-4D3F-9F61-9BB7EE282394}" type="presParOf" srcId="{26708556-C7DA-402E-85AB-F754B0310347}" destId="{04657716-74F5-4B68-B4E7-D5B8D2346638}" srcOrd="0" destOrd="0" presId="urn:microsoft.com/office/officeart/2008/layout/HorizontalMultiLevelHierarchy"/>
    <dgm:cxn modelId="{CE01E6A6-409B-40BC-BADC-1E31ABB93412}" type="presParOf" srcId="{04657716-74F5-4B68-B4E7-D5B8D2346638}" destId="{BA1D352B-5365-4D30-A238-743966E5566D}" srcOrd="0" destOrd="0" presId="urn:microsoft.com/office/officeart/2008/layout/HorizontalMultiLevelHierarchy"/>
    <dgm:cxn modelId="{67EB436B-7A4D-43C3-8A15-1E4058A2EF61}" type="presParOf" srcId="{26708556-C7DA-402E-85AB-F754B0310347}" destId="{19C2FA25-A2B8-4BBB-A12C-814A8F8E3020}" srcOrd="1" destOrd="0" presId="urn:microsoft.com/office/officeart/2008/layout/HorizontalMultiLevelHierarchy"/>
    <dgm:cxn modelId="{D3BE2839-F912-4260-9A16-9AA929D05590}" type="presParOf" srcId="{19C2FA25-A2B8-4BBB-A12C-814A8F8E3020}" destId="{02CB8564-7604-4AC2-BC1C-0CB150E8F7A8}" srcOrd="0" destOrd="0" presId="urn:microsoft.com/office/officeart/2008/layout/HorizontalMultiLevelHierarchy"/>
    <dgm:cxn modelId="{DCF15F9B-CC00-4E43-A0FB-9A7B03F3BC9A}" type="presParOf" srcId="{19C2FA25-A2B8-4BBB-A12C-814A8F8E3020}" destId="{E225DB2B-BB81-49E4-8B17-B14A7ECD068C}" srcOrd="1" destOrd="0" presId="urn:microsoft.com/office/officeart/2008/layout/HorizontalMultiLevelHierarchy"/>
    <dgm:cxn modelId="{BC455640-C2F2-43A0-B0A1-5F87772139FD}" type="presParOf" srcId="{E225DB2B-BB81-49E4-8B17-B14A7ECD068C}" destId="{7F8919C9-624F-4CEC-9B59-1DD993C747F1}" srcOrd="0" destOrd="0" presId="urn:microsoft.com/office/officeart/2008/layout/HorizontalMultiLevelHierarchy"/>
    <dgm:cxn modelId="{C0852D18-2A53-4E8F-A2F9-542A620F6DB0}" type="presParOf" srcId="{7F8919C9-624F-4CEC-9B59-1DD993C747F1}" destId="{6CF77A05-1D8D-4C44-809E-352198E5C4DB}" srcOrd="0" destOrd="0" presId="urn:microsoft.com/office/officeart/2008/layout/HorizontalMultiLevelHierarchy"/>
    <dgm:cxn modelId="{FF2B2F24-9215-4151-84CE-CFFB7CE2595C}" type="presParOf" srcId="{E225DB2B-BB81-49E4-8B17-B14A7ECD068C}" destId="{FB5D6B53-CC40-4F95-92C2-CAD68E641605}" srcOrd="1" destOrd="0" presId="urn:microsoft.com/office/officeart/2008/layout/HorizontalMultiLevelHierarchy"/>
    <dgm:cxn modelId="{D26E8AFC-3884-4C18-AE6C-598DF6787747}" type="presParOf" srcId="{FB5D6B53-CC40-4F95-92C2-CAD68E641605}" destId="{9BC3B612-9E89-47FB-92A0-A724660C5AF4}" srcOrd="0" destOrd="0" presId="urn:microsoft.com/office/officeart/2008/layout/HorizontalMultiLevelHierarchy"/>
    <dgm:cxn modelId="{DD445B8A-4A94-42FE-9647-D24F7AE76EE5}" type="presParOf" srcId="{FB5D6B53-CC40-4F95-92C2-CAD68E641605}" destId="{0C45EF69-72F1-4947-8A52-33C29CCBB14E}" srcOrd="1" destOrd="0" presId="urn:microsoft.com/office/officeart/2008/layout/HorizontalMultiLevelHierarchy"/>
    <dgm:cxn modelId="{84BB3B21-B06F-408A-B64D-DCC31C5F3E1E}" type="presParOf" srcId="{E225DB2B-BB81-49E4-8B17-B14A7ECD068C}" destId="{80CE44B3-5B7F-40DD-9A9B-24451978D004}" srcOrd="2" destOrd="0" presId="urn:microsoft.com/office/officeart/2008/layout/HorizontalMultiLevelHierarchy"/>
    <dgm:cxn modelId="{D71F3BF9-810D-4A99-AFA7-AB32DED4D113}" type="presParOf" srcId="{80CE44B3-5B7F-40DD-9A9B-24451978D004}" destId="{C130EDA8-6F81-4E10-8B62-BF65554ED4F8}" srcOrd="0" destOrd="0" presId="urn:microsoft.com/office/officeart/2008/layout/HorizontalMultiLevelHierarchy"/>
    <dgm:cxn modelId="{DD84E759-E2CF-4E95-B3C4-99D3B37A0622}" type="presParOf" srcId="{E225DB2B-BB81-49E4-8B17-B14A7ECD068C}" destId="{9554FD22-A4F5-4905-A4E0-DE25385D1D90}" srcOrd="3" destOrd="0" presId="urn:microsoft.com/office/officeart/2008/layout/HorizontalMultiLevelHierarchy"/>
    <dgm:cxn modelId="{17B54B0F-744A-4438-8537-FF49FEA5E475}" type="presParOf" srcId="{9554FD22-A4F5-4905-A4E0-DE25385D1D90}" destId="{91D6BE70-892D-4735-9CDD-D16C0ACC4795}" srcOrd="0" destOrd="0" presId="urn:microsoft.com/office/officeart/2008/layout/HorizontalMultiLevelHierarchy"/>
    <dgm:cxn modelId="{C8850033-9D6C-49A1-946E-7DE95349DB9A}" type="presParOf" srcId="{9554FD22-A4F5-4905-A4E0-DE25385D1D90}" destId="{C703137C-F5F1-4C28-A0A0-F8D498A4A55A}" srcOrd="1" destOrd="0" presId="urn:microsoft.com/office/officeart/2008/layout/HorizontalMultiLevelHierarchy"/>
    <dgm:cxn modelId="{3337DCFD-90FF-4EF0-94FD-4E63855BC863}" type="presParOf" srcId="{26708556-C7DA-402E-85AB-F754B0310347}" destId="{E55FB68A-9744-4652-A87B-CCAA23D33526}" srcOrd="2" destOrd="0" presId="urn:microsoft.com/office/officeart/2008/layout/HorizontalMultiLevelHierarchy"/>
    <dgm:cxn modelId="{060F9C6A-25F5-42FB-B67C-6075F6BABB17}" type="presParOf" srcId="{E55FB68A-9744-4652-A87B-CCAA23D33526}" destId="{35045018-F260-41AA-8794-338827BD557D}" srcOrd="0" destOrd="0" presId="urn:microsoft.com/office/officeart/2008/layout/HorizontalMultiLevelHierarchy"/>
    <dgm:cxn modelId="{3A3DA561-2D9A-4171-ACA5-8C6A2CDFFC9F}" type="presParOf" srcId="{26708556-C7DA-402E-85AB-F754B0310347}" destId="{68DB270D-2008-4736-B8D6-F7F98893C21C}" srcOrd="3" destOrd="0" presId="urn:microsoft.com/office/officeart/2008/layout/HorizontalMultiLevelHierarchy"/>
    <dgm:cxn modelId="{9A368B24-3D52-47EC-9764-2FF4446E343E}" type="presParOf" srcId="{68DB270D-2008-4736-B8D6-F7F98893C21C}" destId="{383C256B-4688-452A-93C2-62EDA853DF55}" srcOrd="0" destOrd="0" presId="urn:microsoft.com/office/officeart/2008/layout/HorizontalMultiLevelHierarchy"/>
    <dgm:cxn modelId="{89CF0BB9-46A3-403F-9DEF-868B32A02860}" type="presParOf" srcId="{68DB270D-2008-4736-B8D6-F7F98893C21C}" destId="{09A0846F-0A9D-47B8-9EBC-C08338AF70E7}" srcOrd="1" destOrd="0" presId="urn:microsoft.com/office/officeart/2008/layout/HorizontalMultiLevelHierarchy"/>
    <dgm:cxn modelId="{B991BE50-FBBF-4581-85AC-F9A2EEFA86A5}" type="presParOf" srcId="{09A0846F-0A9D-47B8-9EBC-C08338AF70E7}" destId="{35B7E4BD-E9E0-49CF-8327-645400E4E4E6}" srcOrd="0" destOrd="0" presId="urn:microsoft.com/office/officeart/2008/layout/HorizontalMultiLevelHierarchy"/>
    <dgm:cxn modelId="{499D09CA-E8EA-483C-92E7-B7936FC231D1}" type="presParOf" srcId="{35B7E4BD-E9E0-49CF-8327-645400E4E4E6}" destId="{02360166-E009-41DA-8174-97B651177991}" srcOrd="0" destOrd="0" presId="urn:microsoft.com/office/officeart/2008/layout/HorizontalMultiLevelHierarchy"/>
    <dgm:cxn modelId="{C1A46477-02AF-416B-B27C-509A982643D0}" type="presParOf" srcId="{09A0846F-0A9D-47B8-9EBC-C08338AF70E7}" destId="{86AF4A37-78E3-4713-937F-7542BCD71A8D}" srcOrd="1" destOrd="0" presId="urn:microsoft.com/office/officeart/2008/layout/HorizontalMultiLevelHierarchy"/>
    <dgm:cxn modelId="{E4031CB5-52D1-473B-A800-C29BEC4B0C01}" type="presParOf" srcId="{86AF4A37-78E3-4713-937F-7542BCD71A8D}" destId="{1E0616A3-24CF-4C05-A23C-7E45CF0B3974}" srcOrd="0" destOrd="0" presId="urn:microsoft.com/office/officeart/2008/layout/HorizontalMultiLevelHierarchy"/>
    <dgm:cxn modelId="{A364E530-ED1E-423F-86FD-41F1B85860F2}" type="presParOf" srcId="{86AF4A37-78E3-4713-937F-7542BCD71A8D}" destId="{E7635C41-0C4C-4A4D-8083-8B31562B315B}" srcOrd="1" destOrd="0" presId="urn:microsoft.com/office/officeart/2008/layout/HorizontalMultiLevelHierarchy"/>
    <dgm:cxn modelId="{5B29F837-4F35-4894-AA34-6B074538C34C}" type="presParOf" srcId="{09A0846F-0A9D-47B8-9EBC-C08338AF70E7}" destId="{34C1CDAF-2C77-4C82-8961-F1B48AEFD2DB}" srcOrd="2" destOrd="0" presId="urn:microsoft.com/office/officeart/2008/layout/HorizontalMultiLevelHierarchy"/>
    <dgm:cxn modelId="{1BA91A34-D351-48EF-B791-F1AEF6B6F03E}" type="presParOf" srcId="{34C1CDAF-2C77-4C82-8961-F1B48AEFD2DB}" destId="{08EA8CF8-D295-4F62-B212-A14F6A412D8F}" srcOrd="0" destOrd="0" presId="urn:microsoft.com/office/officeart/2008/layout/HorizontalMultiLevelHierarchy"/>
    <dgm:cxn modelId="{B90295BE-A4A9-49BD-A6FF-7A8E0D6506C0}" type="presParOf" srcId="{09A0846F-0A9D-47B8-9EBC-C08338AF70E7}" destId="{3D32318E-6647-4FB3-B6D7-A9A448286898}" srcOrd="3" destOrd="0" presId="urn:microsoft.com/office/officeart/2008/layout/HorizontalMultiLevelHierarchy"/>
    <dgm:cxn modelId="{AEAF629A-41B5-482F-A52B-034E03019C2D}" type="presParOf" srcId="{3D32318E-6647-4FB3-B6D7-A9A448286898}" destId="{1BF9C8A8-EDE8-45A8-A39E-376B90E38AA4}" srcOrd="0" destOrd="0" presId="urn:microsoft.com/office/officeart/2008/layout/HorizontalMultiLevelHierarchy"/>
    <dgm:cxn modelId="{58721237-A1DD-482C-8A5E-62D3C055F448}" type="presParOf" srcId="{3D32318E-6647-4FB3-B6D7-A9A448286898}" destId="{88AD51C1-0B57-4664-8F71-3BC6AEB3B48E}" srcOrd="1" destOrd="0" presId="urn:microsoft.com/office/officeart/2008/layout/HorizontalMultiLevelHierarchy"/>
    <dgm:cxn modelId="{9F85C162-D790-42A2-B69E-A0F49E5B1A4E}" type="presParOf" srcId="{26708556-C7DA-402E-85AB-F754B0310347}" destId="{34B474E9-142B-446C-9C57-01ECB30DAE89}" srcOrd="4" destOrd="0" presId="urn:microsoft.com/office/officeart/2008/layout/HorizontalMultiLevelHierarchy"/>
    <dgm:cxn modelId="{B1338557-BCFF-4024-AC96-2B4C29329BDC}" type="presParOf" srcId="{34B474E9-142B-446C-9C57-01ECB30DAE89}" destId="{D90591C5-ADE1-4ACB-94CD-53F519F81CA6}" srcOrd="0" destOrd="0" presId="urn:microsoft.com/office/officeart/2008/layout/HorizontalMultiLevelHierarchy"/>
    <dgm:cxn modelId="{EE481308-9CBD-4186-90CF-1ADA052A1DBB}" type="presParOf" srcId="{26708556-C7DA-402E-85AB-F754B0310347}" destId="{768A1852-FDAA-48AF-A3DF-A6C1EB5315A1}" srcOrd="5" destOrd="0" presId="urn:microsoft.com/office/officeart/2008/layout/HorizontalMultiLevelHierarchy"/>
    <dgm:cxn modelId="{E0E56E0A-BA1C-4243-B9B7-176FFC0B31C2}" type="presParOf" srcId="{768A1852-FDAA-48AF-A3DF-A6C1EB5315A1}" destId="{B4EB9E1A-A55B-4B08-B021-1842A81F01C4}" srcOrd="0" destOrd="0" presId="urn:microsoft.com/office/officeart/2008/layout/HorizontalMultiLevelHierarchy"/>
    <dgm:cxn modelId="{0225A9D0-74DA-4557-BE70-9B421242FB99}" type="presParOf" srcId="{768A1852-FDAA-48AF-A3DF-A6C1EB5315A1}" destId="{E735F798-7D09-45C4-8EBA-182BCBC52860}" srcOrd="1" destOrd="0" presId="urn:microsoft.com/office/officeart/2008/layout/HorizontalMultiLevelHierarchy"/>
    <dgm:cxn modelId="{516F31CE-BF34-4429-82D2-BEB3B9890357}" type="presParOf" srcId="{E735F798-7D09-45C4-8EBA-182BCBC52860}" destId="{32D319F5-4615-4392-A412-FF185BC3C31D}" srcOrd="0" destOrd="0" presId="urn:microsoft.com/office/officeart/2008/layout/HorizontalMultiLevelHierarchy"/>
    <dgm:cxn modelId="{9220B395-8AF4-4264-95DD-B05E65E25009}" type="presParOf" srcId="{32D319F5-4615-4392-A412-FF185BC3C31D}" destId="{57D7669B-C7EA-4B52-AE1D-1A3BB5B78EA2}" srcOrd="0" destOrd="0" presId="urn:microsoft.com/office/officeart/2008/layout/HorizontalMultiLevelHierarchy"/>
    <dgm:cxn modelId="{9EA81F35-B3D4-4862-918C-3335A063BAEA}" type="presParOf" srcId="{E735F798-7D09-45C4-8EBA-182BCBC52860}" destId="{1D264BC5-1C78-49E8-A8CE-366BB1B1F531}" srcOrd="1" destOrd="0" presId="urn:microsoft.com/office/officeart/2008/layout/HorizontalMultiLevelHierarchy"/>
    <dgm:cxn modelId="{673A9D01-ADAB-498A-91A5-86EDF0D0DFBE}" type="presParOf" srcId="{1D264BC5-1C78-49E8-A8CE-366BB1B1F531}" destId="{887ACE80-C92B-4D1F-A3E0-E345115F08BB}" srcOrd="0" destOrd="0" presId="urn:microsoft.com/office/officeart/2008/layout/HorizontalMultiLevelHierarchy"/>
    <dgm:cxn modelId="{099F19E7-73EA-49E9-A3B4-CD65A40AFE3D}" type="presParOf" srcId="{1D264BC5-1C78-49E8-A8CE-366BB1B1F531}" destId="{FDE64B72-7FC4-4004-828D-F1908011F74D}" srcOrd="1" destOrd="0" presId="urn:microsoft.com/office/officeart/2008/layout/HorizontalMultiLevelHierarchy"/>
    <dgm:cxn modelId="{DF91939C-AADB-46ED-8B08-562110DA0F0E}" type="presParOf" srcId="{E735F798-7D09-45C4-8EBA-182BCBC52860}" destId="{FAD40387-FE74-4105-9B26-AA47429CCE5C}" srcOrd="2" destOrd="0" presId="urn:microsoft.com/office/officeart/2008/layout/HorizontalMultiLevelHierarchy"/>
    <dgm:cxn modelId="{5D4C2AFA-4B8D-47A4-B534-E1F52961F553}" type="presParOf" srcId="{FAD40387-FE74-4105-9B26-AA47429CCE5C}" destId="{C19C64D1-BA09-43ED-B2C7-D8715D404D07}" srcOrd="0" destOrd="0" presId="urn:microsoft.com/office/officeart/2008/layout/HorizontalMultiLevelHierarchy"/>
    <dgm:cxn modelId="{404F6FCE-A950-487D-8300-A00B45D3AA4D}" type="presParOf" srcId="{E735F798-7D09-45C4-8EBA-182BCBC52860}" destId="{89029EBA-97B1-4B65-96B3-1A6E3EDD9544}" srcOrd="3" destOrd="0" presId="urn:microsoft.com/office/officeart/2008/layout/HorizontalMultiLevelHierarchy"/>
    <dgm:cxn modelId="{F0A00659-4C2D-456F-8BC0-D999D6F88262}" type="presParOf" srcId="{89029EBA-97B1-4B65-96B3-1A6E3EDD9544}" destId="{38911D68-C47A-42BD-995C-D6D9286C024C}" srcOrd="0" destOrd="0" presId="urn:microsoft.com/office/officeart/2008/layout/HorizontalMultiLevelHierarchy"/>
    <dgm:cxn modelId="{1BBFDE38-A19B-4B6D-86C9-DB8703BBEAEE}" type="presParOf" srcId="{89029EBA-97B1-4B65-96B3-1A6E3EDD9544}" destId="{C431AA96-A671-4967-95F1-2C685C5EB05C}" srcOrd="1" destOrd="0" presId="urn:microsoft.com/office/officeart/2008/layout/HorizontalMultiLevelHierarchy"/>
    <dgm:cxn modelId="{144111CC-305C-41BD-AF64-1DF9D284F924}" type="presParOf" srcId="{26708556-C7DA-402E-85AB-F754B0310347}" destId="{79D4B43D-E243-426D-988A-7333789BB04E}" srcOrd="6" destOrd="0" presId="urn:microsoft.com/office/officeart/2008/layout/HorizontalMultiLevelHierarchy"/>
    <dgm:cxn modelId="{A5687239-FCB1-4E8F-8750-EB22F5D2837C}" type="presParOf" srcId="{79D4B43D-E243-426D-988A-7333789BB04E}" destId="{90EA1B81-8537-4F16-9670-637E15C3588D}" srcOrd="0" destOrd="0" presId="urn:microsoft.com/office/officeart/2008/layout/HorizontalMultiLevelHierarchy"/>
    <dgm:cxn modelId="{7EEF88C1-8861-4A21-8508-7F3EB407071C}" type="presParOf" srcId="{26708556-C7DA-402E-85AB-F754B0310347}" destId="{1E4DFF0B-AFD7-41B3-98F6-AF4767BE581A}" srcOrd="7" destOrd="0" presId="urn:microsoft.com/office/officeart/2008/layout/HorizontalMultiLevelHierarchy"/>
    <dgm:cxn modelId="{B17C755F-0578-49A5-8A60-FE13D3EB7FA2}" type="presParOf" srcId="{1E4DFF0B-AFD7-41B3-98F6-AF4767BE581A}" destId="{03DE1832-D82F-40B0-8A8B-76E0B0EB3340}" srcOrd="0" destOrd="0" presId="urn:microsoft.com/office/officeart/2008/layout/HorizontalMultiLevelHierarchy"/>
    <dgm:cxn modelId="{3F2EF1B5-55AC-437A-B42D-59CD1E1FE3A7}" type="presParOf" srcId="{1E4DFF0B-AFD7-41B3-98F6-AF4767BE581A}" destId="{E09E6714-85D1-41FE-A5EC-7BF5CFCCF738}" srcOrd="1" destOrd="0" presId="urn:microsoft.com/office/officeart/2008/layout/HorizontalMultiLevelHierarchy"/>
    <dgm:cxn modelId="{16C0A216-C321-45D1-BC72-EB4BF2B95B16}" type="presParOf" srcId="{E09E6714-85D1-41FE-A5EC-7BF5CFCCF738}" destId="{44B50E44-838E-4A89-9B79-C24DBD4625D4}" srcOrd="0" destOrd="0" presId="urn:microsoft.com/office/officeart/2008/layout/HorizontalMultiLevelHierarchy"/>
    <dgm:cxn modelId="{47C64C6B-B6F2-4DED-BD0A-2977571E990E}" type="presParOf" srcId="{44B50E44-838E-4A89-9B79-C24DBD4625D4}" destId="{1138A5A7-135A-4319-84C9-3B2EF3F933F7}" srcOrd="0" destOrd="0" presId="urn:microsoft.com/office/officeart/2008/layout/HorizontalMultiLevelHierarchy"/>
    <dgm:cxn modelId="{C8F02B00-26C5-4497-B694-6A249814CC19}" type="presParOf" srcId="{E09E6714-85D1-41FE-A5EC-7BF5CFCCF738}" destId="{B952DDAD-7257-4F2F-8928-5D022AEE9C79}" srcOrd="1" destOrd="0" presId="urn:microsoft.com/office/officeart/2008/layout/HorizontalMultiLevelHierarchy"/>
    <dgm:cxn modelId="{EA6513C4-672E-450B-A416-69F7309EEF89}" type="presParOf" srcId="{B952DDAD-7257-4F2F-8928-5D022AEE9C79}" destId="{65E1ED00-4310-43D2-9238-2B6A63BF184C}" srcOrd="0" destOrd="0" presId="urn:microsoft.com/office/officeart/2008/layout/HorizontalMultiLevelHierarchy"/>
    <dgm:cxn modelId="{C897CE2E-23BC-4E88-963A-AD98B96EC19C}" type="presParOf" srcId="{B952DDAD-7257-4F2F-8928-5D022AEE9C79}" destId="{77886B60-8BC3-4698-B2B6-63E55B0EFA96}" srcOrd="1" destOrd="0" presId="urn:microsoft.com/office/officeart/2008/layout/HorizontalMultiLevelHierarchy"/>
    <dgm:cxn modelId="{54DAD831-19AF-4435-A361-C0AE05E64A68}" type="presParOf" srcId="{E09E6714-85D1-41FE-A5EC-7BF5CFCCF738}" destId="{6D58E83A-0468-4758-9133-37D1F900E2FA}" srcOrd="2" destOrd="0" presId="urn:microsoft.com/office/officeart/2008/layout/HorizontalMultiLevelHierarchy"/>
    <dgm:cxn modelId="{C9DF55E8-074E-4787-89A2-F1D7A5EF2837}" type="presParOf" srcId="{6D58E83A-0468-4758-9133-37D1F900E2FA}" destId="{F017195B-9C55-49B8-BFB6-5C2ADC77AA8A}" srcOrd="0" destOrd="0" presId="urn:microsoft.com/office/officeart/2008/layout/HorizontalMultiLevelHierarchy"/>
    <dgm:cxn modelId="{2B8EFB59-E5D7-4040-8F80-4F04223597BB}" type="presParOf" srcId="{E09E6714-85D1-41FE-A5EC-7BF5CFCCF738}" destId="{5AA23125-F0C7-4344-A87C-8E24D0ED1388}" srcOrd="3" destOrd="0" presId="urn:microsoft.com/office/officeart/2008/layout/HorizontalMultiLevelHierarchy"/>
    <dgm:cxn modelId="{975DC6E7-0110-43FD-9A6E-5B56F79FC802}" type="presParOf" srcId="{5AA23125-F0C7-4344-A87C-8E24D0ED1388}" destId="{1B8C6801-6086-452F-B520-14B0E7CC9943}" srcOrd="0" destOrd="0" presId="urn:microsoft.com/office/officeart/2008/layout/HorizontalMultiLevelHierarchy"/>
    <dgm:cxn modelId="{E54F2F02-6F58-4B3A-A0C1-F405E4CB0ADD}" type="presParOf" srcId="{5AA23125-F0C7-4344-A87C-8E24D0ED1388}" destId="{7E141CFB-83EB-41B7-896B-401C68A117A3}" srcOrd="1" destOrd="0" presId="urn:microsoft.com/office/officeart/2008/layout/HorizontalMultiLevelHierarchy"/>
    <dgm:cxn modelId="{43A7D417-58D0-43ED-BD4D-D6A8FAACF8CB}" type="presParOf" srcId="{26708556-C7DA-402E-85AB-F754B0310347}" destId="{78ADF14F-57DE-4EB8-8050-83F76D12CC1C}" srcOrd="8" destOrd="0" presId="urn:microsoft.com/office/officeart/2008/layout/HorizontalMultiLevelHierarchy"/>
    <dgm:cxn modelId="{BC30A38B-95D5-46DC-9FF6-53FE1BC6C8BE}" type="presParOf" srcId="{78ADF14F-57DE-4EB8-8050-83F76D12CC1C}" destId="{463EB62A-098E-41D8-BF12-59B63F5A86B6}" srcOrd="0" destOrd="0" presId="urn:microsoft.com/office/officeart/2008/layout/HorizontalMultiLevelHierarchy"/>
    <dgm:cxn modelId="{026C6DEE-ADD8-4286-A61B-5ACF9BAEDBBA}" type="presParOf" srcId="{26708556-C7DA-402E-85AB-F754B0310347}" destId="{1F3C1702-1007-44B4-8A13-F54AE3BC0036}" srcOrd="9" destOrd="0" presId="urn:microsoft.com/office/officeart/2008/layout/HorizontalMultiLevelHierarchy"/>
    <dgm:cxn modelId="{6368A858-25D0-4525-9E96-3991E005B597}" type="presParOf" srcId="{1F3C1702-1007-44B4-8A13-F54AE3BC0036}" destId="{4AA4C108-E617-422C-92D7-2149C15BC340}" srcOrd="0" destOrd="0" presId="urn:microsoft.com/office/officeart/2008/layout/HorizontalMultiLevelHierarchy"/>
    <dgm:cxn modelId="{70E0712D-5824-43F0-87D0-0532D15A2751}" type="presParOf" srcId="{1F3C1702-1007-44B4-8A13-F54AE3BC0036}" destId="{369BF831-4F71-4D7F-813C-C9A67D043362}" srcOrd="1" destOrd="0" presId="urn:microsoft.com/office/officeart/2008/layout/HorizontalMultiLevelHierarchy"/>
    <dgm:cxn modelId="{3A6AE152-A139-4416-8DAE-CCECC0182A89}" type="presParOf" srcId="{26708556-C7DA-402E-85AB-F754B0310347}" destId="{30F4C49C-3AE9-42E8-B6EE-DB7D96A0D534}" srcOrd="10" destOrd="0" presId="urn:microsoft.com/office/officeart/2008/layout/HorizontalMultiLevelHierarchy"/>
    <dgm:cxn modelId="{5045E657-6D49-4E65-90F2-D4D424662D9E}" type="presParOf" srcId="{30F4C49C-3AE9-42E8-B6EE-DB7D96A0D534}" destId="{C81F9D22-ACA2-4C41-BD2D-4F746D0BD932}" srcOrd="0" destOrd="0" presId="urn:microsoft.com/office/officeart/2008/layout/HorizontalMultiLevelHierarchy"/>
    <dgm:cxn modelId="{412524B9-6AA3-4EFE-89A6-43F31CEF54B9}" type="presParOf" srcId="{26708556-C7DA-402E-85AB-F754B0310347}" destId="{E712426C-E7E6-4E75-90E5-11CEA93A6A86}" srcOrd="11" destOrd="0" presId="urn:microsoft.com/office/officeart/2008/layout/HorizontalMultiLevelHierarchy"/>
    <dgm:cxn modelId="{00AD3710-5823-4A1A-ADA2-4D266FFB91DA}" type="presParOf" srcId="{E712426C-E7E6-4E75-90E5-11CEA93A6A86}" destId="{FC34DEBE-7999-4A45-80B8-46EFE0D59713}" srcOrd="0" destOrd="0" presId="urn:microsoft.com/office/officeart/2008/layout/HorizontalMultiLevelHierarchy"/>
    <dgm:cxn modelId="{D0B51CD4-4EC8-4484-ADD6-36449F41D503}" type="presParOf" srcId="{E712426C-E7E6-4E75-90E5-11CEA93A6A86}" destId="{F6AD26D5-B7EC-4325-A62A-06F4D12E690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C49C-3AE9-42E8-B6EE-DB7D96A0D534}">
      <dsp:nvSpPr>
        <dsp:cNvPr id="0" name=""/>
        <dsp:cNvSpPr/>
      </dsp:nvSpPr>
      <dsp:spPr>
        <a:xfrm>
          <a:off x="3775021" y="2276354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857827"/>
              </a:lnTo>
              <a:lnTo>
                <a:pt x="243746" y="185782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3158424"/>
        <a:ext cx="93687" cy="93687"/>
      </dsp:txXfrm>
    </dsp:sp>
    <dsp:sp modelId="{78ADF14F-57DE-4EB8-8050-83F76D12CC1C}">
      <dsp:nvSpPr>
        <dsp:cNvPr id="0" name=""/>
        <dsp:cNvSpPr/>
      </dsp:nvSpPr>
      <dsp:spPr>
        <a:xfrm>
          <a:off x="3775021" y="2276354"/>
          <a:ext cx="243746" cy="139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393370"/>
              </a:lnTo>
              <a:lnTo>
                <a:pt x="243746" y="139337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61532" y="2937676"/>
        <a:ext cx="70726" cy="70726"/>
      </dsp:txXfrm>
    </dsp:sp>
    <dsp:sp modelId="{6D58E83A-0468-4758-9133-37D1F900E2FA}">
      <dsp:nvSpPr>
        <dsp:cNvPr id="0" name=""/>
        <dsp:cNvSpPr/>
      </dsp:nvSpPr>
      <dsp:spPr>
        <a:xfrm>
          <a:off x="5237503" y="3205267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312965"/>
        <a:ext cx="16833" cy="16833"/>
      </dsp:txXfrm>
    </dsp:sp>
    <dsp:sp modelId="{44B50E44-838E-4A89-9B79-C24DBD4625D4}">
      <dsp:nvSpPr>
        <dsp:cNvPr id="0" name=""/>
        <dsp:cNvSpPr/>
      </dsp:nvSpPr>
      <dsp:spPr>
        <a:xfrm>
          <a:off x="5237503" y="2973039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080737"/>
        <a:ext cx="16833" cy="16833"/>
      </dsp:txXfrm>
    </dsp:sp>
    <dsp:sp modelId="{79D4B43D-E243-426D-988A-7333789BB04E}">
      <dsp:nvSpPr>
        <dsp:cNvPr id="0" name=""/>
        <dsp:cNvSpPr/>
      </dsp:nvSpPr>
      <dsp:spPr>
        <a:xfrm>
          <a:off x="3775021" y="2276354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928913"/>
              </a:lnTo>
              <a:lnTo>
                <a:pt x="243746" y="928913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2716802"/>
        <a:ext cx="48018" cy="48018"/>
      </dsp:txXfrm>
    </dsp:sp>
    <dsp:sp modelId="{FAD40387-FE74-4105-9B26-AA47429CCE5C}">
      <dsp:nvSpPr>
        <dsp:cNvPr id="0" name=""/>
        <dsp:cNvSpPr/>
      </dsp:nvSpPr>
      <dsp:spPr>
        <a:xfrm>
          <a:off x="5237503" y="2276354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384051"/>
        <a:ext cx="16833" cy="16833"/>
      </dsp:txXfrm>
    </dsp:sp>
    <dsp:sp modelId="{32D319F5-4615-4392-A412-FF185BC3C31D}">
      <dsp:nvSpPr>
        <dsp:cNvPr id="0" name=""/>
        <dsp:cNvSpPr/>
      </dsp:nvSpPr>
      <dsp:spPr>
        <a:xfrm>
          <a:off x="5237503" y="2044125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151823"/>
        <a:ext cx="16833" cy="16833"/>
      </dsp:txXfrm>
    </dsp:sp>
    <dsp:sp modelId="{34B474E9-142B-446C-9C57-01ECB30DAE89}">
      <dsp:nvSpPr>
        <dsp:cNvPr id="0" name=""/>
        <dsp:cNvSpPr/>
      </dsp:nvSpPr>
      <dsp:spPr>
        <a:xfrm>
          <a:off x="3775021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90801" y="2270260"/>
        <a:ext cx="12187" cy="12187"/>
      </dsp:txXfrm>
    </dsp:sp>
    <dsp:sp modelId="{34C1CDAF-2C77-4C82-8961-F1B48AEFD2DB}">
      <dsp:nvSpPr>
        <dsp:cNvPr id="0" name=""/>
        <dsp:cNvSpPr/>
      </dsp:nvSpPr>
      <dsp:spPr>
        <a:xfrm>
          <a:off x="5237503" y="1347440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455138"/>
        <a:ext cx="16833" cy="16833"/>
      </dsp:txXfrm>
    </dsp:sp>
    <dsp:sp modelId="{35B7E4BD-E9E0-49CF-8327-645400E4E4E6}">
      <dsp:nvSpPr>
        <dsp:cNvPr id="0" name=""/>
        <dsp:cNvSpPr/>
      </dsp:nvSpPr>
      <dsp:spPr>
        <a:xfrm>
          <a:off x="5237503" y="1115212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222909"/>
        <a:ext cx="16833" cy="16833"/>
      </dsp:txXfrm>
    </dsp:sp>
    <dsp:sp modelId="{E55FB68A-9744-4652-A87B-CCAA23D33526}">
      <dsp:nvSpPr>
        <dsp:cNvPr id="0" name=""/>
        <dsp:cNvSpPr/>
      </dsp:nvSpPr>
      <dsp:spPr>
        <a:xfrm>
          <a:off x="3775021" y="1347440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928913"/>
              </a:moveTo>
              <a:lnTo>
                <a:pt x="121873" y="928913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1787888"/>
        <a:ext cx="48018" cy="48018"/>
      </dsp:txXfrm>
    </dsp:sp>
    <dsp:sp modelId="{80CE44B3-5B7F-40DD-9A9B-24451978D004}">
      <dsp:nvSpPr>
        <dsp:cNvPr id="0" name=""/>
        <dsp:cNvSpPr/>
      </dsp:nvSpPr>
      <dsp:spPr>
        <a:xfrm>
          <a:off x="5237503" y="418526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526224"/>
        <a:ext cx="16833" cy="16833"/>
      </dsp:txXfrm>
    </dsp:sp>
    <dsp:sp modelId="{7F8919C9-624F-4CEC-9B59-1DD993C747F1}">
      <dsp:nvSpPr>
        <dsp:cNvPr id="0" name=""/>
        <dsp:cNvSpPr/>
      </dsp:nvSpPr>
      <dsp:spPr>
        <a:xfrm>
          <a:off x="5237503" y="186298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93995"/>
        <a:ext cx="16833" cy="16833"/>
      </dsp:txXfrm>
    </dsp:sp>
    <dsp:sp modelId="{04657716-74F5-4B68-B4E7-D5B8D2346638}">
      <dsp:nvSpPr>
        <dsp:cNvPr id="0" name=""/>
        <dsp:cNvSpPr/>
      </dsp:nvSpPr>
      <dsp:spPr>
        <a:xfrm>
          <a:off x="3775021" y="418526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1857827"/>
              </a:moveTo>
              <a:lnTo>
                <a:pt x="121873" y="1857827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1300596"/>
        <a:ext cx="93687" cy="93687"/>
      </dsp:txXfrm>
    </dsp:sp>
    <dsp:sp modelId="{37998A45-8A22-4CF3-97BA-2CBF30130CEA}">
      <dsp:nvSpPr>
        <dsp:cNvPr id="0" name=""/>
        <dsp:cNvSpPr/>
      </dsp:nvSpPr>
      <dsp:spPr>
        <a:xfrm>
          <a:off x="2312540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428319" y="2270260"/>
        <a:ext cx="12187" cy="12187"/>
      </dsp:txXfrm>
    </dsp:sp>
    <dsp:sp modelId="{C01D8884-9BE0-4953-8B48-53783A1C7727}">
      <dsp:nvSpPr>
        <dsp:cNvPr id="0" name=""/>
        <dsp:cNvSpPr/>
      </dsp:nvSpPr>
      <dsp:spPr>
        <a:xfrm rot="16200000">
          <a:off x="658692" y="2090571"/>
          <a:ext cx="2936130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Politik / Wissenschaft</a:t>
          </a:r>
        </a:p>
      </dsp:txBody>
      <dsp:txXfrm>
        <a:off x="658692" y="2090571"/>
        <a:ext cx="2936130" cy="371565"/>
      </dsp:txXfrm>
    </dsp:sp>
    <dsp:sp modelId="{DFAA872C-CC39-4C3C-B4C1-CB590BD16A28}">
      <dsp:nvSpPr>
        <dsp:cNvPr id="0" name=""/>
        <dsp:cNvSpPr/>
      </dsp:nvSpPr>
      <dsp:spPr>
        <a:xfrm>
          <a:off x="2556287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Politikwissenschaft</a:t>
          </a:r>
        </a:p>
      </dsp:txBody>
      <dsp:txXfrm>
        <a:off x="2556287" y="2090571"/>
        <a:ext cx="1218734" cy="371565"/>
      </dsp:txXfrm>
    </dsp:sp>
    <dsp:sp modelId="{02CB8564-7604-4AC2-BC1C-0CB150E8F7A8}">
      <dsp:nvSpPr>
        <dsp:cNvPr id="0" name=""/>
        <dsp:cNvSpPr/>
      </dsp:nvSpPr>
      <dsp:spPr>
        <a:xfrm>
          <a:off x="4018768" y="2327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Theorie</a:t>
          </a:r>
        </a:p>
      </dsp:txBody>
      <dsp:txXfrm>
        <a:off x="4018768" y="232743"/>
        <a:ext cx="1218734" cy="371565"/>
      </dsp:txXfrm>
    </dsp:sp>
    <dsp:sp modelId="{9BC3B612-9E89-47FB-92A0-A724660C5AF4}">
      <dsp:nvSpPr>
        <dsp:cNvPr id="0" name=""/>
        <dsp:cNvSpPr/>
      </dsp:nvSpPr>
      <dsp:spPr>
        <a:xfrm>
          <a:off x="5481250" y="51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normativ</a:t>
          </a:r>
        </a:p>
      </dsp:txBody>
      <dsp:txXfrm>
        <a:off x="5481250" y="515"/>
        <a:ext cx="1218734" cy="371565"/>
      </dsp:txXfrm>
    </dsp:sp>
    <dsp:sp modelId="{91D6BE70-892D-4735-9CDD-D16C0ACC4795}">
      <dsp:nvSpPr>
        <dsp:cNvPr id="0" name=""/>
        <dsp:cNvSpPr/>
      </dsp:nvSpPr>
      <dsp:spPr>
        <a:xfrm>
          <a:off x="5481250" y="46497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empirisch</a:t>
          </a:r>
        </a:p>
      </dsp:txBody>
      <dsp:txXfrm>
        <a:off x="5481250" y="464972"/>
        <a:ext cx="1218734" cy="371565"/>
      </dsp:txXfrm>
    </dsp:sp>
    <dsp:sp modelId="{383C256B-4688-452A-93C2-62EDA853DF55}">
      <dsp:nvSpPr>
        <dsp:cNvPr id="0" name=""/>
        <dsp:cNvSpPr/>
      </dsp:nvSpPr>
      <dsp:spPr>
        <a:xfrm>
          <a:off x="4018768" y="1161657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Systeme</a:t>
          </a:r>
        </a:p>
      </dsp:txBody>
      <dsp:txXfrm>
        <a:off x="4018768" y="1161657"/>
        <a:ext cx="1218734" cy="371565"/>
      </dsp:txXfrm>
    </dsp:sp>
    <dsp:sp modelId="{1E0616A3-24CF-4C05-A23C-7E45CF0B3974}">
      <dsp:nvSpPr>
        <dsp:cNvPr id="0" name=""/>
        <dsp:cNvSpPr/>
      </dsp:nvSpPr>
      <dsp:spPr>
        <a:xfrm>
          <a:off x="5481250" y="92942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Schweiz</a:t>
          </a:r>
        </a:p>
      </dsp:txBody>
      <dsp:txXfrm>
        <a:off x="5481250" y="929429"/>
        <a:ext cx="1218734" cy="371565"/>
      </dsp:txXfrm>
    </dsp:sp>
    <dsp:sp modelId="{1BF9C8A8-EDE8-45A8-A39E-376B90E38AA4}">
      <dsp:nvSpPr>
        <dsp:cNvPr id="0" name=""/>
        <dsp:cNvSpPr/>
      </dsp:nvSpPr>
      <dsp:spPr>
        <a:xfrm>
          <a:off x="5481250" y="139388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EU</a:t>
          </a:r>
        </a:p>
      </dsp:txBody>
      <dsp:txXfrm>
        <a:off x="5481250" y="1393886"/>
        <a:ext cx="1218734" cy="371565"/>
      </dsp:txXfrm>
    </dsp:sp>
    <dsp:sp modelId="{B4EB9E1A-A55B-4B08-B021-1842A81F01C4}">
      <dsp:nvSpPr>
        <dsp:cNvPr id="0" name=""/>
        <dsp:cNvSpPr/>
      </dsp:nvSpPr>
      <dsp:spPr>
        <a:xfrm>
          <a:off x="4018768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Politik</a:t>
          </a:r>
        </a:p>
      </dsp:txBody>
      <dsp:txXfrm>
        <a:off x="4018768" y="2090571"/>
        <a:ext cx="1218734" cy="371565"/>
      </dsp:txXfrm>
    </dsp:sp>
    <dsp:sp modelId="{887ACE80-C92B-4D1F-A3E0-E345115F08BB}">
      <dsp:nvSpPr>
        <dsp:cNvPr id="0" name=""/>
        <dsp:cNvSpPr/>
      </dsp:nvSpPr>
      <dsp:spPr>
        <a:xfrm>
          <a:off x="5481250" y="18583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 err="1"/>
            <a:t>Comparative</a:t>
          </a:r>
          <a:r>
            <a:rPr lang="de-CH" sz="1000" kern="1200" dirty="0"/>
            <a:t> Politics</a:t>
          </a:r>
        </a:p>
      </dsp:txBody>
      <dsp:txXfrm>
        <a:off x="5481250" y="1858343"/>
        <a:ext cx="1218734" cy="371565"/>
      </dsp:txXfrm>
    </dsp:sp>
    <dsp:sp modelId="{38911D68-C47A-42BD-995C-D6D9286C024C}">
      <dsp:nvSpPr>
        <dsp:cNvPr id="0" name=""/>
        <dsp:cNvSpPr/>
      </dsp:nvSpPr>
      <dsp:spPr>
        <a:xfrm>
          <a:off x="5481250" y="232279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/>
            <a:t>Vergleichende Regierungslehre</a:t>
          </a:r>
          <a:endParaRPr lang="de-CH" sz="1000" kern="1200" dirty="0"/>
        </a:p>
      </dsp:txBody>
      <dsp:txXfrm>
        <a:off x="5481250" y="2322799"/>
        <a:ext cx="1218734" cy="371565"/>
      </dsp:txXfrm>
    </dsp:sp>
    <dsp:sp modelId="{03DE1832-D82F-40B0-8A8B-76E0B0EB3340}">
      <dsp:nvSpPr>
        <dsp:cNvPr id="0" name=""/>
        <dsp:cNvSpPr/>
      </dsp:nvSpPr>
      <dsp:spPr>
        <a:xfrm>
          <a:off x="4018768" y="301948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Soziologie</a:t>
          </a:r>
        </a:p>
      </dsp:txBody>
      <dsp:txXfrm>
        <a:off x="4018768" y="3019485"/>
        <a:ext cx="1218734" cy="371565"/>
      </dsp:txXfrm>
    </dsp:sp>
    <dsp:sp modelId="{65E1ED00-4310-43D2-9238-2B6A63BF184C}">
      <dsp:nvSpPr>
        <dsp:cNvPr id="0" name=""/>
        <dsp:cNvSpPr/>
      </dsp:nvSpPr>
      <dsp:spPr>
        <a:xfrm>
          <a:off x="5481250" y="278725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Kultur</a:t>
          </a:r>
        </a:p>
      </dsp:txBody>
      <dsp:txXfrm>
        <a:off x="5481250" y="2787256"/>
        <a:ext cx="1218734" cy="371565"/>
      </dsp:txXfrm>
    </dsp:sp>
    <dsp:sp modelId="{1B8C6801-6086-452F-B520-14B0E7CC9943}">
      <dsp:nvSpPr>
        <dsp:cNvPr id="0" name=""/>
        <dsp:cNvSpPr/>
      </dsp:nvSpPr>
      <dsp:spPr>
        <a:xfrm>
          <a:off x="5481250" y="325171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Political </a:t>
          </a:r>
          <a:r>
            <a:rPr lang="de-CH" sz="1000" kern="1200" dirty="0" err="1"/>
            <a:t>Behavior</a:t>
          </a:r>
          <a:endParaRPr lang="de-CH" sz="1000" kern="1200" dirty="0"/>
        </a:p>
      </dsp:txBody>
      <dsp:txXfrm>
        <a:off x="5481250" y="3251713"/>
        <a:ext cx="1218734" cy="371565"/>
      </dsp:txXfrm>
    </dsp:sp>
    <dsp:sp modelId="{4AA4C108-E617-422C-92D7-2149C15BC340}">
      <dsp:nvSpPr>
        <dsp:cNvPr id="0" name=""/>
        <dsp:cNvSpPr/>
      </dsp:nvSpPr>
      <dsp:spPr>
        <a:xfrm>
          <a:off x="4018768" y="348394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Policy-Analyse</a:t>
          </a:r>
        </a:p>
      </dsp:txBody>
      <dsp:txXfrm>
        <a:off x="4018768" y="3483942"/>
        <a:ext cx="1218734" cy="371565"/>
      </dsp:txXfrm>
    </dsp:sp>
    <dsp:sp modelId="{FC34DEBE-7999-4A45-80B8-46EFE0D59713}">
      <dsp:nvSpPr>
        <dsp:cNvPr id="0" name=""/>
        <dsp:cNvSpPr/>
      </dsp:nvSpPr>
      <dsp:spPr>
        <a:xfrm>
          <a:off x="4018768" y="3948398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Internationale Beziehungen</a:t>
          </a:r>
        </a:p>
      </dsp:txBody>
      <dsp:txXfrm>
        <a:off x="4018768" y="3948398"/>
        <a:ext cx="1218734" cy="371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F62122-42C9-4B58-9C0E-1A6C9D7C26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255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0466B9-4891-4A1E-BCDE-17D49833FA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7765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18C733E-5E53-4B94-BA66-E2CEE3F28436}" type="slidenum">
              <a:rPr lang="de-CH" smtClean="0">
                <a:latin typeface="Arial" charset="0"/>
              </a:rPr>
              <a:pPr eaLnBrk="1" hangingPunct="1"/>
              <a:t>2</a:t>
            </a:fld>
            <a:endParaRPr lang="de-CH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5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6177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15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224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0447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277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19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6928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232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5258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23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2146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252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25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501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561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1907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27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763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8834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31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93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14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7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36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77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9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610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750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12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5186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13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115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87450" y="1341438"/>
            <a:ext cx="7239000" cy="1444625"/>
          </a:xfrm>
        </p:spPr>
        <p:txBody>
          <a:bodyPr/>
          <a:lstStyle>
            <a:lvl1pPr>
              <a:defRPr sz="4000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 dirty="0"/>
              <a:t>Titelmasterformat durch Klicken bearbeiten</a:t>
            </a:r>
            <a:endParaRPr lang="de-CH" noProof="0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141663"/>
            <a:ext cx="7239000" cy="1752600"/>
          </a:xfrm>
        </p:spPr>
        <p:txBody>
          <a:bodyPr/>
          <a:lstStyle>
            <a:lvl1pPr marL="0" indent="0">
              <a:buFontTx/>
              <a:buNone/>
              <a:defRPr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CA5ED99-1F93-4FCB-9514-880A4E5542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C3AA6-E483-47D1-8504-50882DD9976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342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0700" y="836613"/>
            <a:ext cx="1846263" cy="5321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1913" y="836613"/>
            <a:ext cx="5386387" cy="53213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B34D-720E-47E2-A074-C62543BE8B4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87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350" y="836613"/>
            <a:ext cx="7313613" cy="1143000"/>
          </a:xfrm>
        </p:spPr>
        <p:txBody>
          <a:bodyPr/>
          <a:lstStyle>
            <a:lvl1pPr>
              <a:defRPr u="none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  <a:defRPr>
                <a:latin typeface="Apercu" panose="02000506040000020004" pitchFamily="50" charset="0"/>
              </a:defRPr>
            </a:lvl1pPr>
            <a:lvl2pPr marL="742950" indent="-285750">
              <a:buClr>
                <a:srgbClr val="C00000"/>
              </a:buClr>
              <a:buSzPct val="85000"/>
              <a:buFont typeface="Arial" panose="020B0604020202020204" pitchFamily="34" charset="0"/>
              <a:buChar char="•"/>
              <a:defRPr>
                <a:latin typeface="Apercu" panose="02000506040000020004" pitchFamily="50" charset="0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§"/>
              <a:defRPr>
                <a:latin typeface="Apercu" panose="02000506040000020004" pitchFamily="50" charset="0"/>
              </a:defRPr>
            </a:lvl3pPr>
            <a:lvl4pPr marL="1600200" indent="-228600">
              <a:buClr>
                <a:srgbClr val="C00000"/>
              </a:buClr>
              <a:buFont typeface="Symbol" panose="05050102010706020507" pitchFamily="18" charset="2"/>
              <a:buChar char="-"/>
              <a:defRPr>
                <a:latin typeface="Apercu" panose="02000506040000020004" pitchFamily="50" charset="0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B8CED-A97C-4669-9A1C-F8B76B884F7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4CBDFF2-F9B3-4615-93FD-7DC1526709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0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percu" panose="02000506040000020004" pitchFamily="50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868D2-5DDF-4487-BC32-18EE98BA0DE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072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913" y="2492375"/>
            <a:ext cx="3579812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64125" y="2492375"/>
            <a:ext cx="3581400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998B5-846A-40D5-A37E-1E51103C7F6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9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0A66-5699-4BFF-AAB1-46FA157A960A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937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0B537-E484-49D1-B11E-5A83E48F6FCB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069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38836-1522-4C29-A5AC-A102A64325D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27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CDE5-A70A-4532-9A88-01A20EA4E7A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672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4D8D-4E19-4B45-A8E3-8F796B4B228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164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836613"/>
            <a:ext cx="7313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Titelmasterformat durch Klicken bearbeiten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2492375"/>
            <a:ext cx="7313612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79738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97AD8C6-3533-4E57-8161-3E007CE1A1EE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969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o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sv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schulen.eduhi.at/brgrohrbach/galilei/erdbe.htm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39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Was ist Wissenschaft?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Fakten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Erkenntnis und Logik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Induktivismus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56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Was sind Fakten?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r>
              <a:rPr lang="de-CH" dirty="0"/>
              <a:t>Durch Sinne erfahrbare Gegenstände der Welt</a:t>
            </a:r>
          </a:p>
          <a:p>
            <a:r>
              <a:rPr lang="de-CH" dirty="0"/>
              <a:t>Tatsache – geteilte Erfahrung (Interpretation)</a:t>
            </a:r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r>
              <a:rPr lang="de-CH" dirty="0"/>
              <a:t>Zwei Probleme: </a:t>
            </a:r>
          </a:p>
          <a:p>
            <a:pPr marL="457200" indent="-457200">
              <a:buAutoNum type="arabicPeriod"/>
            </a:pPr>
            <a:r>
              <a:rPr lang="de-CH" dirty="0"/>
              <a:t>Situations- und Kulturabhängigkeit</a:t>
            </a:r>
          </a:p>
          <a:p>
            <a:pPr marL="457200" indent="-457200">
              <a:buAutoNum type="arabicPeriod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6838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Was sind Fakten?</a:t>
            </a:r>
          </a:p>
        </p:txBody>
      </p:sp>
      <p:pic>
        <p:nvPicPr>
          <p:cNvPr id="7" name="Picture 2" descr="File:PSM V54 D322 Simple shape creating optical illusion 1.png">
            <a:extLst>
              <a:ext uri="{FF2B5EF4-FFF2-40B4-BE49-F238E27FC236}">
                <a16:creationId xmlns:a16="http://schemas.microsoft.com/office/drawing/2014/main" id="{821A7749-FC1A-4B9C-8DAD-2F664FFCB3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99293"/>
            <a:ext cx="5376689" cy="464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150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Was sind Fakten?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r>
              <a:rPr lang="de-CH" dirty="0"/>
              <a:t>Durch Sinne erfahrbare Gegenstände der Welt</a:t>
            </a:r>
          </a:p>
          <a:p>
            <a:r>
              <a:rPr lang="de-CH" dirty="0"/>
              <a:t>Tatsache – geteilte Erfahrung (Interpretation)</a:t>
            </a:r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r>
              <a:rPr lang="de-CH" dirty="0"/>
              <a:t>2 Probleme: </a:t>
            </a:r>
          </a:p>
          <a:p>
            <a:pPr marL="457200" indent="-457200">
              <a:buAutoNum type="arabicPeriod"/>
            </a:pPr>
            <a:r>
              <a:rPr lang="de-CH" dirty="0"/>
              <a:t>Situations- und Kulturabhängigkeit</a:t>
            </a:r>
          </a:p>
          <a:p>
            <a:pPr marL="457200" indent="-457200">
              <a:buAutoNum type="arabicPeriod"/>
            </a:pPr>
            <a:r>
              <a:rPr lang="de-CH" dirty="0"/>
              <a:t>Abhängigkeit von Vorwissen</a:t>
            </a:r>
          </a:p>
        </p:txBody>
      </p:sp>
    </p:spTree>
    <p:extLst>
      <p:ext uri="{BB962C8B-B14F-4D97-AF65-F5344CB8AC3E}">
        <p14:creationId xmlns:p14="http://schemas.microsoft.com/office/powerpoint/2010/main" val="104008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Was sind Fakten?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A43060D4-A455-4930-A6D8-14E869ECE114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43661272"/>
              </p:ext>
            </p:extLst>
          </p:nvPr>
        </p:nvGraphicFramePr>
        <p:xfrm>
          <a:off x="395536" y="2060848"/>
          <a:ext cx="8181975" cy="431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gramm" r:id="rId3" imgW="8839200" imgH="4667385" progId="Excel.Sheet.8">
                  <p:embed/>
                </p:oleObj>
              </mc:Choice>
              <mc:Fallback>
                <p:oleObj name="Diagramm" r:id="rId3" imgW="8839200" imgH="4667385" progId="Excel.Sheet.8">
                  <p:embed/>
                  <p:pic>
                    <p:nvPicPr>
                      <p:cNvPr id="2" name="Objekt 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060848"/>
                        <a:ext cx="8181975" cy="431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" descr="Auf dem Röntgenbild kann der Arzt die Entzündungsherde sehen.">
            <a:extLst>
              <a:ext uri="{FF2B5EF4-FFF2-40B4-BE49-F238E27FC236}">
                <a16:creationId xmlns:a16="http://schemas.microsoft.com/office/drawing/2014/main" id="{B12DBC33-1BC5-4C92-8222-DC755BEE6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30031"/>
            <a:ext cx="6264000" cy="4181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8842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Was sind Fakten?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r>
              <a:rPr lang="de-CH" dirty="0"/>
              <a:t>Vorwissen als Bedingung für Aussage über Tatsachen: </a:t>
            </a:r>
          </a:p>
          <a:p>
            <a:pPr lvl="1"/>
            <a:r>
              <a:rPr lang="de-CH" dirty="0"/>
              <a:t>Können also Tatsachen überhaupt zu Erkenntnis führen?</a:t>
            </a:r>
          </a:p>
          <a:p>
            <a:pPr lvl="1"/>
            <a:r>
              <a:rPr lang="de-CH" dirty="0"/>
              <a:t>Was passiert, wenn das Vorwissen falsch ist?</a:t>
            </a:r>
          </a:p>
          <a:p>
            <a:pPr lvl="1"/>
            <a:r>
              <a:rPr lang="de-CH" dirty="0"/>
              <a:t>Ist Wissenschaft nichts anderes als eine «moderne Religion» (Paul Karl Feyerabend)?</a:t>
            </a:r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endParaRPr lang="de-CH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53251D0-4717-4679-B927-443780132C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691063"/>
            <a:ext cx="1940020" cy="197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38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Was sind Fakten?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r>
              <a:rPr lang="de-CH" dirty="0"/>
              <a:t>Teilweise Entkräftung der Kritik: </a:t>
            </a:r>
          </a:p>
          <a:p>
            <a:pPr lvl="1"/>
            <a:r>
              <a:rPr lang="de-CH" dirty="0"/>
              <a:t>Problem sind nicht die Tatsachen, sondern unsere Interpretation dieser Tatsachen</a:t>
            </a:r>
          </a:p>
          <a:p>
            <a:pPr lvl="1"/>
            <a:r>
              <a:rPr lang="de-CH" dirty="0"/>
              <a:t>Mehrere und verschiedene Tests können Zweifel an  Interpretationen teilweise ausräumen.</a:t>
            </a:r>
          </a:p>
          <a:p>
            <a:pPr lvl="1"/>
            <a:r>
              <a:rPr lang="de-CH" dirty="0"/>
              <a:t>Erweitertes Wissen (bessere Technologien, etc.) hilft, Interpretationen zu verbessern. </a:t>
            </a:r>
          </a:p>
          <a:p>
            <a:pPr lvl="1"/>
            <a:r>
              <a:rPr lang="de-CH" dirty="0"/>
              <a:t>Tatsachen sollen relevant sein</a:t>
            </a:r>
          </a:p>
          <a:p>
            <a:pPr marL="57150" indent="0">
              <a:buNone/>
            </a:pPr>
            <a:r>
              <a:rPr lang="de-CH" sz="2000" dirty="0">
                <a:sym typeface="Wingdings" panose="05000000000000000000" pitchFamily="2" charset="2"/>
              </a:rPr>
              <a:t> Unzulänglichkeit von Interpretation minimieren durch objektive Überprüfbarkeit und dauernde Infragestellung von Interpretation und Vorwissen</a:t>
            </a:r>
            <a:endParaRPr lang="de-CH" sz="2000" dirty="0"/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4042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Was ist Wissenschaft?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Fakten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Erkenntnis und Logik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Induktivismus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C5E5FBCF-7AB1-4214-A362-9901A613E968}"/>
              </a:ext>
            </a:extLst>
          </p:cNvPr>
          <p:cNvPicPr/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76056" y="2996952"/>
            <a:ext cx="3672408" cy="2952328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32FFB559-B27E-43E7-94FE-94435984FAF6}"/>
              </a:ext>
            </a:extLst>
          </p:cNvPr>
          <p:cNvSpPr/>
          <p:nvPr/>
        </p:nvSpPr>
        <p:spPr bwMode="auto">
          <a:xfrm>
            <a:off x="5436096" y="4894263"/>
            <a:ext cx="2880320" cy="355600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91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Wie kommen wir zu Erkenntnis?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r>
              <a:rPr lang="de-CH" dirty="0"/>
              <a:t>Wie kommen wir durch Interpretation von relevanten und objektiven Tatsachen zu neuem Wissen?</a:t>
            </a:r>
          </a:p>
          <a:p>
            <a:r>
              <a:rPr lang="de-CH" dirty="0"/>
              <a:t>Erkenntnis = Theorie = Wissen = Gesetz = allgemeine Aussage</a:t>
            </a:r>
          </a:p>
          <a:p>
            <a:r>
              <a:rPr lang="de-CH" dirty="0"/>
              <a:t>Erkenntnis lässt sich durch viele Beobachtungen bzw. Interpretationen von Tatsachen </a:t>
            </a:r>
            <a:r>
              <a:rPr lang="de-CH" i="1" dirty="0"/>
              <a:t>herleiten</a:t>
            </a:r>
          </a:p>
          <a:p>
            <a:pPr marL="457200" indent="-457200">
              <a:buAutoNum type="arabicPeriod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2991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Exkurs: Logik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r>
              <a:rPr lang="de-CH" dirty="0"/>
              <a:t>Von Aussage A auf Aussage B schliessen – Deduktion</a:t>
            </a:r>
          </a:p>
          <a:p>
            <a:endParaRPr lang="de-CH" dirty="0"/>
          </a:p>
          <a:p>
            <a:pPr marL="0" indent="0">
              <a:buNone/>
            </a:pPr>
            <a:r>
              <a:rPr lang="de-CH" dirty="0"/>
              <a:t>	Prämisse 1</a:t>
            </a:r>
          </a:p>
          <a:p>
            <a:pPr marL="0" indent="0">
              <a:buNone/>
            </a:pPr>
            <a:r>
              <a:rPr lang="de-CH" dirty="0"/>
              <a:t>	Prämisse 2</a:t>
            </a:r>
          </a:p>
          <a:p>
            <a:pPr marL="0" indent="0">
              <a:buNone/>
            </a:pPr>
            <a:r>
              <a:rPr lang="de-CH" dirty="0"/>
              <a:t>	</a:t>
            </a:r>
          </a:p>
          <a:p>
            <a:pPr marL="0" indent="0">
              <a:buNone/>
            </a:pPr>
            <a:r>
              <a:rPr lang="de-CH" dirty="0"/>
              <a:t>	Konklusion</a:t>
            </a:r>
          </a:p>
          <a:p>
            <a:pPr marL="457200" indent="-457200">
              <a:buAutoNum type="arabicPeriod"/>
            </a:pPr>
            <a:endParaRPr lang="de-CH" dirty="0"/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518F1A6F-381E-4E67-9E45-A18BE091AC65}"/>
              </a:ext>
            </a:extLst>
          </p:cNvPr>
          <p:cNvCxnSpPr/>
          <p:nvPr/>
        </p:nvCxnSpPr>
        <p:spPr bwMode="auto">
          <a:xfrm>
            <a:off x="1907704" y="4869160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Geschweifte Klammer rechts 4">
            <a:extLst>
              <a:ext uri="{FF2B5EF4-FFF2-40B4-BE49-F238E27FC236}">
                <a16:creationId xmlns:a16="http://schemas.microsoft.com/office/drawing/2014/main" id="{073B8D4A-8EFA-4A03-99EB-0225E36A7A5E}"/>
              </a:ext>
            </a:extLst>
          </p:cNvPr>
          <p:cNvSpPr/>
          <p:nvPr/>
        </p:nvSpPr>
        <p:spPr bwMode="auto">
          <a:xfrm>
            <a:off x="3779912" y="3573016"/>
            <a:ext cx="360040" cy="194421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8B06AF0-FC14-4BA4-9B3C-304D1BDA91D5}"/>
              </a:ext>
            </a:extLst>
          </p:cNvPr>
          <p:cNvSpPr txBox="1"/>
          <p:nvPr/>
        </p:nvSpPr>
        <p:spPr>
          <a:xfrm>
            <a:off x="4283968" y="4361406"/>
            <a:ext cx="33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2400" dirty="0">
                <a:latin typeface="Apercu" panose="02000506040000020004" pitchFamily="50" charset="0"/>
              </a:rPr>
              <a:t>Deduktion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A43ABE9-AA01-4786-9526-AD9BB8D3B3DB}"/>
              </a:ext>
            </a:extLst>
          </p:cNvPr>
          <p:cNvSpPr txBox="1"/>
          <p:nvPr/>
        </p:nvSpPr>
        <p:spPr>
          <a:xfrm>
            <a:off x="4589114" y="5028826"/>
            <a:ext cx="37273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2000" i="1" dirty="0">
                <a:latin typeface="Apercu" panose="02000506040000020004" pitchFamily="50" charset="0"/>
              </a:rPr>
              <a:t>Logisch gültig – «wahr»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85B9011-7736-4B2E-B71B-A79BA0F2995C}"/>
              </a:ext>
            </a:extLst>
          </p:cNvPr>
          <p:cNvSpPr txBox="1"/>
          <p:nvPr/>
        </p:nvSpPr>
        <p:spPr>
          <a:xfrm>
            <a:off x="4589114" y="5478814"/>
            <a:ext cx="4231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2000" i="1" dirty="0">
                <a:latin typeface="Apercu" panose="02000506040000020004" pitchFamily="50" charset="0"/>
              </a:rPr>
              <a:t>Logisch ungültig – «Widerspruch»</a:t>
            </a:r>
          </a:p>
        </p:txBody>
      </p:sp>
    </p:spTree>
    <p:extLst>
      <p:ext uri="{BB962C8B-B14F-4D97-AF65-F5344CB8AC3E}">
        <p14:creationId xmlns:p14="http://schemas.microsoft.com/office/powerpoint/2010/main" val="276031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239000" cy="1795463"/>
          </a:xfrm>
        </p:spPr>
        <p:txBody>
          <a:bodyPr/>
          <a:lstStyle/>
          <a:p>
            <a:pPr algn="ctr" eaLnBrk="1" hangingPunct="1"/>
            <a:r>
              <a:rPr lang="de-CH" dirty="0">
                <a:solidFill>
                  <a:schemeClr val="tx1"/>
                </a:solidFill>
              </a:rPr>
              <a:t>Einführung in die Politikwissenschaft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836988"/>
            <a:ext cx="72390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Prof. Dr. Marc Bühlmann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Année Politique Suisse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Institut für Politikwissenschaft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Universität Bern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0105" y="188208"/>
            <a:ext cx="1146928" cy="585866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Exkurs Logik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r>
              <a:rPr lang="de-CH" sz="1800" dirty="0"/>
              <a:t>Logik: Beispiele</a:t>
            </a:r>
          </a:p>
          <a:p>
            <a:pPr lvl="1"/>
            <a:r>
              <a:rPr lang="de-CH" sz="1600" dirty="0">
                <a:sym typeface="Wingdings" pitchFamily="2" charset="2"/>
              </a:rPr>
              <a:t>Prämisse 1: </a:t>
            </a:r>
            <a:r>
              <a:rPr lang="de-CH" sz="1600" i="1" dirty="0">
                <a:sym typeface="Wingdings" pitchFamily="2" charset="2"/>
              </a:rPr>
              <a:t>Alle Einführungsvorlesungen sind langweilig.</a:t>
            </a:r>
          </a:p>
          <a:p>
            <a:pPr lvl="1"/>
            <a:r>
              <a:rPr lang="de-CH" sz="1600" dirty="0"/>
              <a:t>Prämisse 2: </a:t>
            </a:r>
            <a:r>
              <a:rPr lang="de-CH" sz="1600" i="1" dirty="0"/>
              <a:t>Diese Vorlesung ist eine Einführungsvorlesung.</a:t>
            </a:r>
          </a:p>
          <a:p>
            <a:pPr lvl="1"/>
            <a:r>
              <a:rPr lang="de-CH" sz="1600" dirty="0"/>
              <a:t>Konklusion: </a:t>
            </a:r>
            <a:r>
              <a:rPr lang="de-CH" sz="1600" i="1" dirty="0"/>
              <a:t>Diese Vorlesung ist langweilig.</a:t>
            </a:r>
          </a:p>
          <a:p>
            <a:pPr>
              <a:buFont typeface="Wingdings"/>
              <a:buChar char="à"/>
            </a:pPr>
            <a:r>
              <a:rPr lang="de-CH" sz="1800" dirty="0"/>
              <a:t>Logisch gültige Deduktion</a:t>
            </a:r>
          </a:p>
          <a:p>
            <a:pPr lvl="1"/>
            <a:r>
              <a:rPr lang="de-CH" sz="1600" dirty="0">
                <a:sym typeface="Wingdings" pitchFamily="2" charset="2"/>
              </a:rPr>
              <a:t>Prämisse 1: </a:t>
            </a:r>
            <a:r>
              <a:rPr lang="de-CH" sz="1600" i="1" dirty="0">
                <a:sym typeface="Wingdings" pitchFamily="2" charset="2"/>
              </a:rPr>
              <a:t>Die meisten Einführungsvorlesungen sind langweilig.</a:t>
            </a:r>
          </a:p>
          <a:p>
            <a:pPr lvl="1"/>
            <a:r>
              <a:rPr lang="de-CH" sz="1600" dirty="0"/>
              <a:t>Prämisse 2: </a:t>
            </a:r>
            <a:r>
              <a:rPr lang="de-CH" sz="1600" i="1" dirty="0"/>
              <a:t>Diese Vorlesung ist eine Einführungsvorlesung.</a:t>
            </a:r>
          </a:p>
          <a:p>
            <a:pPr lvl="1"/>
            <a:r>
              <a:rPr lang="de-CH" sz="1600" dirty="0"/>
              <a:t>Konklusion: </a:t>
            </a:r>
            <a:r>
              <a:rPr lang="de-CH" sz="1600" i="1" dirty="0"/>
              <a:t>Diese Vorlesung ist langweilig.</a:t>
            </a:r>
          </a:p>
          <a:p>
            <a:pPr>
              <a:buFont typeface="Wingdings"/>
              <a:buChar char="à"/>
            </a:pPr>
            <a:r>
              <a:rPr lang="de-CH" sz="1800" dirty="0"/>
              <a:t>Logisch NICHT gültige Deduktion</a:t>
            </a:r>
          </a:p>
          <a:p>
            <a:pPr marL="457200" indent="-457200">
              <a:buAutoNum type="arabicPeriod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21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Wie kommen wir zu Erkenntnis?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r>
              <a:rPr lang="de-CH" dirty="0"/>
              <a:t>Interpretation von Tatsachen = Prämisse</a:t>
            </a:r>
          </a:p>
          <a:p>
            <a:r>
              <a:rPr lang="de-CH" dirty="0"/>
              <a:t>Immer gleiche Beobachtungen = wahre Prämissen</a:t>
            </a:r>
          </a:p>
          <a:p>
            <a:r>
              <a:rPr lang="de-CH" dirty="0"/>
              <a:t>Logisch gültige Deduktion: Wahre Konklusion = wahre Erkenntnis (Theorie)</a:t>
            </a: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5395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Was ist Wissenschaft?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Fakten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Erkenntnis und Logik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Induktivismus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45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Induktivismus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r>
              <a:rPr lang="de-CH" dirty="0"/>
              <a:t>Wissenschaftstheorie, die davon ausgeht, dass von einzelnen Beobachtungen auf Erkenntnis (allgemeingültige Gesetze Theorie) geschlossen werden kann.</a:t>
            </a:r>
          </a:p>
          <a:p>
            <a:pPr marL="800100" lvl="2" indent="0">
              <a:buNone/>
            </a:pPr>
            <a:r>
              <a:rPr lang="de-CH" dirty="0"/>
              <a:t>Prämisse 1: Beobachtung «weisser Schwan»</a:t>
            </a:r>
          </a:p>
          <a:p>
            <a:pPr marL="800100" lvl="2" indent="0">
              <a:buNone/>
            </a:pPr>
            <a:r>
              <a:rPr lang="de-CH" dirty="0"/>
              <a:t>Prämisse 2: Beobachtung «weisser Schwan»</a:t>
            </a:r>
          </a:p>
          <a:p>
            <a:pPr marL="800100" lvl="2" indent="0">
              <a:buNone/>
            </a:pPr>
            <a:r>
              <a:rPr lang="de-CH" dirty="0"/>
              <a:t>Prämisse 3: Beobachtung «weisser Schwan»</a:t>
            </a:r>
          </a:p>
          <a:p>
            <a:pPr marL="800100" lvl="2" indent="0">
              <a:buNone/>
            </a:pPr>
            <a:r>
              <a:rPr lang="de-CH" dirty="0"/>
              <a:t>…</a:t>
            </a:r>
          </a:p>
          <a:p>
            <a:pPr marL="800100" lvl="2" indent="0">
              <a:buNone/>
            </a:pPr>
            <a:r>
              <a:rPr lang="de-CH" dirty="0"/>
              <a:t>Prämisse n: Beobachtung «weisser Schwan»</a:t>
            </a:r>
          </a:p>
          <a:p>
            <a:pPr marL="800100" lvl="2" indent="0">
              <a:buNone/>
            </a:pPr>
            <a:endParaRPr lang="de-CH" sz="1400" dirty="0"/>
          </a:p>
          <a:p>
            <a:pPr marL="800100" lvl="2" indent="0">
              <a:buNone/>
            </a:pPr>
            <a:r>
              <a:rPr lang="de-CH" sz="2000" b="1" dirty="0"/>
              <a:t>Konklusion: Alle Schwäne sind weiss</a:t>
            </a:r>
          </a:p>
          <a:p>
            <a:pPr marL="0" indent="0">
              <a:buNone/>
            </a:pPr>
            <a:endParaRPr lang="de-CH" dirty="0"/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E26405BD-2FAA-41A0-918C-BCF94E67310B}"/>
              </a:ext>
            </a:extLst>
          </p:cNvPr>
          <p:cNvCxnSpPr/>
          <p:nvPr/>
        </p:nvCxnSpPr>
        <p:spPr bwMode="auto">
          <a:xfrm>
            <a:off x="1763688" y="5805264"/>
            <a:ext cx="47525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7944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Was ist das Problem des Induktivismus?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141704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</p:spTree>
    <p:extLst>
      <p:ext uri="{BB962C8B-B14F-4D97-AF65-F5344CB8AC3E}">
        <p14:creationId xmlns:p14="http://schemas.microsoft.com/office/powerpoint/2010/main" val="313942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Induktivismus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r>
              <a:rPr lang="de-CH" dirty="0"/>
              <a:t>Probleme des Induktivismus: 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CH" dirty="0"/>
              <a:t>Interpretationen von Tatsachen – wahr?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CH" dirty="0"/>
              <a:t>Können wir sicher sein, dass Beobachtungen stets und überall gleich sein werden? </a:t>
            </a:r>
          </a:p>
          <a:p>
            <a:pPr marL="0" indent="0">
              <a:buNone/>
            </a:pPr>
            <a:r>
              <a:rPr lang="de-CH" dirty="0"/>
              <a:t>Wenn aber nur eine Prämisse nicht wahr ist, kann auch die Konklusion nicht wahr sein.</a:t>
            </a: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7361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Induktivismus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r>
              <a:rPr lang="de-CH" dirty="0"/>
              <a:t>Versuch einer Verteidigung des Induktivismus; mindestens 3 Bedingungen 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CH" dirty="0"/>
              <a:t>Möglichst viele Beobachtungen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CH" dirty="0"/>
              <a:t>Beobachtungen unter möglichst verschiedenen Bedingungen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CH" dirty="0"/>
              <a:t>Keine einzige Prämisse darf falsch sein.</a:t>
            </a:r>
          </a:p>
          <a:p>
            <a:pPr marL="57150" indent="0">
              <a:buNone/>
            </a:pPr>
            <a:r>
              <a:rPr lang="de-CH" sz="2000" dirty="0"/>
              <a:t>Wenn eine grosse Anzahl A unter einer grossen Vielfalt von Bedingungen beobachtet wird, und wenn alle diese beobachteten A ohne Ausnahme die Eigenschaft B besitzen, dann besitzen alle A die Eigenschaft B.</a:t>
            </a: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71500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Induktivismus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r>
              <a:rPr lang="de-CH" dirty="0"/>
              <a:t>Kritik an den Bedingungen: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CH" dirty="0"/>
              <a:t>Wie viele Beobachtungen reichen?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CH" dirty="0"/>
              <a:t>Wie müssen Bedingungen beschaffen sein? Worauf stützt sich Vorwissen?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CH" dirty="0"/>
              <a:t>Es ist nie ausgeschlossen, dass wir irgendwann, irgendwo eine falsche Prämisse finden.</a:t>
            </a:r>
          </a:p>
          <a:p>
            <a:pPr marL="400050"/>
            <a:r>
              <a:rPr lang="de-CH" dirty="0"/>
              <a:t>Weitere Probleme des Induktivismus:</a:t>
            </a:r>
          </a:p>
          <a:p>
            <a:pPr marL="800100" lvl="1"/>
            <a:r>
              <a:rPr lang="de-CH" dirty="0"/>
              <a:t>Nicht beobachtbare Phänomene?</a:t>
            </a:r>
          </a:p>
          <a:p>
            <a:pPr marL="800100" lvl="1"/>
            <a:r>
              <a:rPr lang="de-CH" dirty="0"/>
              <a:t>Induktionsproblem – Induktionsmethode mit Induktion begründen?</a:t>
            </a:r>
          </a:p>
          <a:p>
            <a:pPr marL="800100" lvl="1"/>
            <a:endParaRPr lang="de-CH" dirty="0"/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3264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Induktivismus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r>
              <a:rPr lang="de-CH" sz="2300" dirty="0"/>
              <a:t>Letzter Verteidigungsversuch: </a:t>
            </a:r>
            <a:r>
              <a:rPr lang="de-CH" sz="2300" i="1" dirty="0"/>
              <a:t>Wahrscheinlichkeit</a:t>
            </a:r>
          </a:p>
          <a:p>
            <a:pPr marL="0" indent="0">
              <a:buNone/>
            </a:pPr>
            <a:r>
              <a:rPr lang="de-CH" sz="2000" dirty="0"/>
              <a:t>Wenn eine grosse Anzahl A unter einer grossen Vielfalt von Bedingungen beobachtet wird, und wenn alle diese beobachteten A ohne Ausnahme die Eigenschaft B besitzen, dann besitzen WAHRSCHEINLICH alle A die Eigenschaft B.</a:t>
            </a:r>
          </a:p>
          <a:p>
            <a:endParaRPr lang="de-CH" sz="2000" dirty="0"/>
          </a:p>
          <a:p>
            <a:r>
              <a:rPr lang="de-CH" dirty="0"/>
              <a:t>Kritik: </a:t>
            </a:r>
          </a:p>
          <a:p>
            <a:pPr lvl="1"/>
            <a:r>
              <a:rPr lang="de-CH" dirty="0"/>
              <a:t>Wie viele Aussagen machen etwas wahrscheinlich?</a:t>
            </a:r>
          </a:p>
          <a:p>
            <a:pPr lvl="1"/>
            <a:r>
              <a:rPr lang="de-CH" dirty="0"/>
              <a:t>Vorwissen</a:t>
            </a:r>
          </a:p>
          <a:p>
            <a:pPr lvl="1"/>
            <a:r>
              <a:rPr lang="de-CH" dirty="0"/>
              <a:t>Induktionsproblem</a:t>
            </a:r>
          </a:p>
          <a:p>
            <a:pPr lvl="1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66177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Was ist Wissenschaft?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Fakten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Erkenntnis und Logik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Induktivismus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657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sz="6600" dirty="0"/>
              <a:t>Lernvideo 2.1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algn="ctr" eaLnBrk="1" hangingPunct="1"/>
            <a:endParaRPr lang="de-CH" dirty="0"/>
          </a:p>
          <a:p>
            <a:pPr algn="ctr" eaLnBrk="1" hangingPunct="1"/>
            <a:r>
              <a:rPr lang="de-CH" sz="4000" dirty="0"/>
              <a:t>Was ist Wissenschaft?</a:t>
            </a:r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6470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Quellen	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050" dirty="0">
                <a:latin typeface="Apercu Light" panose="02000506030000020004" pitchFamily="50" charset="0"/>
              </a:rPr>
              <a:t>Quellen der auf den Folien verwendeten Abbildungen</a:t>
            </a:r>
          </a:p>
          <a:p>
            <a:pPr>
              <a:buFontTx/>
              <a:buChar char="-"/>
            </a:pPr>
            <a:r>
              <a:rPr lang="de-CH" sz="1050" dirty="0">
                <a:latin typeface="Apercu Light" panose="02000506030000020004" pitchFamily="50" charset="0"/>
              </a:rPr>
              <a:t>Titelfolie: </a:t>
            </a:r>
            <a:r>
              <a:rPr lang="de-CH" sz="1050" dirty="0" err="1">
                <a:latin typeface="Apercu Light" panose="02000506030000020004" pitchFamily="50" charset="0"/>
              </a:rPr>
              <a:t>Wordle</a:t>
            </a:r>
            <a:r>
              <a:rPr lang="de-CH" sz="1050" dirty="0">
                <a:latin typeface="Apercu Light" panose="02000506030000020004" pitchFamily="50" charset="0"/>
              </a:rPr>
              <a:t> aus Zitatenschatz (Definitionen von Politik)</a:t>
            </a:r>
          </a:p>
          <a:p>
            <a:pPr>
              <a:buFontTx/>
              <a:buChar char="-"/>
            </a:pPr>
            <a:r>
              <a:rPr lang="de-CH" sz="1050" dirty="0">
                <a:latin typeface="Apercu Light" panose="02000506030000020004" pitchFamily="50" charset="0"/>
              </a:rPr>
              <a:t>Rodin: Le </a:t>
            </a:r>
            <a:r>
              <a:rPr lang="de-CH" sz="1050" dirty="0" err="1">
                <a:latin typeface="Apercu Light" panose="02000506030000020004" pitchFamily="50" charset="0"/>
              </a:rPr>
              <a:t>Penseur</a:t>
            </a:r>
            <a:r>
              <a:rPr lang="de-CH" sz="1050" dirty="0">
                <a:latin typeface="Apercu Light" panose="02000506030000020004" pitchFamily="50" charset="0"/>
              </a:rPr>
              <a:t> (Spinner </a:t>
            </a:r>
            <a:r>
              <a:rPr lang="de-CH" sz="1050" dirty="0" err="1">
                <a:latin typeface="Apercu Light" panose="02000506030000020004" pitchFamily="50" charset="0"/>
              </a:rPr>
              <a:t>Gif</a:t>
            </a:r>
            <a:r>
              <a:rPr lang="de-CH" sz="1050" dirty="0">
                <a:latin typeface="Apercu Light" panose="02000506030000020004" pitchFamily="50" charset="0"/>
              </a:rPr>
              <a:t> </a:t>
            </a:r>
            <a:r>
              <a:rPr lang="de-CH" sz="1050" dirty="0" err="1">
                <a:latin typeface="Apercu Light" panose="02000506030000020004" pitchFamily="50" charset="0"/>
              </a:rPr>
              <a:t>by</a:t>
            </a:r>
            <a:r>
              <a:rPr lang="de-CH" sz="1050" dirty="0">
                <a:latin typeface="Apercu Light" panose="02000506030000020004" pitchFamily="50" charset="0"/>
              </a:rPr>
              <a:t> Tobias Rothe)</a:t>
            </a:r>
          </a:p>
          <a:p>
            <a:pPr>
              <a:buFontTx/>
              <a:buChar char="-"/>
            </a:pPr>
            <a:r>
              <a:rPr lang="de-CH" sz="1050" dirty="0">
                <a:latin typeface="Apercu Light" panose="02000506030000020004" pitchFamily="50" charset="0"/>
              </a:rPr>
              <a:t>Alan F. Chalmers. Wege der Wissenschaft. Springer (Bild des Buch-Einbandes)</a:t>
            </a:r>
          </a:p>
          <a:p>
            <a:pPr>
              <a:buFontTx/>
              <a:buChar char="-"/>
            </a:pPr>
            <a:r>
              <a:rPr lang="de-CH" sz="1050" dirty="0">
                <a:latin typeface="Apercu Light" panose="02000506030000020004" pitchFamily="50" charset="0"/>
              </a:rPr>
              <a:t>Galileo Galilei: </a:t>
            </a:r>
            <a:r>
              <a:rPr lang="de-DE" sz="1050" dirty="0">
                <a:latin typeface="Apercu Light" panose="02000506030000020004" pitchFamily="50" charset="0"/>
              </a:rPr>
              <a:t>gemalt von Justus </a:t>
            </a:r>
            <a:r>
              <a:rPr lang="de-DE" sz="1050" dirty="0" err="1">
                <a:latin typeface="Apercu Light" panose="02000506030000020004" pitchFamily="50" charset="0"/>
              </a:rPr>
              <a:t>Sustermans</a:t>
            </a:r>
            <a:r>
              <a:rPr lang="de-DE" sz="1050" dirty="0">
                <a:latin typeface="Apercu Light" panose="02000506030000020004" pitchFamily="50" charset="0"/>
              </a:rPr>
              <a:t> (1597–1681) Das Portrait ist in den Uffizien in Florenz ausgestellt (Bild: https://library.ethz.ch/standorte-und-medien/plattformen/virtuelle-ausstellungen/galileo-galilei/biografie.html)</a:t>
            </a:r>
            <a:endParaRPr lang="de-CH" sz="105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r>
              <a:rPr lang="de-CH" sz="1050" dirty="0">
                <a:latin typeface="Apercu Light" panose="02000506030000020004" pitchFamily="50" charset="0"/>
              </a:rPr>
              <a:t>Pisa-Experiment: </a:t>
            </a:r>
            <a:r>
              <a:rPr lang="de-CH" sz="1050" dirty="0">
                <a:latin typeface="Apercu Light" panose="02000506030000020004" pitchFamily="50" charset="0"/>
                <a:hlinkClick r:id="rId3"/>
              </a:rPr>
              <a:t>http://schulen.eduhi.at/brgrohrbach/galilei/erdbe.htm</a:t>
            </a:r>
            <a:endParaRPr lang="de-CH" sz="105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r>
              <a:rPr lang="de-CH" sz="1050" dirty="0">
                <a:latin typeface="Apercu Light" panose="02000506030000020004" pitchFamily="50" charset="0"/>
              </a:rPr>
              <a:t>Democratic Dilemma: Negative Korrelation zwischen Beteiligungshöhe und Beteiligungsqualität (Bühlmann 2013)</a:t>
            </a:r>
          </a:p>
          <a:p>
            <a:pPr>
              <a:buFontTx/>
              <a:buChar char="-"/>
            </a:pPr>
            <a:r>
              <a:rPr lang="de-CH" sz="1050" dirty="0">
                <a:latin typeface="Apercu Light" panose="02000506030000020004" pitchFamily="50" charset="0"/>
              </a:rPr>
              <a:t>Paul Feyerabend in Berkeley (Foto von Grazia </a:t>
            </a:r>
            <a:r>
              <a:rPr lang="de-CH" sz="1050" dirty="0" err="1">
                <a:latin typeface="Apercu Light" panose="02000506030000020004" pitchFamily="50" charset="0"/>
              </a:rPr>
              <a:t>Borrini</a:t>
            </a:r>
            <a:r>
              <a:rPr lang="de-CH" sz="1050" dirty="0">
                <a:latin typeface="Apercu Light" panose="02000506030000020004" pitchFamily="50" charset="0"/>
              </a:rPr>
              <a:t>-Feyerabend (https://commons.wikimedia.org/wiki/File:Paul_Feyerabend_Berkeley.jpg)</a:t>
            </a: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93051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Wo wir uns befinden…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0C0EE38-D09D-4AB3-BC16-FB5B44AD7847}"/>
              </a:ext>
            </a:extLst>
          </p:cNvPr>
          <p:cNvGraphicFramePr/>
          <p:nvPr/>
        </p:nvGraphicFramePr>
        <p:xfrm>
          <a:off x="323528" y="2132856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A7BC130-A1CE-48D5-9940-ACBD125C473C}"/>
              </a:ext>
            </a:extLst>
          </p:cNvPr>
          <p:cNvSpPr txBox="1"/>
          <p:nvPr/>
        </p:nvSpPr>
        <p:spPr>
          <a:xfrm>
            <a:off x="1907704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1-4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001893-483D-4F39-A834-01F6EE00C685}"/>
              </a:ext>
            </a:extLst>
          </p:cNvPr>
          <p:cNvSpPr txBox="1"/>
          <p:nvPr/>
        </p:nvSpPr>
        <p:spPr>
          <a:xfrm>
            <a:off x="7236296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D53CFD9-A265-426B-A078-F77C86B685AD}"/>
              </a:ext>
            </a:extLst>
          </p:cNvPr>
          <p:cNvSpPr txBox="1"/>
          <p:nvPr/>
        </p:nvSpPr>
        <p:spPr>
          <a:xfrm>
            <a:off x="7236296" y="30689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3B6F648-89C8-4DA6-8EC1-7255440C8D80}"/>
              </a:ext>
            </a:extLst>
          </p:cNvPr>
          <p:cNvSpPr txBox="1"/>
          <p:nvPr/>
        </p:nvSpPr>
        <p:spPr>
          <a:xfrm>
            <a:off x="7236296" y="35110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FD4AE01-D42E-460F-AFCE-068A213286AC}"/>
              </a:ext>
            </a:extLst>
          </p:cNvPr>
          <p:cNvSpPr txBox="1"/>
          <p:nvPr/>
        </p:nvSpPr>
        <p:spPr>
          <a:xfrm>
            <a:off x="7236296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6D9D0D0-E397-4B36-ABA6-4FA071B34AE2}"/>
              </a:ext>
            </a:extLst>
          </p:cNvPr>
          <p:cNvSpPr txBox="1"/>
          <p:nvPr/>
        </p:nvSpPr>
        <p:spPr>
          <a:xfrm>
            <a:off x="7236296" y="45091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25C6D16-BA26-4CB7-8710-5FE0A48738B5}"/>
              </a:ext>
            </a:extLst>
          </p:cNvPr>
          <p:cNvSpPr txBox="1"/>
          <p:nvPr/>
        </p:nvSpPr>
        <p:spPr>
          <a:xfrm>
            <a:off x="7236296" y="48784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B388EA-4CE2-4CFC-BD0A-EDD0D9E4D69B}"/>
              </a:ext>
            </a:extLst>
          </p:cNvPr>
          <p:cNvSpPr txBox="1"/>
          <p:nvPr/>
        </p:nvSpPr>
        <p:spPr>
          <a:xfrm>
            <a:off x="7236296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F4E1BBB-7633-4481-934A-D3C00E71CEAC}"/>
              </a:ext>
            </a:extLst>
          </p:cNvPr>
          <p:cNvSpPr txBox="1"/>
          <p:nvPr/>
        </p:nvSpPr>
        <p:spPr>
          <a:xfrm>
            <a:off x="5724128" y="57446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66865C4-2894-4312-A3B9-7986A24CBC68}"/>
              </a:ext>
            </a:extLst>
          </p:cNvPr>
          <p:cNvSpPr txBox="1"/>
          <p:nvPr/>
        </p:nvSpPr>
        <p:spPr>
          <a:xfrm>
            <a:off x="5724128" y="61193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24A5F171-9EB0-469D-ACE5-568F858FBB5A}"/>
              </a:ext>
            </a:extLst>
          </p:cNvPr>
          <p:cNvSpPr/>
          <p:nvPr/>
        </p:nvSpPr>
        <p:spPr bwMode="auto">
          <a:xfrm>
            <a:off x="2195736" y="2902813"/>
            <a:ext cx="504056" cy="1906155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DD8D5465-16DC-457B-8F8C-108CFE43AF87}"/>
              </a:ext>
            </a:extLst>
          </p:cNvPr>
          <p:cNvSpPr/>
          <p:nvPr/>
        </p:nvSpPr>
        <p:spPr bwMode="auto">
          <a:xfrm>
            <a:off x="827584" y="2171179"/>
            <a:ext cx="3528392" cy="4138141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Was ist Wissenschaft?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Fakten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Erkenntnis und Logik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Induktivismus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Was </a:t>
            </a:r>
            <a:r>
              <a:rPr lang="de-CH"/>
              <a:t>ist Wissenschaft?</a:t>
            </a:r>
            <a:endParaRPr lang="de-CH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141704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</p:spTree>
    <p:extLst>
      <p:ext uri="{BB962C8B-B14F-4D97-AF65-F5344CB8AC3E}">
        <p14:creationId xmlns:p14="http://schemas.microsoft.com/office/powerpoint/2010/main" val="52555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Was ist Wissenschaft?</a:t>
            </a:r>
          </a:p>
        </p:txBody>
      </p:sp>
      <p:pic>
        <p:nvPicPr>
          <p:cNvPr id="6" name="Picture 2" descr="http://t0.gstatic.com/images?q=tbn:ANd9GcS3MOSFxtex70WGlE7IpMFzww9BRRDoXmH6chLVy8_nwnxIWOwg">
            <a:extLst>
              <a:ext uri="{FF2B5EF4-FFF2-40B4-BE49-F238E27FC236}">
                <a16:creationId xmlns:a16="http://schemas.microsoft.com/office/drawing/2014/main" id="{6E4D1F14-1BFC-45EF-A2B3-7F22820409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70166"/>
            <a:ext cx="3118595" cy="472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76A4A2DD-1408-41C6-9F38-F27F783D92B5}"/>
              </a:ext>
            </a:extLst>
          </p:cNvPr>
          <p:cNvSpPr txBox="1"/>
          <p:nvPr/>
        </p:nvSpPr>
        <p:spPr>
          <a:xfrm>
            <a:off x="4018187" y="2204864"/>
            <a:ext cx="48935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CH" sz="2000" dirty="0">
                <a:latin typeface="Apercu Light" panose="02000506030000020004" pitchFamily="50" charset="0"/>
              </a:rPr>
              <a:t>Wissenschaftstheorie – </a:t>
            </a:r>
          </a:p>
          <a:p>
            <a:pPr algn="l"/>
            <a:r>
              <a:rPr lang="de-CH" sz="2000" dirty="0">
                <a:latin typeface="Apercu Light" panose="02000506030000020004" pitchFamily="50" charset="0"/>
              </a:rPr>
              <a:t>die Wissenschaft von den Wissenschaften</a:t>
            </a:r>
          </a:p>
        </p:txBody>
      </p:sp>
    </p:spTree>
    <p:extLst>
      <p:ext uri="{BB962C8B-B14F-4D97-AF65-F5344CB8AC3E}">
        <p14:creationId xmlns:p14="http://schemas.microsoft.com/office/powerpoint/2010/main" val="3240530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Was ist Wissenschaft?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r>
              <a:rPr lang="de-CH" dirty="0"/>
              <a:t>Vorwissenschaftliches Wissen: </a:t>
            </a:r>
          </a:p>
          <a:p>
            <a:pPr lvl="1"/>
            <a:r>
              <a:rPr lang="de-CH" dirty="0"/>
              <a:t>«Wissenschaft basiert auf Fakten und Tatsachen»</a:t>
            </a:r>
          </a:p>
          <a:p>
            <a:pPr lvl="1"/>
            <a:r>
              <a:rPr lang="de-CH" dirty="0"/>
              <a:t>«Wissenschaft ist die Suche nach Wahrheit»</a:t>
            </a:r>
          </a:p>
          <a:p>
            <a:r>
              <a:rPr lang="de-CH" dirty="0"/>
              <a:t>Zwei Fragen: 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CH" dirty="0"/>
              <a:t>Was sind Fakten/Tatsachen?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CH" dirty="0"/>
              <a:t>Wie kommen wir von Tatsachen zu Wahrheit (Erkenntnis, Theorie)?</a:t>
            </a:r>
          </a:p>
        </p:txBody>
      </p:sp>
    </p:spTree>
    <p:extLst>
      <p:ext uri="{BB962C8B-B14F-4D97-AF65-F5344CB8AC3E}">
        <p14:creationId xmlns:p14="http://schemas.microsoft.com/office/powerpoint/2010/main" val="368125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Was ist Wissenschaft?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4E07CCF-B920-4181-AE3A-02C38B65CF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007285"/>
            <a:ext cx="2374001" cy="3997819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BCCE68DF-04D6-444D-AB00-3DA6354F51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023569"/>
            <a:ext cx="5114127" cy="399781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86047569-513C-45F8-B3D5-29F72A35202C}"/>
              </a:ext>
            </a:extLst>
          </p:cNvPr>
          <p:cNvSpPr txBox="1"/>
          <p:nvPr/>
        </p:nvSpPr>
        <p:spPr>
          <a:xfrm>
            <a:off x="755576" y="6165304"/>
            <a:ext cx="77746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2000" dirty="0">
                <a:latin typeface="Apercu Light" panose="02000506030000020004" pitchFamily="50" charset="0"/>
              </a:rPr>
              <a:t>Erkenntnis beruht auf beobachtbaren Tatsachen</a:t>
            </a:r>
          </a:p>
        </p:txBody>
      </p:sp>
    </p:spTree>
    <p:extLst>
      <p:ext uri="{BB962C8B-B14F-4D97-AF65-F5344CB8AC3E}">
        <p14:creationId xmlns:p14="http://schemas.microsoft.com/office/powerpoint/2010/main" val="244557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Design_Vorlesung 2016">
  <a:themeElements>
    <a:clrScheme name="marc1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marc1">
      <a:majorFont>
        <a:latin typeface="Antique Olive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marc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_Vorlesung 2016" id="{B266834F-8465-41C3-833D-819A09614F50}" vid="{6EDB6DF2-C371-4F8C-9E18-661A2925CC77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blaue kreise</Template>
  <TotalTime>0</TotalTime>
  <Words>966</Words>
  <Application>Microsoft Office PowerPoint</Application>
  <PresentationFormat>Bildschirmpräsentation (4:3)</PresentationFormat>
  <Paragraphs>201</Paragraphs>
  <Slides>31</Slides>
  <Notes>23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41" baseType="lpstr">
      <vt:lpstr>Antique Olive</vt:lpstr>
      <vt:lpstr>Apercu</vt:lpstr>
      <vt:lpstr>Apercu Light</vt:lpstr>
      <vt:lpstr>Arial</vt:lpstr>
      <vt:lpstr>Courier New</vt:lpstr>
      <vt:lpstr>Symbol</vt:lpstr>
      <vt:lpstr>Verdana</vt:lpstr>
      <vt:lpstr>Wingdings</vt:lpstr>
      <vt:lpstr>Design_Vorlesung 2016</vt:lpstr>
      <vt:lpstr>Diagramm</vt:lpstr>
      <vt:lpstr>PowerPoint-Präsentation</vt:lpstr>
      <vt:lpstr>Einführung in die Politikwissenschaft</vt:lpstr>
      <vt:lpstr>Lernvideo 2.1</vt:lpstr>
      <vt:lpstr>Wo wir uns befinden…</vt:lpstr>
      <vt:lpstr>Inhalt </vt:lpstr>
      <vt:lpstr>Was ist Wissenschaft?</vt:lpstr>
      <vt:lpstr>Was ist Wissenschaft?</vt:lpstr>
      <vt:lpstr>Was ist Wissenschaft?</vt:lpstr>
      <vt:lpstr>Was ist Wissenschaft?</vt:lpstr>
      <vt:lpstr>Inhalt </vt:lpstr>
      <vt:lpstr>Was sind Fakten?</vt:lpstr>
      <vt:lpstr>Was sind Fakten?</vt:lpstr>
      <vt:lpstr>Was sind Fakten?</vt:lpstr>
      <vt:lpstr>Was sind Fakten?</vt:lpstr>
      <vt:lpstr>Was sind Fakten?</vt:lpstr>
      <vt:lpstr>Was sind Fakten?</vt:lpstr>
      <vt:lpstr>Inhalt </vt:lpstr>
      <vt:lpstr>Wie kommen wir zu Erkenntnis?</vt:lpstr>
      <vt:lpstr>Exkurs: Logik</vt:lpstr>
      <vt:lpstr>Exkurs Logik</vt:lpstr>
      <vt:lpstr>Wie kommen wir zu Erkenntnis?</vt:lpstr>
      <vt:lpstr>Inhalt </vt:lpstr>
      <vt:lpstr>Induktivismus</vt:lpstr>
      <vt:lpstr>Was ist das Problem des Induktivismus?</vt:lpstr>
      <vt:lpstr>Induktivismus</vt:lpstr>
      <vt:lpstr>Induktivismus</vt:lpstr>
      <vt:lpstr>Induktivismus</vt:lpstr>
      <vt:lpstr>Induktivismus</vt:lpstr>
      <vt:lpstr>Inhalt </vt:lpstr>
      <vt:lpstr>PowerPoint-Präsentation</vt:lpstr>
      <vt:lpstr>Quellen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Vom Dilemma zum Trilemma: tiefe, ungleiche und unqualifizierte Partizipation</dc:title>
  <dc:creator>Marc Bühlmann</dc:creator>
  <cp:lastModifiedBy>Marc Bühlmann</cp:lastModifiedBy>
  <cp:revision>577</cp:revision>
  <dcterms:created xsi:type="dcterms:W3CDTF">2008-11-14T10:19:50Z</dcterms:created>
  <dcterms:modified xsi:type="dcterms:W3CDTF">2021-08-06T12:48:35Z</dcterms:modified>
</cp:coreProperties>
</file>